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74" r:id="rId4"/>
    <p:sldId id="258" r:id="rId5"/>
    <p:sldId id="259" r:id="rId6"/>
    <p:sldId id="275" r:id="rId7"/>
    <p:sldId id="260" r:id="rId8"/>
    <p:sldId id="261" r:id="rId9"/>
    <p:sldId id="262" r:id="rId10"/>
    <p:sldId id="263" r:id="rId11"/>
    <p:sldId id="265" r:id="rId12"/>
    <p:sldId id="276" r:id="rId13"/>
    <p:sldId id="264" r:id="rId14"/>
    <p:sldId id="266" r:id="rId15"/>
    <p:sldId id="277" r:id="rId16"/>
    <p:sldId id="267" r:id="rId17"/>
    <p:sldId id="269" r:id="rId18"/>
    <p:sldId id="278" r:id="rId19"/>
    <p:sldId id="270" r:id="rId20"/>
    <p:sldId id="271" r:id="rId21"/>
    <p:sldId id="282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CE8"/>
    <a:srgbClr val="FFCD2D"/>
    <a:srgbClr val="FFFFFF"/>
    <a:srgbClr val="7EDF5B"/>
    <a:srgbClr val="53D128"/>
    <a:srgbClr val="21CEFF"/>
    <a:srgbClr val="087EA8"/>
    <a:srgbClr val="0DA9E2"/>
    <a:srgbClr val="0079A5"/>
    <a:srgbClr val="008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94660"/>
  </p:normalViewPr>
  <p:slideViewPr>
    <p:cSldViewPr snapToGrid="0">
      <p:cViewPr varScale="1">
        <p:scale>
          <a:sx n="70" d="100"/>
          <a:sy n="70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950E8-2822-4059-A3A8-054FB2B0F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2C27B-9CE7-4803-AE03-C1EE9B996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ABBFA-C44A-418A-962D-D0567995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623-FE91-4C6A-A48A-03F130AC30B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AA711-4077-45FF-A49B-FA782AE6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8EE31-9B3B-4E26-B8A4-424A6CAF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614-E2A8-4663-AB19-1EC3DB69D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7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01A3B-180B-4A77-8EF7-89283278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23A4E-D61A-46BF-8EB6-F72DD9548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D434-C7A1-4433-8910-02F4D635E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623-FE91-4C6A-A48A-03F130AC30B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14E81-9FA7-4FFA-8011-1C5EED86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2BFF-7378-4B36-8CA8-A1B73795C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614-E2A8-4663-AB19-1EC3DB69D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6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7BEF82-FA1E-4537-94DF-CDDDDEE2F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D4E1F-8DF9-47E0-9B34-4DF648019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A2C74-326C-4FE4-ADB7-7029EC749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623-FE91-4C6A-A48A-03F130AC30B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D5FAD-AA4D-41FE-992A-2D53CEE19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088DF-7C64-4274-A5A6-C3A0897D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614-E2A8-4663-AB19-1EC3DB69D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0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62D6-0884-46C4-8076-9071E62EC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1FEDB-CD5E-4765-99F3-B387C7662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C343D-08B2-4E27-9926-3CAA3101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623-FE91-4C6A-A48A-03F130AC30B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1A4D5-7CA7-4781-8F31-68982026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19D0F-3CE5-470B-9DC4-B936AFBE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614-E2A8-4663-AB19-1EC3DB69D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3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89E62-5C2C-4EBF-8F50-6E31CCAD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30309-5B40-4013-BC34-4ABE9371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0272F-78E2-4069-98CB-AA32B5D0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623-FE91-4C6A-A48A-03F130AC30B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C07AC-9A72-4F05-9EDF-13F27A256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7BFAB-F376-494E-87A4-703498C7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614-E2A8-4663-AB19-1EC3DB69D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9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2FC5B-8AC6-4A57-B9F4-CA84C51BA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0585E-26F5-4490-9020-D63972552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42CAC-92CF-4488-8BC0-19546F098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54BF1-2C7C-48E3-9257-C4D8CA671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623-FE91-4C6A-A48A-03F130AC30B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1498C-C6B4-4555-B034-13A4B87F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7803C-7EAD-4E17-ABD8-59521E1FA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614-E2A8-4663-AB19-1EC3DB69D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2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B3FE-75E9-4478-B3E5-6FEC2F83E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14ABB-DB39-43DF-9A4F-FBF46F83D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183F6-13B0-4BF1-AE26-6E36A049C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98F48-1E12-4D38-9DD1-C97230883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6E0B5-44D7-4F94-A33D-BC594B803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660E3D-B654-403D-B3D4-81F54C7A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623-FE91-4C6A-A48A-03F130AC30B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1314C9-4AFE-41E7-8C6A-A029C119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2FACF7-14E4-4DAF-A9C6-E32C5017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614-E2A8-4663-AB19-1EC3DB69D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0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F0575-2827-4A99-B26D-4D0689C5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D0FF05-A3E4-46A6-BB24-9BE384B8C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623-FE91-4C6A-A48A-03F130AC30B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F1CF2-5501-49FD-8CDC-13850364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4E65B-D4BF-400A-89A9-E9314432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614-E2A8-4663-AB19-1EC3DB69D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77D6F-C50E-4BB1-AD67-8ED949ED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623-FE91-4C6A-A48A-03F130AC30B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30E182-E923-48AB-BCCA-57A014DB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6E04D-26DB-4F72-B841-9B497EE7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614-E2A8-4663-AB19-1EC3DB69D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741F-1075-4E12-9A7F-4A2632BF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6F725-FADE-46EE-A623-785159A3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EF068-EBAB-4B5F-94A8-B5C3BABDF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74FFD-2965-43E0-A1CB-B742DA44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623-FE91-4C6A-A48A-03F130AC30B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5BF79-F768-4C62-994E-247A86F3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62036-5A83-45FB-8D99-85BC7DFE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614-E2A8-4663-AB19-1EC3DB69D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8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92BA5-5874-4BBF-AB04-E97381A2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7F9063-1C3C-4844-9808-976095547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12AFD-9012-4A52-96CA-10EAB9184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10644-DB4B-47C7-B441-4FAB9799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9623-FE91-4C6A-A48A-03F130AC30B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E164E-1C0C-410D-99AD-811EC4AA9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2DD5D-BAA9-49B5-8C12-DEA03A45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614-E2A8-4663-AB19-1EC3DB69D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9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944AAC-719D-464D-AD0D-D5D17252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2323C-CA4F-4BFF-B1EE-79E780AC8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350AC-DB8F-4CD8-8877-644DEFC81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89623-FE91-4C6A-A48A-03F130AC30B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D9191-CFCC-4080-8966-988886AED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13852-270F-471F-8162-ACB826CB6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89614-E2A8-4663-AB19-1EC3DB69D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0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877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A73DF-ECE7-49FE-9ED1-2E2ABDB02247}"/>
              </a:ext>
            </a:extLst>
          </p:cNvPr>
          <p:cNvSpPr txBox="1"/>
          <p:nvPr/>
        </p:nvSpPr>
        <p:spPr>
          <a:xfrm>
            <a:off x="0" y="603063"/>
            <a:ext cx="6450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আগে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কোথাও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দেখেছ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  <a:endParaRPr lang="en-US" sz="2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C5B76E-D007-4FCB-A09E-AFE85D842D86}"/>
              </a:ext>
            </a:extLst>
          </p:cNvPr>
          <p:cNvSpPr/>
          <p:nvPr/>
        </p:nvSpPr>
        <p:spPr>
          <a:xfrm>
            <a:off x="8569142" y="1621234"/>
            <a:ext cx="1005840" cy="3497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scene3d>
            <a:camera prst="orthographicFront"/>
            <a:lightRig rig="harsh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6B9995-9EC4-492C-AC03-73466B63124A}"/>
              </a:ext>
            </a:extLst>
          </p:cNvPr>
          <p:cNvSpPr/>
          <p:nvPr/>
        </p:nvSpPr>
        <p:spPr>
          <a:xfrm rot="3958543">
            <a:off x="8569142" y="1621234"/>
            <a:ext cx="1005840" cy="3497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scene3d>
            <a:camera prst="orthographicFront"/>
            <a:lightRig rig="harsh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1E5A97-2DF2-455E-99EF-E72104573F1A}"/>
              </a:ext>
            </a:extLst>
          </p:cNvPr>
          <p:cNvSpPr/>
          <p:nvPr/>
        </p:nvSpPr>
        <p:spPr>
          <a:xfrm rot="18845467">
            <a:off x="8569142" y="1621234"/>
            <a:ext cx="1005840" cy="3497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scene3d>
            <a:camera prst="orthographicFront"/>
            <a:lightRig rig="harsh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23AF55-26F3-46C5-99FA-8C66BB204C87}"/>
              </a:ext>
            </a:extLst>
          </p:cNvPr>
          <p:cNvSpPr/>
          <p:nvPr/>
        </p:nvSpPr>
        <p:spPr>
          <a:xfrm>
            <a:off x="7686319" y="2441085"/>
            <a:ext cx="425595" cy="411595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07FBE9-6C3D-4FB2-B1CB-9BC9235FCE67}"/>
              </a:ext>
            </a:extLst>
          </p:cNvPr>
          <p:cNvSpPr/>
          <p:nvPr/>
        </p:nvSpPr>
        <p:spPr>
          <a:xfrm>
            <a:off x="8000644" y="3969848"/>
            <a:ext cx="425595" cy="411595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941E48-49AB-41BE-B994-B98E1F2F849A}"/>
              </a:ext>
            </a:extLst>
          </p:cNvPr>
          <p:cNvSpPr/>
          <p:nvPr/>
        </p:nvSpPr>
        <p:spPr>
          <a:xfrm>
            <a:off x="9200794" y="1941023"/>
            <a:ext cx="425595" cy="411595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026C06-E561-4DCE-86B7-434231436AFD}"/>
              </a:ext>
            </a:extLst>
          </p:cNvPr>
          <p:cNvSpPr/>
          <p:nvPr/>
        </p:nvSpPr>
        <p:spPr>
          <a:xfrm>
            <a:off x="8912048" y="2772883"/>
            <a:ext cx="375211" cy="362868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8FF49D-F7CE-42D8-AC0C-D68D0E9B7CD7}"/>
              </a:ext>
            </a:extLst>
          </p:cNvPr>
          <p:cNvSpPr/>
          <p:nvPr/>
        </p:nvSpPr>
        <p:spPr>
          <a:xfrm>
            <a:off x="8822967" y="3477464"/>
            <a:ext cx="375211" cy="362868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3D83A03-7B77-414B-82FC-9870F5943E4E}"/>
              </a:ext>
            </a:extLst>
          </p:cNvPr>
          <p:cNvSpPr/>
          <p:nvPr/>
        </p:nvSpPr>
        <p:spPr>
          <a:xfrm>
            <a:off x="8644807" y="2989676"/>
            <a:ext cx="375211" cy="362868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415525-5C1C-4FFC-8155-1128A402EF6B}"/>
              </a:ext>
            </a:extLst>
          </p:cNvPr>
          <p:cNvSpPr/>
          <p:nvPr/>
        </p:nvSpPr>
        <p:spPr>
          <a:xfrm>
            <a:off x="9134748" y="3423261"/>
            <a:ext cx="375211" cy="362868"/>
          </a:xfrm>
          <a:prstGeom prst="ellipse">
            <a:avLst/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CAE1CA-57E0-48D4-8F7A-1EF8B61F7BB5}"/>
              </a:ext>
            </a:extLst>
          </p:cNvPr>
          <p:cNvSpPr/>
          <p:nvPr/>
        </p:nvSpPr>
        <p:spPr>
          <a:xfrm>
            <a:off x="9045668" y="2827081"/>
            <a:ext cx="375211" cy="362868"/>
          </a:xfrm>
          <a:prstGeom prst="ellipse">
            <a:avLst/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08BCCAE-0263-4914-8390-D86FD634E0BE}"/>
              </a:ext>
            </a:extLst>
          </p:cNvPr>
          <p:cNvSpPr/>
          <p:nvPr/>
        </p:nvSpPr>
        <p:spPr>
          <a:xfrm>
            <a:off x="8600267" y="3369063"/>
            <a:ext cx="375211" cy="362868"/>
          </a:xfrm>
          <a:prstGeom prst="ellipse">
            <a:avLst/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C20ED5-BD27-44B7-B283-8E5E6D0F488B}"/>
              </a:ext>
            </a:extLst>
          </p:cNvPr>
          <p:cNvSpPr/>
          <p:nvPr/>
        </p:nvSpPr>
        <p:spPr>
          <a:xfrm>
            <a:off x="9179287" y="3206468"/>
            <a:ext cx="375211" cy="362868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8055BF3-D606-49E8-9915-01B21416E93C}"/>
              </a:ext>
            </a:extLst>
          </p:cNvPr>
          <p:cNvSpPr/>
          <p:nvPr/>
        </p:nvSpPr>
        <p:spPr>
          <a:xfrm>
            <a:off x="8956588" y="3152270"/>
            <a:ext cx="375211" cy="362868"/>
          </a:xfrm>
          <a:prstGeom prst="ellipse">
            <a:avLst/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BC4AFA4-F85D-4D7C-9AD0-A34D4D1FE0A4}"/>
              </a:ext>
            </a:extLst>
          </p:cNvPr>
          <p:cNvSpPr/>
          <p:nvPr/>
        </p:nvSpPr>
        <p:spPr>
          <a:xfrm>
            <a:off x="9090208" y="3043874"/>
            <a:ext cx="375211" cy="362868"/>
          </a:xfrm>
          <a:prstGeom prst="ellipse">
            <a:avLst/>
          </a:prstGeom>
          <a:solidFill>
            <a:srgbClr val="7A35AC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B8F09A3-4367-4AA7-858B-2350B698072D}"/>
              </a:ext>
            </a:extLst>
          </p:cNvPr>
          <p:cNvSpPr/>
          <p:nvPr/>
        </p:nvSpPr>
        <p:spPr>
          <a:xfrm>
            <a:off x="8733887" y="2935478"/>
            <a:ext cx="375211" cy="362868"/>
          </a:xfrm>
          <a:prstGeom prst="ellipse">
            <a:avLst/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9BCC46E-2875-43E8-9DAD-3D5C419A7D19}"/>
              </a:ext>
            </a:extLst>
          </p:cNvPr>
          <p:cNvSpPr/>
          <p:nvPr/>
        </p:nvSpPr>
        <p:spPr>
          <a:xfrm>
            <a:off x="9029703" y="3301942"/>
            <a:ext cx="375211" cy="362868"/>
          </a:xfrm>
          <a:prstGeom prst="ellipse">
            <a:avLst/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47EDB8C-BB90-4B11-92F6-082007F9567A}"/>
              </a:ext>
            </a:extLst>
          </p:cNvPr>
          <p:cNvSpPr/>
          <p:nvPr/>
        </p:nvSpPr>
        <p:spPr>
          <a:xfrm>
            <a:off x="8778427" y="3314865"/>
            <a:ext cx="375211" cy="362868"/>
          </a:xfrm>
          <a:prstGeom prst="ellipse">
            <a:avLst/>
          </a:prstGeom>
          <a:solidFill>
            <a:srgbClr val="934CC9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E3A2348-6EB9-457E-98A0-753DDA6F2253}"/>
              </a:ext>
            </a:extLst>
          </p:cNvPr>
          <p:cNvSpPr/>
          <p:nvPr/>
        </p:nvSpPr>
        <p:spPr>
          <a:xfrm>
            <a:off x="8689347" y="3098072"/>
            <a:ext cx="375211" cy="362868"/>
          </a:xfrm>
          <a:prstGeom prst="ellipse">
            <a:avLst/>
          </a:prstGeom>
          <a:solidFill>
            <a:srgbClr val="7A35AC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E64D56D-6A41-42C4-8A61-948D94F48C34}"/>
              </a:ext>
            </a:extLst>
          </p:cNvPr>
          <p:cNvSpPr/>
          <p:nvPr/>
        </p:nvSpPr>
        <p:spPr>
          <a:xfrm>
            <a:off x="8867507" y="2881279"/>
            <a:ext cx="375211" cy="362868"/>
          </a:xfrm>
          <a:prstGeom prst="ellipse">
            <a:avLst/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3EF0B2E-95A3-4640-811F-2DFFE9BF5CA3}"/>
              </a:ext>
            </a:extLst>
          </p:cNvPr>
          <p:cNvSpPr/>
          <p:nvPr/>
        </p:nvSpPr>
        <p:spPr>
          <a:xfrm>
            <a:off x="8413394" y="2449023"/>
            <a:ext cx="425595" cy="411595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DB84E19-9FB6-4FA6-B648-E72DAFE2A60F}"/>
              </a:ext>
            </a:extLst>
          </p:cNvPr>
          <p:cNvSpPr/>
          <p:nvPr/>
        </p:nvSpPr>
        <p:spPr>
          <a:xfrm>
            <a:off x="8486419" y="3457085"/>
            <a:ext cx="425595" cy="411595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C0DD241E-492C-448B-8804-98813362C019}"/>
              </a:ext>
            </a:extLst>
          </p:cNvPr>
          <p:cNvSpPr/>
          <p:nvPr/>
        </p:nvSpPr>
        <p:spPr>
          <a:xfrm>
            <a:off x="9054744" y="3639648"/>
            <a:ext cx="425595" cy="411595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6CF6C73-1481-4D84-8392-2A40EA67378E}"/>
              </a:ext>
            </a:extLst>
          </p:cNvPr>
          <p:cNvSpPr/>
          <p:nvPr/>
        </p:nvSpPr>
        <p:spPr>
          <a:xfrm>
            <a:off x="8949969" y="2569673"/>
            <a:ext cx="425595" cy="411595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03B6E00-D9C0-474E-8FF8-37DBDF22D64B}"/>
              </a:ext>
            </a:extLst>
          </p:cNvPr>
          <p:cNvSpPr txBox="1"/>
          <p:nvPr/>
        </p:nvSpPr>
        <p:spPr>
          <a:xfrm>
            <a:off x="6450343" y="571478"/>
            <a:ext cx="53151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কীসের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2400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0DB8EC7-134D-447C-B670-D3A7A647CC49}"/>
              </a:ext>
            </a:extLst>
          </p:cNvPr>
          <p:cNvSpPr txBox="1"/>
          <p:nvPr/>
        </p:nvSpPr>
        <p:spPr>
          <a:xfrm>
            <a:off x="-633036" y="656888"/>
            <a:ext cx="8319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সৌরজগতের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অপরটি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পরমাণুর</a:t>
            </a:r>
            <a:endParaRPr lang="en-US" sz="2400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44FDE6-B6F2-409E-9E0F-79E288D2410A}"/>
              </a:ext>
            </a:extLst>
          </p:cNvPr>
          <p:cNvGrpSpPr/>
          <p:nvPr/>
        </p:nvGrpSpPr>
        <p:grpSpPr>
          <a:xfrm>
            <a:off x="730631" y="2258292"/>
            <a:ext cx="4575660" cy="2598024"/>
            <a:chOff x="6720114" y="4022945"/>
            <a:chExt cx="4244235" cy="2446798"/>
          </a:xfrm>
        </p:grpSpPr>
        <p:pic>
          <p:nvPicPr>
            <p:cNvPr id="180" name="Picture 10" descr="Best Solar System GIFs | Gfycat">
              <a:extLst>
                <a:ext uri="{FF2B5EF4-FFF2-40B4-BE49-F238E27FC236}">
                  <a16:creationId xmlns:a16="http://schemas.microsoft.com/office/drawing/2014/main" id="{C3DF6214-63B9-4C60-B489-A517A7A62E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0114" y="4022945"/>
              <a:ext cx="4244235" cy="2444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C52BD700-320C-492A-AFEC-0438F9C2BD06}"/>
                </a:ext>
              </a:extLst>
            </p:cNvPr>
            <p:cNvSpPr/>
            <p:nvPr/>
          </p:nvSpPr>
          <p:spPr>
            <a:xfrm>
              <a:off x="8218714" y="6252029"/>
              <a:ext cx="1436915" cy="2177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id="{365B1AEC-E1B0-414C-8982-229EFFF14472}"/>
              </a:ext>
            </a:extLst>
          </p:cNvPr>
          <p:cNvSpPr txBox="1"/>
          <p:nvPr/>
        </p:nvSpPr>
        <p:spPr>
          <a:xfrm>
            <a:off x="706583" y="5260632"/>
            <a:ext cx="1082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সৌর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জগতের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গ্রহ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উপগ্রহগুলো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যেইরুপ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সুর্যের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দিকে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ঘুরে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ঠিক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পরমানুর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ইলেকট্রনগ্রলো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নির্দিষ্ট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কক্ষে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নিউক্লিয়াসের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দিকে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ঘুরে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322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3 0.02639 L 0.01393 0.13473 L 0.01393 0.225 L 0.00221 0.36528 L -0.02123 0.43473 L -0.04154 0.42639 L -0.05795 0.34584 L -0.07045 0.20139 L -0.06185 0.03334 L -0.04935 -0.05833 L -0.0306 -0.07916 L -0.01967 -0.06944 L -0.01107 -0.05694 L -0.00326 -0.03333 L 0.00533 0.02639 Z " pathEditMode="relative" rAng="0" ptsTypes="AAAAAAAAAAAAAAA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15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5 -0.03542 L -0.0056 -0.08403 L 0.01784 -0.07708 L 0.06627 -0.03403 L 0.14049 0.07569 L 0.1944 0.20208 L 0.20221 0.25069 L 0.19909 0.28681 L 0.17799 0.28819 L 0.13112 0.25208 L 0.0569 0.14097 L 0.01002 0.03403 L -0.01185 -0.03542 Z " pathEditMode="relative" rAng="0" ptsTypes="AAAAAAAAAAAAA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137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4 0.00277 L -0.05326 0.00416 L -0.06263 -0.025 L -0.04857 -0.07639 L 0.00299 -0.1375 L 0.08112 -0.20834 L 0.14674 -0.23473 L 0.18268 -0.24167 L 0.20065 -0.22778 L 0.20143 -0.19306 L 0.16862 -0.13611 L 0.13971 -0.09723 L 0.06315 -0.03195 L 0.01315 -0.00139 L -0.01654 0.00277 Z " pathEditMode="relative" rAng="0" ptsTypes="AAAAAAAAAAAAAAA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1215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92 -0.04769 L 0.07852 0.06065 L 0.07852 0.15092 L 0.0668 0.2912 L 0.04336 0.36065 L 0.02305 0.35231 L 0.00664 0.27176 L -0.00586 0.12731 L 0.00274 -0.04074 L 0.01524 -0.13241 L 0.03399 -0.15324 L 0.04492 -0.14352 L 0.05352 -0.13102 L 0.06133 -0.10741 L 0.06992 -0.04769 Z " pathEditMode="relative" rAng="0" ptsTypes="AAAAAAAAAAAAAAA">
                                      <p:cBhvr>
                                        <p:cTn id="15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1513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59 0.07014 L 0.13034 0.11875 L 0.1069 0.1118 L 0.05847 0.06875 L -0.01575 -0.04097 L -0.06966 -0.16736 L -0.07747 -0.21597 L -0.07435 -0.25209 L -0.05325 -0.25347 L -0.00638 -0.21736 L 0.06784 -0.10625 L 0.11472 0.00069 L 0.13659 0.07014 Z " pathEditMode="relative" rAng="10800000" ptsTypes="AAAAAAAAAAAAA">
                                      <p:cBhvr>
                                        <p:cTn id="17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1375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 0.11342 L -0.00456 0.17384 L -0.02279 0.17778 L -0.04414 0.13449 L -0.05521 0.02685 L -0.06172 -0.12894 L -0.05 -0.24722 L -0.03907 -0.30834 L -0.02513 -0.33218 L -0.00651 -0.31991 L 0.01015 -0.24398 L 0.01888 -0.18148 L 0.02226 -0.03079 L 0.01888 0.06319 L 0.0095 0.11342 Z " pathEditMode="relative" rAng="17580000" ptsTypes="AAAAAAAAAAAAAAA">
                                      <p:cBhvr>
                                        <p:cTn id="19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-1884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35 0.09213 L -0.04713 0.03449 L -0.00091 -0.00232 L 0.07617 -0.04028 L 0.1211 -0.03032 L 0.12526 0.00579 L 0.09063 0.06505 L 0.02149 0.14421 L -0.06836 0.19861 L -0.12083 0.21574 L -0.13919 0.19375 L -0.13867 0.17199 L -0.13554 0.15278 L -0.12656 0.13056 L -0.09935 0.09213 Z " pathEditMode="relative" rAng="14760000" ptsTypes="AAAAAAAAAAAAAAA">
                                      <p:cBhvr>
                                        <p:cTn id="21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67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3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 animBg="1"/>
      <p:bldP spid="16" grpId="0" animBg="1"/>
      <p:bldP spid="2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26" grpId="0" animBg="1"/>
      <p:bldP spid="29" grpId="0" animBg="1"/>
      <p:bldP spid="30" grpId="0" animBg="1"/>
      <p:bldP spid="90" grpId="0" animBg="1"/>
      <p:bldP spid="91" grpId="0" animBg="1"/>
      <p:bldP spid="92" grpId="0" animBg="1"/>
      <p:bldP spid="93" grpId="0" animBg="1"/>
      <p:bldP spid="176" grpId="0"/>
      <p:bldP spid="177" grpId="0"/>
      <p:bldP spid="1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D367C1F-F02B-4B1B-A93B-B53776E0C25A}"/>
              </a:ext>
            </a:extLst>
          </p:cNvPr>
          <p:cNvSpPr/>
          <p:nvPr/>
        </p:nvSpPr>
        <p:spPr>
          <a:xfrm>
            <a:off x="5499685" y="3595951"/>
            <a:ext cx="2743200" cy="2743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9E9ED8-6951-4EFB-93F2-CA02D24AF8D1}"/>
              </a:ext>
            </a:extLst>
          </p:cNvPr>
          <p:cNvSpPr/>
          <p:nvPr/>
        </p:nvSpPr>
        <p:spPr>
          <a:xfrm>
            <a:off x="6002605" y="4098871"/>
            <a:ext cx="1737360" cy="17373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EEBD1C-804E-43EF-8F20-751F2C0A89A8}"/>
              </a:ext>
            </a:extLst>
          </p:cNvPr>
          <p:cNvSpPr/>
          <p:nvPr/>
        </p:nvSpPr>
        <p:spPr>
          <a:xfrm>
            <a:off x="5523466" y="4240656"/>
            <a:ext cx="274320" cy="274320"/>
          </a:xfrm>
          <a:prstGeom prst="ellipse">
            <a:avLst/>
          </a:prstGeom>
          <a:solidFill>
            <a:srgbClr val="008EC2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0CED80-1648-4A30-9114-2B3612F257C2}"/>
              </a:ext>
            </a:extLst>
          </p:cNvPr>
          <p:cNvCxnSpPr>
            <a:cxnSpLocks/>
          </p:cNvCxnSpPr>
          <p:nvPr/>
        </p:nvCxnSpPr>
        <p:spPr>
          <a:xfrm flipH="1">
            <a:off x="5568147" y="4375434"/>
            <a:ext cx="182880" cy="4456"/>
          </a:xfrm>
          <a:prstGeom prst="line">
            <a:avLst/>
          </a:prstGeom>
          <a:solidFill>
            <a:srgbClr val="008EC2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F4FDC0A-2B1B-4DB8-A747-AC24DCD79ADF}"/>
              </a:ext>
            </a:extLst>
          </p:cNvPr>
          <p:cNvSpPr/>
          <p:nvPr/>
        </p:nvSpPr>
        <p:spPr>
          <a:xfrm>
            <a:off x="6697899" y="3486276"/>
            <a:ext cx="274320" cy="274320"/>
          </a:xfrm>
          <a:prstGeom prst="ellipse">
            <a:avLst/>
          </a:prstGeom>
          <a:solidFill>
            <a:srgbClr val="087EA8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0766BB-3285-47F3-B066-7E6959A5E31B}"/>
              </a:ext>
            </a:extLst>
          </p:cNvPr>
          <p:cNvCxnSpPr>
            <a:cxnSpLocks/>
          </p:cNvCxnSpPr>
          <p:nvPr/>
        </p:nvCxnSpPr>
        <p:spPr>
          <a:xfrm flipH="1">
            <a:off x="6742897" y="3613434"/>
            <a:ext cx="182880" cy="445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A6B71A3-1593-40E8-BB3E-B2CFCBDA3DDB}"/>
              </a:ext>
            </a:extLst>
          </p:cNvPr>
          <p:cNvSpPr/>
          <p:nvPr/>
        </p:nvSpPr>
        <p:spPr>
          <a:xfrm>
            <a:off x="7937101" y="4175886"/>
            <a:ext cx="274320" cy="274320"/>
          </a:xfrm>
          <a:prstGeom prst="ellipse">
            <a:avLst/>
          </a:prstGeom>
          <a:solidFill>
            <a:srgbClr val="0079A5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026677-30D6-41D9-9710-CC51BE232B1F}"/>
              </a:ext>
            </a:extLst>
          </p:cNvPr>
          <p:cNvCxnSpPr>
            <a:cxnSpLocks/>
          </p:cNvCxnSpPr>
          <p:nvPr/>
        </p:nvCxnSpPr>
        <p:spPr>
          <a:xfrm flipH="1">
            <a:off x="7993847" y="4318284"/>
            <a:ext cx="182880" cy="445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5602B24-6D65-43BA-A3E3-3A67C8383F77}"/>
              </a:ext>
            </a:extLst>
          </p:cNvPr>
          <p:cNvSpPr/>
          <p:nvPr/>
        </p:nvSpPr>
        <p:spPr>
          <a:xfrm>
            <a:off x="7939006" y="5551296"/>
            <a:ext cx="274320" cy="274320"/>
          </a:xfrm>
          <a:prstGeom prst="ellipse">
            <a:avLst/>
          </a:prstGeom>
          <a:solidFill>
            <a:srgbClr val="0079A5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BFFE37-656D-4C69-BF23-5F66F0E5631C}"/>
              </a:ext>
            </a:extLst>
          </p:cNvPr>
          <p:cNvCxnSpPr>
            <a:cxnSpLocks/>
          </p:cNvCxnSpPr>
          <p:nvPr/>
        </p:nvCxnSpPr>
        <p:spPr>
          <a:xfrm flipH="1">
            <a:off x="7984957" y="5679724"/>
            <a:ext cx="182880" cy="445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31C6C06-1405-412B-A17D-303F3E414646}"/>
              </a:ext>
            </a:extLst>
          </p:cNvPr>
          <p:cNvSpPr/>
          <p:nvPr/>
        </p:nvSpPr>
        <p:spPr>
          <a:xfrm>
            <a:off x="7561816" y="4865496"/>
            <a:ext cx="274320" cy="274320"/>
          </a:xfrm>
          <a:prstGeom prst="ellipse">
            <a:avLst/>
          </a:prstGeom>
          <a:solidFill>
            <a:srgbClr val="0079A5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96ED4C-97C8-4FD3-BF08-3872B8CF3C8B}"/>
              </a:ext>
            </a:extLst>
          </p:cNvPr>
          <p:cNvCxnSpPr>
            <a:cxnSpLocks/>
          </p:cNvCxnSpPr>
          <p:nvPr/>
        </p:nvCxnSpPr>
        <p:spPr>
          <a:xfrm flipH="1">
            <a:off x="7612847" y="5010434"/>
            <a:ext cx="182880" cy="445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E5AA8FB-6304-4CE1-97DD-C193AC0436CC}"/>
              </a:ext>
            </a:extLst>
          </p:cNvPr>
          <p:cNvSpPr/>
          <p:nvPr/>
        </p:nvSpPr>
        <p:spPr>
          <a:xfrm>
            <a:off x="6563596" y="6151371"/>
            <a:ext cx="274320" cy="274320"/>
          </a:xfrm>
          <a:prstGeom prst="ellipse">
            <a:avLst/>
          </a:prstGeom>
          <a:solidFill>
            <a:srgbClr val="0079A5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2CE125-3A56-49E5-8EE9-57C87DA212EC}"/>
              </a:ext>
            </a:extLst>
          </p:cNvPr>
          <p:cNvCxnSpPr>
            <a:cxnSpLocks/>
          </p:cNvCxnSpPr>
          <p:nvPr/>
        </p:nvCxnSpPr>
        <p:spPr>
          <a:xfrm flipH="1">
            <a:off x="6615897" y="6305834"/>
            <a:ext cx="182880" cy="445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18A59BF-E1A4-454C-B2D4-0BAA49D738A3}"/>
              </a:ext>
            </a:extLst>
          </p:cNvPr>
          <p:cNvSpPr/>
          <p:nvPr/>
        </p:nvSpPr>
        <p:spPr>
          <a:xfrm>
            <a:off x="5491081" y="5396991"/>
            <a:ext cx="274320" cy="274320"/>
          </a:xfrm>
          <a:prstGeom prst="ellipse">
            <a:avLst/>
          </a:prstGeom>
          <a:solidFill>
            <a:srgbClr val="0DA9E2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2E3AD9-86F9-4E18-8AD5-3AB000318450}"/>
              </a:ext>
            </a:extLst>
          </p:cNvPr>
          <p:cNvCxnSpPr>
            <a:cxnSpLocks/>
          </p:cNvCxnSpPr>
          <p:nvPr/>
        </p:nvCxnSpPr>
        <p:spPr>
          <a:xfrm flipH="1">
            <a:off x="5536397" y="5524784"/>
            <a:ext cx="182880" cy="445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9896E5F-DA49-4490-AA7B-B54B5C4E457E}"/>
              </a:ext>
            </a:extLst>
          </p:cNvPr>
          <p:cNvSpPr/>
          <p:nvPr/>
        </p:nvSpPr>
        <p:spPr>
          <a:xfrm>
            <a:off x="5879701" y="4909311"/>
            <a:ext cx="274320" cy="274320"/>
          </a:xfrm>
          <a:prstGeom prst="ellipse">
            <a:avLst/>
          </a:prstGeom>
          <a:solidFill>
            <a:srgbClr val="0DA9E2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2032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8B22A5-211A-4CD0-A691-EEE634511AB9}"/>
              </a:ext>
            </a:extLst>
          </p:cNvPr>
          <p:cNvCxnSpPr>
            <a:cxnSpLocks/>
          </p:cNvCxnSpPr>
          <p:nvPr/>
        </p:nvCxnSpPr>
        <p:spPr>
          <a:xfrm flipH="1">
            <a:off x="5931684" y="5043772"/>
            <a:ext cx="182880" cy="445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6A4C30-1AAF-4A89-9242-D941DBC5434C}"/>
              </a:ext>
            </a:extLst>
          </p:cNvPr>
          <p:cNvGrpSpPr/>
          <p:nvPr/>
        </p:nvGrpSpPr>
        <p:grpSpPr>
          <a:xfrm>
            <a:off x="6180125" y="4249965"/>
            <a:ext cx="1428750" cy="1409700"/>
            <a:chOff x="7366000" y="3117850"/>
            <a:chExt cx="1428750" cy="14097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CDCFCD2-09A6-4359-B11D-1535CC197DE2}"/>
                </a:ext>
              </a:extLst>
            </p:cNvPr>
            <p:cNvGrpSpPr/>
            <p:nvPr/>
          </p:nvGrpSpPr>
          <p:grpSpPr>
            <a:xfrm>
              <a:off x="7366000" y="3117850"/>
              <a:ext cx="1428750" cy="1409700"/>
              <a:chOff x="8229600" y="1847850"/>
              <a:chExt cx="1428750" cy="140970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2A93F15-FCC0-48FA-80E0-93A27D05B8D0}"/>
                  </a:ext>
                </a:extLst>
              </p:cNvPr>
              <p:cNvGrpSpPr/>
              <p:nvPr/>
            </p:nvGrpSpPr>
            <p:grpSpPr>
              <a:xfrm>
                <a:off x="8568905" y="2382251"/>
                <a:ext cx="730162" cy="654232"/>
                <a:chOff x="8568905" y="2382251"/>
                <a:chExt cx="730162" cy="654232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519D1FFE-FA0D-4DA3-98BC-A54E8C38E58F}"/>
                    </a:ext>
                  </a:extLst>
                </p:cNvPr>
                <p:cNvSpPr/>
                <p:nvPr/>
              </p:nvSpPr>
              <p:spPr>
                <a:xfrm>
                  <a:off x="8568905" y="2610579"/>
                  <a:ext cx="274320" cy="2743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58C6F774-8B4F-4375-B2CC-E5AD354D88DC}"/>
                    </a:ext>
                  </a:extLst>
                </p:cNvPr>
                <p:cNvSpPr/>
                <p:nvPr/>
              </p:nvSpPr>
              <p:spPr>
                <a:xfrm>
                  <a:off x="9024747" y="2515057"/>
                  <a:ext cx="274320" cy="2743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2BB13779-4994-41DA-B24F-00CAE3B28AFE}"/>
                    </a:ext>
                  </a:extLst>
                </p:cNvPr>
                <p:cNvSpPr/>
                <p:nvPr/>
              </p:nvSpPr>
              <p:spPr>
                <a:xfrm>
                  <a:off x="8796147" y="2743385"/>
                  <a:ext cx="274320" cy="2743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E54745C2-2396-4D4F-9089-112A57412399}"/>
                    </a:ext>
                  </a:extLst>
                </p:cNvPr>
                <p:cNvSpPr/>
                <p:nvPr/>
              </p:nvSpPr>
              <p:spPr>
                <a:xfrm>
                  <a:off x="8948547" y="2762163"/>
                  <a:ext cx="274320" cy="2743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DDF0E110-96E8-42C2-BAB0-C13ED643095D}"/>
                    </a:ext>
                  </a:extLst>
                </p:cNvPr>
                <p:cNvSpPr/>
                <p:nvPr/>
              </p:nvSpPr>
              <p:spPr>
                <a:xfrm>
                  <a:off x="8853297" y="2439673"/>
                  <a:ext cx="274320" cy="2743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1F3AE4A-CE97-4033-8F00-9A9AED302C7F}"/>
                    </a:ext>
                  </a:extLst>
                </p:cNvPr>
                <p:cNvSpPr/>
                <p:nvPr/>
              </p:nvSpPr>
              <p:spPr>
                <a:xfrm>
                  <a:off x="8568905" y="2382251"/>
                  <a:ext cx="274320" cy="2743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E632E9B-B02C-4199-B532-CF210CF4DAC8}"/>
                  </a:ext>
                </a:extLst>
              </p:cNvPr>
              <p:cNvGrpSpPr/>
              <p:nvPr/>
            </p:nvGrpSpPr>
            <p:grpSpPr>
              <a:xfrm>
                <a:off x="8384452" y="2124327"/>
                <a:ext cx="1074420" cy="990600"/>
                <a:chOff x="8384452" y="2124327"/>
                <a:chExt cx="1074420" cy="990600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64B73F90-2B1B-4722-AEC3-6B59E90D6CA2}"/>
                    </a:ext>
                  </a:extLst>
                </p:cNvPr>
                <p:cNvSpPr/>
                <p:nvPr/>
              </p:nvSpPr>
              <p:spPr>
                <a:xfrm>
                  <a:off x="9047392" y="2238627"/>
                  <a:ext cx="274320" cy="274320"/>
                </a:xfrm>
                <a:prstGeom prst="ellipse">
                  <a:avLst/>
                </a:prstGeom>
                <a:solidFill>
                  <a:srgbClr val="7EDF5B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3D0349E8-5E3E-4D15-A0F9-EB693E34C6C1}"/>
                    </a:ext>
                  </a:extLst>
                </p:cNvPr>
                <p:cNvSpPr/>
                <p:nvPr/>
              </p:nvSpPr>
              <p:spPr>
                <a:xfrm>
                  <a:off x="8879752" y="2124327"/>
                  <a:ext cx="274320" cy="274320"/>
                </a:xfrm>
                <a:prstGeom prst="ellipse">
                  <a:avLst/>
                </a:prstGeom>
                <a:solidFill>
                  <a:srgbClr val="7EDF5B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3B80033-C86C-4589-AFC2-8202AE4798E6}"/>
                    </a:ext>
                  </a:extLst>
                </p:cNvPr>
                <p:cNvSpPr/>
                <p:nvPr/>
              </p:nvSpPr>
              <p:spPr>
                <a:xfrm>
                  <a:off x="8567332" y="2154807"/>
                  <a:ext cx="274320" cy="274320"/>
                </a:xfrm>
                <a:prstGeom prst="ellipse">
                  <a:avLst/>
                </a:prstGeom>
                <a:solidFill>
                  <a:srgbClr val="7EDF5B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0C8177E2-DD6D-4280-9725-95E158D515E1}"/>
                    </a:ext>
                  </a:extLst>
                </p:cNvPr>
                <p:cNvSpPr/>
                <p:nvPr/>
              </p:nvSpPr>
              <p:spPr>
                <a:xfrm>
                  <a:off x="8597812" y="2840607"/>
                  <a:ext cx="274320" cy="274320"/>
                </a:xfrm>
                <a:prstGeom prst="ellipse">
                  <a:avLst/>
                </a:prstGeom>
                <a:solidFill>
                  <a:srgbClr val="7EDF5B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860770A9-6899-4A23-83C9-D7181A566C7A}"/>
                    </a:ext>
                  </a:extLst>
                </p:cNvPr>
                <p:cNvSpPr/>
                <p:nvPr/>
              </p:nvSpPr>
              <p:spPr>
                <a:xfrm>
                  <a:off x="9184552" y="2314827"/>
                  <a:ext cx="274320" cy="274320"/>
                </a:xfrm>
                <a:prstGeom prst="ellipse">
                  <a:avLst/>
                </a:prstGeom>
                <a:solidFill>
                  <a:srgbClr val="7EDF5B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55C52384-8D7C-453A-8E3C-4742208C241B}"/>
                    </a:ext>
                  </a:extLst>
                </p:cNvPr>
                <p:cNvSpPr/>
                <p:nvPr/>
              </p:nvSpPr>
              <p:spPr>
                <a:xfrm>
                  <a:off x="8384452" y="2497707"/>
                  <a:ext cx="274320" cy="274320"/>
                </a:xfrm>
                <a:prstGeom prst="ellipse">
                  <a:avLst/>
                </a:prstGeom>
                <a:solidFill>
                  <a:srgbClr val="7EDF5B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C158F30-DFC5-4367-9592-01F0B7E11F43}"/>
                  </a:ext>
                </a:extLst>
              </p:cNvPr>
              <p:cNvSpPr/>
              <p:nvPr/>
            </p:nvSpPr>
            <p:spPr>
              <a:xfrm>
                <a:off x="8229600" y="1847850"/>
                <a:ext cx="1428750" cy="1409700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19CF6E2-2DA2-4B43-A5B4-CE5E672B02B2}"/>
                </a:ext>
              </a:extLst>
            </p:cNvPr>
            <p:cNvSpPr/>
            <p:nvPr/>
          </p:nvSpPr>
          <p:spPr>
            <a:xfrm rot="5400000">
              <a:off x="8065770" y="3454403"/>
              <a:ext cx="120649" cy="120650"/>
            </a:xfrm>
            <a:custGeom>
              <a:avLst/>
              <a:gdLst>
                <a:gd name="connsiteX0" fmla="*/ 0 w 182880"/>
                <a:gd name="connsiteY0" fmla="*/ 114301 h 182881"/>
                <a:gd name="connsiteX1" fmla="*/ 0 w 182880"/>
                <a:gd name="connsiteY1" fmla="*/ 68580 h 182881"/>
                <a:gd name="connsiteX2" fmla="*/ 68581 w 182880"/>
                <a:gd name="connsiteY2" fmla="*/ 68580 h 182881"/>
                <a:gd name="connsiteX3" fmla="*/ 68581 w 182880"/>
                <a:gd name="connsiteY3" fmla="*/ 0 h 182881"/>
                <a:gd name="connsiteX4" fmla="*/ 114300 w 182880"/>
                <a:gd name="connsiteY4" fmla="*/ 0 h 182881"/>
                <a:gd name="connsiteX5" fmla="*/ 114300 w 182880"/>
                <a:gd name="connsiteY5" fmla="*/ 68580 h 182881"/>
                <a:gd name="connsiteX6" fmla="*/ 182880 w 182880"/>
                <a:gd name="connsiteY6" fmla="*/ 68580 h 182881"/>
                <a:gd name="connsiteX7" fmla="*/ 182880 w 182880"/>
                <a:gd name="connsiteY7" fmla="*/ 114301 h 182881"/>
                <a:gd name="connsiteX8" fmla="*/ 114300 w 182880"/>
                <a:gd name="connsiteY8" fmla="*/ 114301 h 182881"/>
                <a:gd name="connsiteX9" fmla="*/ 114300 w 182880"/>
                <a:gd name="connsiteY9" fmla="*/ 182881 h 182881"/>
                <a:gd name="connsiteX10" fmla="*/ 68581 w 182880"/>
                <a:gd name="connsiteY10" fmla="*/ 182881 h 182881"/>
                <a:gd name="connsiteX11" fmla="*/ 68581 w 182880"/>
                <a:gd name="connsiteY11" fmla="*/ 114301 h 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" h="182881">
                  <a:moveTo>
                    <a:pt x="0" y="114301"/>
                  </a:moveTo>
                  <a:lnTo>
                    <a:pt x="0" y="68580"/>
                  </a:lnTo>
                  <a:lnTo>
                    <a:pt x="68581" y="68580"/>
                  </a:lnTo>
                  <a:lnTo>
                    <a:pt x="68581" y="0"/>
                  </a:lnTo>
                  <a:lnTo>
                    <a:pt x="114300" y="0"/>
                  </a:lnTo>
                  <a:lnTo>
                    <a:pt x="114300" y="68580"/>
                  </a:lnTo>
                  <a:lnTo>
                    <a:pt x="182880" y="68580"/>
                  </a:lnTo>
                  <a:lnTo>
                    <a:pt x="182880" y="114301"/>
                  </a:lnTo>
                  <a:lnTo>
                    <a:pt x="114300" y="114301"/>
                  </a:lnTo>
                  <a:lnTo>
                    <a:pt x="114300" y="182881"/>
                  </a:lnTo>
                  <a:lnTo>
                    <a:pt x="68581" y="182881"/>
                  </a:lnTo>
                  <a:lnTo>
                    <a:pt x="68581" y="114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7E5C4E5-C153-40C9-B382-3834E364F932}"/>
                </a:ext>
              </a:extLst>
            </p:cNvPr>
            <p:cNvSpPr/>
            <p:nvPr/>
          </p:nvSpPr>
          <p:spPr>
            <a:xfrm rot="5400000">
              <a:off x="8256270" y="3576324"/>
              <a:ext cx="120649" cy="120650"/>
            </a:xfrm>
            <a:custGeom>
              <a:avLst/>
              <a:gdLst>
                <a:gd name="connsiteX0" fmla="*/ 0 w 182880"/>
                <a:gd name="connsiteY0" fmla="*/ 114301 h 182881"/>
                <a:gd name="connsiteX1" fmla="*/ 0 w 182880"/>
                <a:gd name="connsiteY1" fmla="*/ 68580 h 182881"/>
                <a:gd name="connsiteX2" fmla="*/ 68581 w 182880"/>
                <a:gd name="connsiteY2" fmla="*/ 68580 h 182881"/>
                <a:gd name="connsiteX3" fmla="*/ 68581 w 182880"/>
                <a:gd name="connsiteY3" fmla="*/ 0 h 182881"/>
                <a:gd name="connsiteX4" fmla="*/ 114300 w 182880"/>
                <a:gd name="connsiteY4" fmla="*/ 0 h 182881"/>
                <a:gd name="connsiteX5" fmla="*/ 114300 w 182880"/>
                <a:gd name="connsiteY5" fmla="*/ 68580 h 182881"/>
                <a:gd name="connsiteX6" fmla="*/ 182880 w 182880"/>
                <a:gd name="connsiteY6" fmla="*/ 68580 h 182881"/>
                <a:gd name="connsiteX7" fmla="*/ 182880 w 182880"/>
                <a:gd name="connsiteY7" fmla="*/ 114301 h 182881"/>
                <a:gd name="connsiteX8" fmla="*/ 114300 w 182880"/>
                <a:gd name="connsiteY8" fmla="*/ 114301 h 182881"/>
                <a:gd name="connsiteX9" fmla="*/ 114300 w 182880"/>
                <a:gd name="connsiteY9" fmla="*/ 182881 h 182881"/>
                <a:gd name="connsiteX10" fmla="*/ 68581 w 182880"/>
                <a:gd name="connsiteY10" fmla="*/ 182881 h 182881"/>
                <a:gd name="connsiteX11" fmla="*/ 68581 w 182880"/>
                <a:gd name="connsiteY11" fmla="*/ 114301 h 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" h="182881">
                  <a:moveTo>
                    <a:pt x="0" y="114301"/>
                  </a:moveTo>
                  <a:lnTo>
                    <a:pt x="0" y="68580"/>
                  </a:lnTo>
                  <a:lnTo>
                    <a:pt x="68581" y="68580"/>
                  </a:lnTo>
                  <a:lnTo>
                    <a:pt x="68581" y="0"/>
                  </a:lnTo>
                  <a:lnTo>
                    <a:pt x="114300" y="0"/>
                  </a:lnTo>
                  <a:lnTo>
                    <a:pt x="114300" y="68580"/>
                  </a:lnTo>
                  <a:lnTo>
                    <a:pt x="182880" y="68580"/>
                  </a:lnTo>
                  <a:lnTo>
                    <a:pt x="182880" y="114301"/>
                  </a:lnTo>
                  <a:lnTo>
                    <a:pt x="114300" y="114301"/>
                  </a:lnTo>
                  <a:lnTo>
                    <a:pt x="114300" y="182881"/>
                  </a:lnTo>
                  <a:lnTo>
                    <a:pt x="68581" y="182881"/>
                  </a:lnTo>
                  <a:lnTo>
                    <a:pt x="68581" y="114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B8B1E2D-8D82-4190-9F36-08BF98E097C3}"/>
                </a:ext>
              </a:extLst>
            </p:cNvPr>
            <p:cNvSpPr/>
            <p:nvPr/>
          </p:nvSpPr>
          <p:spPr>
            <a:xfrm rot="5400000">
              <a:off x="8416290" y="3660145"/>
              <a:ext cx="120649" cy="120650"/>
            </a:xfrm>
            <a:custGeom>
              <a:avLst/>
              <a:gdLst>
                <a:gd name="connsiteX0" fmla="*/ 0 w 182880"/>
                <a:gd name="connsiteY0" fmla="*/ 114301 h 182881"/>
                <a:gd name="connsiteX1" fmla="*/ 0 w 182880"/>
                <a:gd name="connsiteY1" fmla="*/ 68580 h 182881"/>
                <a:gd name="connsiteX2" fmla="*/ 68581 w 182880"/>
                <a:gd name="connsiteY2" fmla="*/ 68580 h 182881"/>
                <a:gd name="connsiteX3" fmla="*/ 68581 w 182880"/>
                <a:gd name="connsiteY3" fmla="*/ 0 h 182881"/>
                <a:gd name="connsiteX4" fmla="*/ 114300 w 182880"/>
                <a:gd name="connsiteY4" fmla="*/ 0 h 182881"/>
                <a:gd name="connsiteX5" fmla="*/ 114300 w 182880"/>
                <a:gd name="connsiteY5" fmla="*/ 68580 h 182881"/>
                <a:gd name="connsiteX6" fmla="*/ 182880 w 182880"/>
                <a:gd name="connsiteY6" fmla="*/ 68580 h 182881"/>
                <a:gd name="connsiteX7" fmla="*/ 182880 w 182880"/>
                <a:gd name="connsiteY7" fmla="*/ 114301 h 182881"/>
                <a:gd name="connsiteX8" fmla="*/ 114300 w 182880"/>
                <a:gd name="connsiteY8" fmla="*/ 114301 h 182881"/>
                <a:gd name="connsiteX9" fmla="*/ 114300 w 182880"/>
                <a:gd name="connsiteY9" fmla="*/ 182881 h 182881"/>
                <a:gd name="connsiteX10" fmla="*/ 68581 w 182880"/>
                <a:gd name="connsiteY10" fmla="*/ 182881 h 182881"/>
                <a:gd name="connsiteX11" fmla="*/ 68581 w 182880"/>
                <a:gd name="connsiteY11" fmla="*/ 114301 h 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" h="182881">
                  <a:moveTo>
                    <a:pt x="0" y="114301"/>
                  </a:moveTo>
                  <a:lnTo>
                    <a:pt x="0" y="68580"/>
                  </a:lnTo>
                  <a:lnTo>
                    <a:pt x="68581" y="68580"/>
                  </a:lnTo>
                  <a:lnTo>
                    <a:pt x="68581" y="0"/>
                  </a:lnTo>
                  <a:lnTo>
                    <a:pt x="114300" y="0"/>
                  </a:lnTo>
                  <a:lnTo>
                    <a:pt x="114300" y="68580"/>
                  </a:lnTo>
                  <a:lnTo>
                    <a:pt x="182880" y="68580"/>
                  </a:lnTo>
                  <a:lnTo>
                    <a:pt x="182880" y="114301"/>
                  </a:lnTo>
                  <a:lnTo>
                    <a:pt x="114300" y="114301"/>
                  </a:lnTo>
                  <a:lnTo>
                    <a:pt x="114300" y="182881"/>
                  </a:lnTo>
                  <a:lnTo>
                    <a:pt x="68581" y="182881"/>
                  </a:lnTo>
                  <a:lnTo>
                    <a:pt x="68581" y="114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567948-23F6-4EC9-9AC4-F6D5C1917653}"/>
                </a:ext>
              </a:extLst>
            </p:cNvPr>
            <p:cNvSpPr/>
            <p:nvPr/>
          </p:nvSpPr>
          <p:spPr>
            <a:xfrm rot="5400000">
              <a:off x="7799070" y="4208786"/>
              <a:ext cx="120649" cy="120650"/>
            </a:xfrm>
            <a:custGeom>
              <a:avLst/>
              <a:gdLst>
                <a:gd name="connsiteX0" fmla="*/ 0 w 182880"/>
                <a:gd name="connsiteY0" fmla="*/ 114301 h 182881"/>
                <a:gd name="connsiteX1" fmla="*/ 0 w 182880"/>
                <a:gd name="connsiteY1" fmla="*/ 68580 h 182881"/>
                <a:gd name="connsiteX2" fmla="*/ 68581 w 182880"/>
                <a:gd name="connsiteY2" fmla="*/ 68580 h 182881"/>
                <a:gd name="connsiteX3" fmla="*/ 68581 w 182880"/>
                <a:gd name="connsiteY3" fmla="*/ 0 h 182881"/>
                <a:gd name="connsiteX4" fmla="*/ 114300 w 182880"/>
                <a:gd name="connsiteY4" fmla="*/ 0 h 182881"/>
                <a:gd name="connsiteX5" fmla="*/ 114300 w 182880"/>
                <a:gd name="connsiteY5" fmla="*/ 68580 h 182881"/>
                <a:gd name="connsiteX6" fmla="*/ 182880 w 182880"/>
                <a:gd name="connsiteY6" fmla="*/ 68580 h 182881"/>
                <a:gd name="connsiteX7" fmla="*/ 182880 w 182880"/>
                <a:gd name="connsiteY7" fmla="*/ 114301 h 182881"/>
                <a:gd name="connsiteX8" fmla="*/ 114300 w 182880"/>
                <a:gd name="connsiteY8" fmla="*/ 114301 h 182881"/>
                <a:gd name="connsiteX9" fmla="*/ 114300 w 182880"/>
                <a:gd name="connsiteY9" fmla="*/ 182881 h 182881"/>
                <a:gd name="connsiteX10" fmla="*/ 68581 w 182880"/>
                <a:gd name="connsiteY10" fmla="*/ 182881 h 182881"/>
                <a:gd name="connsiteX11" fmla="*/ 68581 w 182880"/>
                <a:gd name="connsiteY11" fmla="*/ 114301 h 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" h="182881">
                  <a:moveTo>
                    <a:pt x="0" y="114301"/>
                  </a:moveTo>
                  <a:lnTo>
                    <a:pt x="0" y="68580"/>
                  </a:lnTo>
                  <a:lnTo>
                    <a:pt x="68581" y="68580"/>
                  </a:lnTo>
                  <a:lnTo>
                    <a:pt x="68581" y="0"/>
                  </a:lnTo>
                  <a:lnTo>
                    <a:pt x="114300" y="0"/>
                  </a:lnTo>
                  <a:lnTo>
                    <a:pt x="114300" y="68580"/>
                  </a:lnTo>
                  <a:lnTo>
                    <a:pt x="182880" y="68580"/>
                  </a:lnTo>
                  <a:lnTo>
                    <a:pt x="182880" y="114301"/>
                  </a:lnTo>
                  <a:lnTo>
                    <a:pt x="114300" y="114301"/>
                  </a:lnTo>
                  <a:lnTo>
                    <a:pt x="114300" y="182881"/>
                  </a:lnTo>
                  <a:lnTo>
                    <a:pt x="68581" y="182881"/>
                  </a:lnTo>
                  <a:lnTo>
                    <a:pt x="68581" y="114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84A106E-5CB7-4DA6-AAD9-F0774E6A7BD4}"/>
                </a:ext>
              </a:extLst>
            </p:cNvPr>
            <p:cNvSpPr/>
            <p:nvPr/>
          </p:nvSpPr>
          <p:spPr>
            <a:xfrm rot="5400000">
              <a:off x="7562850" y="3827787"/>
              <a:ext cx="120649" cy="120650"/>
            </a:xfrm>
            <a:custGeom>
              <a:avLst/>
              <a:gdLst>
                <a:gd name="connsiteX0" fmla="*/ 0 w 182880"/>
                <a:gd name="connsiteY0" fmla="*/ 114301 h 182881"/>
                <a:gd name="connsiteX1" fmla="*/ 0 w 182880"/>
                <a:gd name="connsiteY1" fmla="*/ 68580 h 182881"/>
                <a:gd name="connsiteX2" fmla="*/ 68581 w 182880"/>
                <a:gd name="connsiteY2" fmla="*/ 68580 h 182881"/>
                <a:gd name="connsiteX3" fmla="*/ 68581 w 182880"/>
                <a:gd name="connsiteY3" fmla="*/ 0 h 182881"/>
                <a:gd name="connsiteX4" fmla="*/ 114300 w 182880"/>
                <a:gd name="connsiteY4" fmla="*/ 0 h 182881"/>
                <a:gd name="connsiteX5" fmla="*/ 114300 w 182880"/>
                <a:gd name="connsiteY5" fmla="*/ 68580 h 182881"/>
                <a:gd name="connsiteX6" fmla="*/ 182880 w 182880"/>
                <a:gd name="connsiteY6" fmla="*/ 68580 h 182881"/>
                <a:gd name="connsiteX7" fmla="*/ 182880 w 182880"/>
                <a:gd name="connsiteY7" fmla="*/ 114301 h 182881"/>
                <a:gd name="connsiteX8" fmla="*/ 114300 w 182880"/>
                <a:gd name="connsiteY8" fmla="*/ 114301 h 182881"/>
                <a:gd name="connsiteX9" fmla="*/ 114300 w 182880"/>
                <a:gd name="connsiteY9" fmla="*/ 182881 h 182881"/>
                <a:gd name="connsiteX10" fmla="*/ 68581 w 182880"/>
                <a:gd name="connsiteY10" fmla="*/ 182881 h 182881"/>
                <a:gd name="connsiteX11" fmla="*/ 68581 w 182880"/>
                <a:gd name="connsiteY11" fmla="*/ 114301 h 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" h="182881">
                  <a:moveTo>
                    <a:pt x="0" y="114301"/>
                  </a:moveTo>
                  <a:lnTo>
                    <a:pt x="0" y="68580"/>
                  </a:lnTo>
                  <a:lnTo>
                    <a:pt x="68581" y="68580"/>
                  </a:lnTo>
                  <a:lnTo>
                    <a:pt x="68581" y="0"/>
                  </a:lnTo>
                  <a:lnTo>
                    <a:pt x="114300" y="0"/>
                  </a:lnTo>
                  <a:lnTo>
                    <a:pt x="114300" y="68580"/>
                  </a:lnTo>
                  <a:lnTo>
                    <a:pt x="182880" y="68580"/>
                  </a:lnTo>
                  <a:lnTo>
                    <a:pt x="182880" y="114301"/>
                  </a:lnTo>
                  <a:lnTo>
                    <a:pt x="114300" y="114301"/>
                  </a:lnTo>
                  <a:lnTo>
                    <a:pt x="114300" y="182881"/>
                  </a:lnTo>
                  <a:lnTo>
                    <a:pt x="68581" y="182881"/>
                  </a:lnTo>
                  <a:lnTo>
                    <a:pt x="68581" y="114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426447C-265C-4ECB-9194-1FEF073F4303}"/>
                </a:ext>
              </a:extLst>
            </p:cNvPr>
            <p:cNvSpPr/>
            <p:nvPr/>
          </p:nvSpPr>
          <p:spPr>
            <a:xfrm rot="5400000">
              <a:off x="7783830" y="3507748"/>
              <a:ext cx="120649" cy="120650"/>
            </a:xfrm>
            <a:custGeom>
              <a:avLst/>
              <a:gdLst>
                <a:gd name="connsiteX0" fmla="*/ 0 w 182880"/>
                <a:gd name="connsiteY0" fmla="*/ 114301 h 182881"/>
                <a:gd name="connsiteX1" fmla="*/ 0 w 182880"/>
                <a:gd name="connsiteY1" fmla="*/ 68580 h 182881"/>
                <a:gd name="connsiteX2" fmla="*/ 68581 w 182880"/>
                <a:gd name="connsiteY2" fmla="*/ 68580 h 182881"/>
                <a:gd name="connsiteX3" fmla="*/ 68581 w 182880"/>
                <a:gd name="connsiteY3" fmla="*/ 0 h 182881"/>
                <a:gd name="connsiteX4" fmla="*/ 114300 w 182880"/>
                <a:gd name="connsiteY4" fmla="*/ 0 h 182881"/>
                <a:gd name="connsiteX5" fmla="*/ 114300 w 182880"/>
                <a:gd name="connsiteY5" fmla="*/ 68580 h 182881"/>
                <a:gd name="connsiteX6" fmla="*/ 182880 w 182880"/>
                <a:gd name="connsiteY6" fmla="*/ 68580 h 182881"/>
                <a:gd name="connsiteX7" fmla="*/ 182880 w 182880"/>
                <a:gd name="connsiteY7" fmla="*/ 114301 h 182881"/>
                <a:gd name="connsiteX8" fmla="*/ 114300 w 182880"/>
                <a:gd name="connsiteY8" fmla="*/ 114301 h 182881"/>
                <a:gd name="connsiteX9" fmla="*/ 114300 w 182880"/>
                <a:gd name="connsiteY9" fmla="*/ 182881 h 182881"/>
                <a:gd name="connsiteX10" fmla="*/ 68581 w 182880"/>
                <a:gd name="connsiteY10" fmla="*/ 182881 h 182881"/>
                <a:gd name="connsiteX11" fmla="*/ 68581 w 182880"/>
                <a:gd name="connsiteY11" fmla="*/ 114301 h 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" h="182881">
                  <a:moveTo>
                    <a:pt x="0" y="114301"/>
                  </a:moveTo>
                  <a:lnTo>
                    <a:pt x="0" y="68580"/>
                  </a:lnTo>
                  <a:lnTo>
                    <a:pt x="68581" y="68580"/>
                  </a:lnTo>
                  <a:lnTo>
                    <a:pt x="68581" y="0"/>
                  </a:lnTo>
                  <a:lnTo>
                    <a:pt x="114300" y="0"/>
                  </a:lnTo>
                  <a:lnTo>
                    <a:pt x="114300" y="68580"/>
                  </a:lnTo>
                  <a:lnTo>
                    <a:pt x="182880" y="68580"/>
                  </a:lnTo>
                  <a:lnTo>
                    <a:pt x="182880" y="114301"/>
                  </a:lnTo>
                  <a:lnTo>
                    <a:pt x="114300" y="114301"/>
                  </a:lnTo>
                  <a:lnTo>
                    <a:pt x="114300" y="182881"/>
                  </a:lnTo>
                  <a:lnTo>
                    <a:pt x="68581" y="182881"/>
                  </a:lnTo>
                  <a:lnTo>
                    <a:pt x="68581" y="114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00E38C2-626F-477B-834C-458D4E1AF5F7}"/>
              </a:ext>
            </a:extLst>
          </p:cNvPr>
          <p:cNvGrpSpPr/>
          <p:nvPr/>
        </p:nvGrpSpPr>
        <p:grpSpPr>
          <a:xfrm>
            <a:off x="8688714" y="3474812"/>
            <a:ext cx="3220711" cy="769441"/>
            <a:chOff x="8137852" y="400050"/>
            <a:chExt cx="3220711" cy="76944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EDC69EC-C6E5-4A2D-89BA-D9C72A9C0D97}"/>
                </a:ext>
              </a:extLst>
            </p:cNvPr>
            <p:cNvSpPr/>
            <p:nvPr/>
          </p:nvSpPr>
          <p:spPr>
            <a:xfrm>
              <a:off x="8137852" y="614320"/>
              <a:ext cx="457200" cy="457200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03200" h="203200"/>
              <a:bevelB w="914400" h="914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68A1F9F-40E6-4CB5-98F9-BB6B43882DE0}"/>
                </a:ext>
              </a:extLst>
            </p:cNvPr>
            <p:cNvSpPr txBox="1"/>
            <p:nvPr/>
          </p:nvSpPr>
          <p:spPr>
            <a:xfrm>
              <a:off x="8729662" y="400050"/>
              <a:ext cx="2628901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Kalpurush" panose="02000600000000000000" pitchFamily="2" charset="0"/>
                  <a:cs typeface="Kalpurush" panose="02000600000000000000" pitchFamily="2" charset="0"/>
                  <a:sym typeface="ZapfDingbats BT" panose="05000000000000000000" pitchFamily="2" charset="2"/>
                </a:rPr>
                <a:t></a:t>
              </a:r>
              <a:r>
                <a:rPr lang="en-US" sz="4400" dirty="0" err="1">
                  <a:latin typeface="Kalpurush" panose="02000600000000000000" pitchFamily="2" charset="0"/>
                  <a:cs typeface="Kalpurush" panose="02000600000000000000" pitchFamily="2" charset="0"/>
                  <a:sym typeface="ZapfDingbats BT" panose="05000000000000000000" pitchFamily="2" charset="2"/>
                </a:rPr>
                <a:t>নিউট্রন</a:t>
              </a:r>
              <a:endParaRPr lang="en-US" sz="4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067749C-1A11-4101-91C0-2EDE5FA7ABAA}"/>
              </a:ext>
            </a:extLst>
          </p:cNvPr>
          <p:cNvGrpSpPr/>
          <p:nvPr/>
        </p:nvGrpSpPr>
        <p:grpSpPr>
          <a:xfrm>
            <a:off x="8681231" y="2547711"/>
            <a:ext cx="3242936" cy="769441"/>
            <a:chOff x="8144202" y="1343025"/>
            <a:chExt cx="3242936" cy="76944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B78B048-13F6-4A16-B972-66B4EBC022C6}"/>
                </a:ext>
              </a:extLst>
            </p:cNvPr>
            <p:cNvGrpSpPr/>
            <p:nvPr/>
          </p:nvGrpSpPr>
          <p:grpSpPr>
            <a:xfrm>
              <a:off x="8144202" y="1514410"/>
              <a:ext cx="457200" cy="457200"/>
              <a:chOff x="9330077" y="1514410"/>
              <a:chExt cx="457200" cy="457200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969172D-67F2-4DCA-910F-58D6DF6BDFF9}"/>
                  </a:ext>
                </a:extLst>
              </p:cNvPr>
              <p:cNvSpPr/>
              <p:nvPr/>
            </p:nvSpPr>
            <p:spPr>
              <a:xfrm>
                <a:off x="9330077" y="1514410"/>
                <a:ext cx="457200" cy="457200"/>
              </a:xfrm>
              <a:prstGeom prst="ellipse">
                <a:avLst/>
              </a:prstGeom>
              <a:solidFill>
                <a:srgbClr val="7EDF5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BEE02AE-C500-413A-8462-C40B31ECE6A0}"/>
                  </a:ext>
                </a:extLst>
              </p:cNvPr>
              <p:cNvGrpSpPr/>
              <p:nvPr/>
            </p:nvGrpSpPr>
            <p:grpSpPr>
              <a:xfrm>
                <a:off x="9473519" y="1631958"/>
                <a:ext cx="175986" cy="238282"/>
                <a:chOff x="5861957" y="819158"/>
                <a:chExt cx="175986" cy="238282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EE3AE077-BDB9-49C7-B85E-B1B304BC55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5861957" y="938299"/>
                  <a:ext cx="175986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0A82B5A-1CD6-4E1C-BF3A-5088275019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5830809" y="938299"/>
                  <a:ext cx="238282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5933B79-72C9-4CC6-8343-C73185D70DC7}"/>
                </a:ext>
              </a:extLst>
            </p:cNvPr>
            <p:cNvSpPr txBox="1"/>
            <p:nvPr/>
          </p:nvSpPr>
          <p:spPr>
            <a:xfrm>
              <a:off x="8758237" y="1343025"/>
              <a:ext cx="2628901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Kalpurush" panose="02000600000000000000" pitchFamily="2" charset="0"/>
                  <a:cs typeface="Kalpurush" panose="02000600000000000000" pitchFamily="2" charset="0"/>
                  <a:sym typeface="ZapfDingbats BT" panose="05000000000000000000" pitchFamily="2" charset="2"/>
                </a:rPr>
                <a:t>প্রোটন</a:t>
              </a:r>
              <a:endParaRPr lang="en-US" sz="4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F9A994A-F9D9-4691-B52F-E0A764C59416}"/>
              </a:ext>
            </a:extLst>
          </p:cNvPr>
          <p:cNvGrpSpPr/>
          <p:nvPr/>
        </p:nvGrpSpPr>
        <p:grpSpPr>
          <a:xfrm>
            <a:off x="4809998" y="2389869"/>
            <a:ext cx="3698548" cy="769441"/>
            <a:chOff x="8217227" y="2343150"/>
            <a:chExt cx="3698548" cy="76944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46FE5FC-D127-4027-B36C-99C216BDFE33}"/>
                </a:ext>
              </a:extLst>
            </p:cNvPr>
            <p:cNvGrpSpPr/>
            <p:nvPr/>
          </p:nvGrpSpPr>
          <p:grpSpPr>
            <a:xfrm>
              <a:off x="8217227" y="2489590"/>
              <a:ext cx="457200" cy="457200"/>
              <a:chOff x="9368177" y="2213365"/>
              <a:chExt cx="457200" cy="457200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30EBBDF-0D51-4621-8CAF-9C0593F0F037}"/>
                  </a:ext>
                </a:extLst>
              </p:cNvPr>
              <p:cNvSpPr/>
              <p:nvPr/>
            </p:nvSpPr>
            <p:spPr>
              <a:xfrm>
                <a:off x="9368177" y="2213365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2B4D71E-622D-4C3F-941D-48FC4F525B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76423" y="2485555"/>
                <a:ext cx="267652" cy="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8EEB5BF-34F6-4FB1-8B31-3D3EC558B6F4}"/>
                </a:ext>
              </a:extLst>
            </p:cNvPr>
            <p:cNvSpPr txBox="1"/>
            <p:nvPr/>
          </p:nvSpPr>
          <p:spPr>
            <a:xfrm>
              <a:off x="8772524" y="2343150"/>
              <a:ext cx="3143251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Kalpurush" panose="02000600000000000000" pitchFamily="2" charset="0"/>
                  <a:cs typeface="Kalpurush" panose="02000600000000000000" pitchFamily="2" charset="0"/>
                  <a:sym typeface="ZapfDingbats BT" panose="05000000000000000000" pitchFamily="2" charset="2"/>
                </a:rPr>
                <a:t></a:t>
              </a:r>
              <a:r>
                <a:rPr lang="en-US" sz="4400" dirty="0" err="1">
                  <a:latin typeface="Kalpurush" panose="02000600000000000000" pitchFamily="2" charset="0"/>
                  <a:cs typeface="Kalpurush" panose="02000600000000000000" pitchFamily="2" charset="0"/>
                  <a:sym typeface="ZapfDingbats BT" panose="05000000000000000000" pitchFamily="2" charset="2"/>
                </a:rPr>
                <a:t>ইলেকট্রন</a:t>
              </a:r>
              <a:endParaRPr lang="en-US" sz="4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EA1328F-BF32-4E0F-AC15-84CA84ECF761}"/>
              </a:ext>
            </a:extLst>
          </p:cNvPr>
          <p:cNvGrpSpPr/>
          <p:nvPr/>
        </p:nvGrpSpPr>
        <p:grpSpPr>
          <a:xfrm>
            <a:off x="7144417" y="4373791"/>
            <a:ext cx="5047583" cy="646331"/>
            <a:chOff x="6926704" y="3720647"/>
            <a:chExt cx="5047583" cy="646331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89A6781-1C72-4050-A68D-33A9F013E242}"/>
                </a:ext>
              </a:extLst>
            </p:cNvPr>
            <p:cNvCxnSpPr>
              <a:cxnSpLocks/>
            </p:cNvCxnSpPr>
            <p:nvPr/>
          </p:nvCxnSpPr>
          <p:spPr>
            <a:xfrm>
              <a:off x="6926704" y="4112986"/>
              <a:ext cx="1723812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15EAB58-818F-461E-B337-E0C5B2C9D677}"/>
                </a:ext>
              </a:extLst>
            </p:cNvPr>
            <p:cNvSpPr txBox="1"/>
            <p:nvPr/>
          </p:nvSpPr>
          <p:spPr>
            <a:xfrm>
              <a:off x="8824687" y="3720647"/>
              <a:ext cx="314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নিউক্লিয়াস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(</a:t>
              </a:r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কেন্দ্র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623E719-7B95-4014-B2D8-79BC1F2E520E}"/>
              </a:ext>
            </a:extLst>
          </p:cNvPr>
          <p:cNvGrpSpPr/>
          <p:nvPr/>
        </p:nvGrpSpPr>
        <p:grpSpPr>
          <a:xfrm>
            <a:off x="7794171" y="5834744"/>
            <a:ext cx="4267200" cy="646331"/>
            <a:chOff x="7707086" y="4775200"/>
            <a:chExt cx="4267200" cy="646331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18177B5-4C4D-46E1-9B8E-B5DBFE09C4DA}"/>
                </a:ext>
              </a:extLst>
            </p:cNvPr>
            <p:cNvCxnSpPr/>
            <p:nvPr/>
          </p:nvCxnSpPr>
          <p:spPr>
            <a:xfrm>
              <a:off x="7707086" y="4949372"/>
              <a:ext cx="1553029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5E840E3-84D8-4CA4-A117-C7600F2CC1F9}"/>
                </a:ext>
              </a:extLst>
            </p:cNvPr>
            <p:cNvSpPr txBox="1"/>
            <p:nvPr/>
          </p:nvSpPr>
          <p:spPr>
            <a:xfrm>
              <a:off x="9376228" y="4775200"/>
              <a:ext cx="2598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কক্ষ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পথ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0DEAD991-E33F-49FA-AECD-71CC9FD082A4}"/>
              </a:ext>
            </a:extLst>
          </p:cNvPr>
          <p:cNvSpPr txBox="1"/>
          <p:nvPr/>
        </p:nvSpPr>
        <p:spPr>
          <a:xfrm>
            <a:off x="653142" y="1059543"/>
            <a:ext cx="4136572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স্বাভাবিক</a:t>
            </a:r>
            <a:r>
              <a:rPr lang="as-IN" sz="3200" b="0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অবস্থায় পরমাণুতে ইলেকট্রন ও প্রোটনের সংখ্যা সমান থাকে। তাই </a:t>
            </a:r>
            <a:r>
              <a:rPr lang="as-IN" sz="32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পরমাণু</a:t>
            </a:r>
            <a:r>
              <a:rPr lang="as-IN" sz="3200" b="0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চার্জ নিরপেক্ষ হয়। কিন্তু আয়ন সৃষ্টির সময় পরমাণুকে এক বা একাধিক ইলেকট্রন গ্রহণ বা বর্জন করতে হয়। ... ফলে আয়ন চার্জযুক্ত হয়।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3C44D71-2618-41C6-8203-67BC782DF481}"/>
              </a:ext>
            </a:extLst>
          </p:cNvPr>
          <p:cNvSpPr txBox="1"/>
          <p:nvPr/>
        </p:nvSpPr>
        <p:spPr>
          <a:xfrm>
            <a:off x="1233716" y="406397"/>
            <a:ext cx="409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1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9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107" grpId="0"/>
      <p:bldP spid="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B74370-F705-44FA-8282-C2DCC468410E}"/>
              </a:ext>
            </a:extLst>
          </p:cNvPr>
          <p:cNvSpPr txBox="1"/>
          <p:nvPr/>
        </p:nvSpPr>
        <p:spPr>
          <a:xfrm>
            <a:off x="4533900" y="1073150"/>
            <a:ext cx="3517291" cy="10350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sz="5400" dirty="0"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0BAE4D-26C6-4998-AFFA-9EA1C46F532E}"/>
              </a:ext>
            </a:extLst>
          </p:cNvPr>
          <p:cNvSpPr txBox="1"/>
          <p:nvPr/>
        </p:nvSpPr>
        <p:spPr>
          <a:xfrm>
            <a:off x="1035050" y="3359150"/>
            <a:ext cx="10140950" cy="9969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পরমাণুতে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মুল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কনিকা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কয়টি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065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অণু ও পরমাণুর মধ্যে পার্থক্য লিখ। - Govt Job Circular">
            <a:extLst>
              <a:ext uri="{FF2B5EF4-FFF2-40B4-BE49-F238E27FC236}">
                <a16:creationId xmlns:a16="http://schemas.microsoft.com/office/drawing/2014/main" id="{CFBF8EC4-1734-4302-B517-3262A2D58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866" y="-2241755"/>
            <a:ext cx="3884147" cy="171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8FB001-2845-4DAC-9F49-9A66FA7D1D5D}"/>
              </a:ext>
            </a:extLst>
          </p:cNvPr>
          <p:cNvSpPr txBox="1"/>
          <p:nvPr/>
        </p:nvSpPr>
        <p:spPr>
          <a:xfrm>
            <a:off x="537029" y="4549676"/>
            <a:ext cx="11234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sng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১নং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চিত্র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যদি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২নং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স্থানান্তরিত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তবে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তাদের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প্রোটনের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সংখ্যার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কম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বেশী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১নং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চিত্রের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পরমাণুটি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পজেটিভ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আয়ন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২নং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নেগেটিভ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আয়নে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পরিনত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আদান-প্রদানের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নং </a:t>
            </a:r>
            <a:r>
              <a:rPr lang="en-US" sz="24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চিত্রের</a:t>
            </a:r>
            <a:r>
              <a:rPr lang="en-US" sz="24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24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পদার্থ</a:t>
            </a:r>
            <a:r>
              <a:rPr lang="en-US" sz="24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সোডিয়াম</a:t>
            </a:r>
            <a:r>
              <a:rPr lang="en-US" sz="24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ক্লোরাইড</a:t>
            </a:r>
            <a:r>
              <a:rPr lang="en-US" sz="24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4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Nalc</a:t>
            </a:r>
            <a:r>
              <a:rPr lang="en-US" sz="24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তৈরী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79888255-093E-4FCB-82A1-CD95115226EF}"/>
              </a:ext>
            </a:extLst>
          </p:cNvPr>
          <p:cNvGrpSpPr/>
          <p:nvPr/>
        </p:nvGrpSpPr>
        <p:grpSpPr>
          <a:xfrm>
            <a:off x="437053" y="812800"/>
            <a:ext cx="2669004" cy="2719761"/>
            <a:chOff x="291911" y="674039"/>
            <a:chExt cx="2986900" cy="291657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39A2743-7876-4D56-A234-D1E3DF5BAB33}"/>
                </a:ext>
              </a:extLst>
            </p:cNvPr>
            <p:cNvSpPr/>
            <p:nvPr/>
          </p:nvSpPr>
          <p:spPr>
            <a:xfrm>
              <a:off x="656162" y="1004797"/>
              <a:ext cx="2296675" cy="22426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2C42734-912E-4911-B0CC-245E84A20403}"/>
                </a:ext>
              </a:extLst>
            </p:cNvPr>
            <p:cNvSpPr/>
            <p:nvPr/>
          </p:nvSpPr>
          <p:spPr>
            <a:xfrm>
              <a:off x="1077219" y="1415941"/>
              <a:ext cx="1454561" cy="14203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55BDD9D7-A03A-4F44-B126-C8C6EB95828E}"/>
                </a:ext>
              </a:extLst>
            </p:cNvPr>
            <p:cNvGrpSpPr/>
            <p:nvPr/>
          </p:nvGrpSpPr>
          <p:grpSpPr>
            <a:xfrm>
              <a:off x="2723144" y="1471893"/>
              <a:ext cx="229668" cy="224260"/>
              <a:chOff x="3183446" y="1106114"/>
              <a:chExt cx="274320" cy="27432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6610157-C60C-4CB0-AF39-F2F63BA6DEA2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4BDCFE5-740F-4A48-BF24-B22D0C3D28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55A1EDA-88EC-4A5E-BCD3-09A153F87C7A}"/>
                </a:ext>
              </a:extLst>
            </p:cNvPr>
            <p:cNvSpPr/>
            <p:nvPr/>
          </p:nvSpPr>
          <p:spPr>
            <a:xfrm>
              <a:off x="1285253" y="1643034"/>
              <a:ext cx="1006704" cy="94294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EC79883-DA7A-47D6-9AC7-09390AFB9A75}"/>
                </a:ext>
              </a:extLst>
            </p:cNvPr>
            <p:cNvGrpSpPr/>
            <p:nvPr/>
          </p:nvGrpSpPr>
          <p:grpSpPr>
            <a:xfrm>
              <a:off x="1671716" y="1328913"/>
              <a:ext cx="229668" cy="224260"/>
              <a:chOff x="3183446" y="1106114"/>
              <a:chExt cx="274320" cy="27432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2ADFC50B-D675-45F2-A351-CDF12C938781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28291669-4B3F-404A-971D-75B5447E52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8067C3B7-1D7A-4335-8206-D574DF061CF3}"/>
                </a:ext>
              </a:extLst>
            </p:cNvPr>
            <p:cNvGrpSpPr/>
            <p:nvPr/>
          </p:nvGrpSpPr>
          <p:grpSpPr>
            <a:xfrm>
              <a:off x="1678096" y="2705622"/>
              <a:ext cx="229668" cy="224260"/>
              <a:chOff x="3183446" y="1106114"/>
              <a:chExt cx="274320" cy="27432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CBBACFAD-AFE8-457D-8641-2AA8E33BF3A5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F7412440-2EB2-48FF-9524-429B6B6576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BD8AF94-D308-4707-9FBB-A30E8C38C5DF}"/>
                </a:ext>
              </a:extLst>
            </p:cNvPr>
            <p:cNvGrpSpPr/>
            <p:nvPr/>
          </p:nvGrpSpPr>
          <p:grpSpPr>
            <a:xfrm>
              <a:off x="2806079" y="1770907"/>
              <a:ext cx="229668" cy="224260"/>
              <a:chOff x="3183446" y="1106114"/>
              <a:chExt cx="274320" cy="274320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E0482840-22D1-48CC-BBFE-5A1EF0B7A675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AE41087-45B2-4F54-8D9F-21DBF293B4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3E83DF6-A68A-46C8-8E57-357955066815}"/>
                </a:ext>
              </a:extLst>
            </p:cNvPr>
            <p:cNvSpPr/>
            <p:nvPr/>
          </p:nvSpPr>
          <p:spPr>
            <a:xfrm>
              <a:off x="291911" y="674039"/>
              <a:ext cx="2986900" cy="291657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443534E-77F3-41C6-A664-81DE038DBD20}"/>
                </a:ext>
              </a:extLst>
            </p:cNvPr>
            <p:cNvGrpSpPr/>
            <p:nvPr/>
          </p:nvGrpSpPr>
          <p:grpSpPr>
            <a:xfrm>
              <a:off x="2378643" y="2892209"/>
              <a:ext cx="229668" cy="224260"/>
              <a:chOff x="3183446" y="1106114"/>
              <a:chExt cx="274320" cy="274320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5AB1E41E-BE6D-4FD2-A223-686A4AC51136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FE6AC11C-1010-4362-81EB-A80CEA7981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DC2A931-A2E9-4968-BD32-104CB6B7B142}"/>
                </a:ext>
              </a:extLst>
            </p:cNvPr>
            <p:cNvGrpSpPr/>
            <p:nvPr/>
          </p:nvGrpSpPr>
          <p:grpSpPr>
            <a:xfrm>
              <a:off x="2633829" y="2686637"/>
              <a:ext cx="229668" cy="224260"/>
              <a:chOff x="3183446" y="1106114"/>
              <a:chExt cx="274320" cy="27432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F76011BA-BC01-4946-849D-100123E19603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6044E585-AF83-4980-8812-BDC104BE85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D0F1F31-23E9-407B-9863-22F7C0E51787}"/>
                </a:ext>
              </a:extLst>
            </p:cNvPr>
            <p:cNvGrpSpPr/>
            <p:nvPr/>
          </p:nvGrpSpPr>
          <p:grpSpPr>
            <a:xfrm>
              <a:off x="809248" y="2667949"/>
              <a:ext cx="229668" cy="224260"/>
              <a:chOff x="3183446" y="1106114"/>
              <a:chExt cx="274320" cy="274320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AA61CFCE-83A9-45BC-898B-CAD0BC3592C7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5DA58D9D-DD38-42E8-98F7-FB42BBDBA8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E8EFE18-9A40-46C4-BF2C-599203CAE0EF}"/>
                </a:ext>
              </a:extLst>
            </p:cNvPr>
            <p:cNvGrpSpPr/>
            <p:nvPr/>
          </p:nvGrpSpPr>
          <p:grpSpPr>
            <a:xfrm>
              <a:off x="994258" y="2867291"/>
              <a:ext cx="229668" cy="224260"/>
              <a:chOff x="3183446" y="1106114"/>
              <a:chExt cx="274320" cy="27432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9CEF9886-F503-4F7A-8A14-83FCCBFB66C1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5EACD148-E38D-4825-83CF-F349DD72BC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53E8AACB-01B1-44EF-BFE3-F2E192BFC5DF}"/>
                </a:ext>
              </a:extLst>
            </p:cNvPr>
            <p:cNvGrpSpPr/>
            <p:nvPr/>
          </p:nvGrpSpPr>
          <p:grpSpPr>
            <a:xfrm>
              <a:off x="975119" y="1123044"/>
              <a:ext cx="229668" cy="224260"/>
              <a:chOff x="3183446" y="1106114"/>
              <a:chExt cx="274320" cy="27432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66BC9C4F-F1C5-4A81-A62F-C0CF9C26364D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93EF3D0C-AB45-4B41-826E-136C5FC8A4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EB91C27-AAD9-4E66-ADA3-8F05AAB784DF}"/>
                </a:ext>
              </a:extLst>
            </p:cNvPr>
            <p:cNvGrpSpPr/>
            <p:nvPr/>
          </p:nvGrpSpPr>
          <p:grpSpPr>
            <a:xfrm>
              <a:off x="770970" y="1353534"/>
              <a:ext cx="229668" cy="224260"/>
              <a:chOff x="3183446" y="1106114"/>
              <a:chExt cx="274320" cy="274320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4AB89A5-722F-490A-B003-30CA42694E81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78E3C8B9-712E-4941-96B7-1E56C4F063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D59B8D4B-DBE8-420F-A845-9AF5224B2EE3}"/>
                </a:ext>
              </a:extLst>
            </p:cNvPr>
            <p:cNvSpPr txBox="1"/>
            <p:nvPr/>
          </p:nvSpPr>
          <p:spPr>
            <a:xfrm>
              <a:off x="1217718" y="1827244"/>
              <a:ext cx="10390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Na-11</a:t>
              </a: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64D08398-51FA-4240-AFA3-6426CC0E3BB4}"/>
              </a:ext>
            </a:extLst>
          </p:cNvPr>
          <p:cNvGrpSpPr/>
          <p:nvPr/>
        </p:nvGrpSpPr>
        <p:grpSpPr>
          <a:xfrm>
            <a:off x="4557486" y="805172"/>
            <a:ext cx="2908886" cy="2793147"/>
            <a:chOff x="4376698" y="631578"/>
            <a:chExt cx="3089674" cy="2966742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5B5F90B-86B6-4937-A5FB-22B323202FB4}"/>
                </a:ext>
              </a:extLst>
            </p:cNvPr>
            <p:cNvSpPr/>
            <p:nvPr/>
          </p:nvSpPr>
          <p:spPr>
            <a:xfrm>
              <a:off x="4738491" y="968025"/>
              <a:ext cx="2281176" cy="228117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5FCD58C-6147-4E71-8D07-ADE6771012B8}"/>
                </a:ext>
              </a:extLst>
            </p:cNvPr>
            <p:cNvSpPr/>
            <p:nvPr/>
          </p:nvSpPr>
          <p:spPr>
            <a:xfrm>
              <a:off x="5156707" y="1386240"/>
              <a:ext cx="1444745" cy="144474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BBBD1B70-E9EC-47D8-930F-CBDFB835156A}"/>
                </a:ext>
              </a:extLst>
            </p:cNvPr>
            <p:cNvGrpSpPr/>
            <p:nvPr/>
          </p:nvGrpSpPr>
          <p:grpSpPr>
            <a:xfrm>
              <a:off x="6791524" y="1443155"/>
              <a:ext cx="228118" cy="228118"/>
              <a:chOff x="3183446" y="1106114"/>
              <a:chExt cx="274320" cy="274320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9294C068-15E5-4CAE-99BC-6790966C09E1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FA478449-988D-4F12-91BB-3C5E8D732C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FF18AD08-5DF6-4CDB-9901-47BC6F70E2BA}"/>
                </a:ext>
              </a:extLst>
            </p:cNvPr>
            <p:cNvGrpSpPr/>
            <p:nvPr/>
          </p:nvGrpSpPr>
          <p:grpSpPr>
            <a:xfrm>
              <a:off x="5747192" y="1297715"/>
              <a:ext cx="228118" cy="228118"/>
              <a:chOff x="3183446" y="1106114"/>
              <a:chExt cx="274320" cy="274320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C46CB4AA-A4E5-497D-A83C-77D7ED1D8B54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E52619F-BDB5-4CA2-BFDB-58D8EEFD92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D92BAD92-C3D2-49CD-BD39-2F6778C3FDEB}"/>
                </a:ext>
              </a:extLst>
            </p:cNvPr>
            <p:cNvGrpSpPr/>
            <p:nvPr/>
          </p:nvGrpSpPr>
          <p:grpSpPr>
            <a:xfrm>
              <a:off x="5753528" y="2698103"/>
              <a:ext cx="228118" cy="228118"/>
              <a:chOff x="3183446" y="1106114"/>
              <a:chExt cx="274320" cy="274320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CD9FD292-700D-430F-A508-AB5C2A221014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2C214A11-C433-4E77-B7B2-E245EA7A53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2FEB71B2-B29E-45E3-9916-AD686217C8CC}"/>
                </a:ext>
              </a:extLst>
            </p:cNvPr>
            <p:cNvGrpSpPr/>
            <p:nvPr/>
          </p:nvGrpSpPr>
          <p:grpSpPr>
            <a:xfrm>
              <a:off x="6873900" y="1747312"/>
              <a:ext cx="228118" cy="228118"/>
              <a:chOff x="3183446" y="1106114"/>
              <a:chExt cx="274320" cy="274320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CFB1BB07-F694-4232-BB71-086F0891CC2B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66BA2356-38CF-4DD2-94AA-52D68BB736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DADA2AB-C0C1-487F-8E64-6F1A7F95F5B1}"/>
                </a:ext>
              </a:extLst>
            </p:cNvPr>
            <p:cNvSpPr/>
            <p:nvPr/>
          </p:nvSpPr>
          <p:spPr>
            <a:xfrm>
              <a:off x="4376698" y="631578"/>
              <a:ext cx="2966743" cy="296674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2CB88203-0D84-4722-9761-6244CFFE1C21}"/>
                </a:ext>
              </a:extLst>
            </p:cNvPr>
            <p:cNvGrpSpPr/>
            <p:nvPr/>
          </p:nvGrpSpPr>
          <p:grpSpPr>
            <a:xfrm>
              <a:off x="6449348" y="2887899"/>
              <a:ext cx="228118" cy="228118"/>
              <a:chOff x="3183446" y="1106114"/>
              <a:chExt cx="274320" cy="274320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F9CB570F-FA61-41FC-BF03-EC1BFCE76161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6381C21E-106C-4E95-AD62-E829FBAE46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3D18A658-9E94-4EF6-A9B3-D8A4E487A3F5}"/>
                </a:ext>
              </a:extLst>
            </p:cNvPr>
            <p:cNvGrpSpPr/>
            <p:nvPr/>
          </p:nvGrpSpPr>
          <p:grpSpPr>
            <a:xfrm>
              <a:off x="6702812" y="2678791"/>
              <a:ext cx="228118" cy="228118"/>
              <a:chOff x="3183446" y="1106114"/>
              <a:chExt cx="274320" cy="274320"/>
            </a:xfrm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DEF4DE69-580E-46C2-9C12-8E975F22E101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C9E13B24-0C8F-4068-8DC3-17AA14F13E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1DCDE917-1C2A-42CF-ACC9-7B1023D404F7}"/>
                </a:ext>
              </a:extLst>
            </p:cNvPr>
            <p:cNvGrpSpPr/>
            <p:nvPr/>
          </p:nvGrpSpPr>
          <p:grpSpPr>
            <a:xfrm>
              <a:off x="4890544" y="2659782"/>
              <a:ext cx="228118" cy="228118"/>
              <a:chOff x="3183446" y="1106114"/>
              <a:chExt cx="274320" cy="274320"/>
            </a:xfrm>
          </p:grpSpPr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3038DC4E-3553-4E2C-8699-17BF6592B9D9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11BC251E-62C1-44AD-AC29-FB9BFFC1A3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F3874B53-F346-4AFA-87AD-F41D9B7CD10D}"/>
                </a:ext>
              </a:extLst>
            </p:cNvPr>
            <p:cNvGrpSpPr/>
            <p:nvPr/>
          </p:nvGrpSpPr>
          <p:grpSpPr>
            <a:xfrm>
              <a:off x="5074305" y="2862553"/>
              <a:ext cx="228118" cy="228118"/>
              <a:chOff x="3183446" y="1106114"/>
              <a:chExt cx="274320" cy="274320"/>
            </a:xfrm>
          </p:grpSpPr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DD9A7038-133F-428A-9C17-7198494226C2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0B775D62-C53D-41BC-98BA-ADD8CE6728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EDDB2B7B-D0CD-47BE-974C-8D52CD233C4C}"/>
                </a:ext>
              </a:extLst>
            </p:cNvPr>
            <p:cNvGrpSpPr/>
            <p:nvPr/>
          </p:nvGrpSpPr>
          <p:grpSpPr>
            <a:xfrm>
              <a:off x="5055296" y="1088305"/>
              <a:ext cx="228118" cy="228118"/>
              <a:chOff x="3183446" y="1106114"/>
              <a:chExt cx="274320" cy="274320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01949F88-F5AF-4D98-9C35-0407124BBAE1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51BFBCE0-EB3B-449C-A483-8F51A6C2F2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2CCA93DE-B0A6-4B48-AC21-2909C3E21A7B}"/>
                </a:ext>
              </a:extLst>
            </p:cNvPr>
            <p:cNvGrpSpPr/>
            <p:nvPr/>
          </p:nvGrpSpPr>
          <p:grpSpPr>
            <a:xfrm>
              <a:off x="4852524" y="1322759"/>
              <a:ext cx="228118" cy="228118"/>
              <a:chOff x="3183446" y="1106114"/>
              <a:chExt cx="274320" cy="274320"/>
            </a:xfrm>
          </p:grpSpPr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4AC7107B-251F-43E5-946F-C16C51F6C3FD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19230299-7DCC-432C-9E45-3339739798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EC62AAE2-6220-4E93-9ED5-77641F8559A6}"/>
                </a:ext>
              </a:extLst>
            </p:cNvPr>
            <p:cNvGrpSpPr/>
            <p:nvPr/>
          </p:nvGrpSpPr>
          <p:grpSpPr>
            <a:xfrm>
              <a:off x="6633109" y="793654"/>
              <a:ext cx="228118" cy="228118"/>
              <a:chOff x="3183446" y="1106114"/>
              <a:chExt cx="274320" cy="274320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23787449-CFBC-4CEF-8644-BCFD7EEEF586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AADAC721-8ADB-4C0E-9001-7178424B40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8C015F9E-2700-4F0D-8DC7-D0C8A68D12D7}"/>
                </a:ext>
              </a:extLst>
            </p:cNvPr>
            <p:cNvGrpSpPr/>
            <p:nvPr/>
          </p:nvGrpSpPr>
          <p:grpSpPr>
            <a:xfrm>
              <a:off x="7238254" y="2087904"/>
              <a:ext cx="228118" cy="228118"/>
              <a:chOff x="3183446" y="1106114"/>
              <a:chExt cx="274320" cy="274320"/>
            </a:xfrm>
          </p:grpSpPr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8BC29C60-F477-42AC-B6F2-6CC4B27256C5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08FB792B-7FC4-440F-A9E5-862CAD679F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1737F0DC-4936-49C9-94C5-CD44F13CB853}"/>
                </a:ext>
              </a:extLst>
            </p:cNvPr>
            <p:cNvGrpSpPr/>
            <p:nvPr/>
          </p:nvGrpSpPr>
          <p:grpSpPr>
            <a:xfrm>
              <a:off x="5278661" y="635239"/>
              <a:ext cx="228118" cy="228118"/>
              <a:chOff x="3183446" y="1106114"/>
              <a:chExt cx="274320" cy="274320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5A8820BA-7D8C-4ABD-B5A2-1358DA2E5917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881DD559-FD70-4659-9418-C6FECAEC33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66D079F8-BEDC-4818-95A1-10FF8E4C4959}"/>
                </a:ext>
              </a:extLst>
            </p:cNvPr>
            <p:cNvGrpSpPr/>
            <p:nvPr/>
          </p:nvGrpSpPr>
          <p:grpSpPr>
            <a:xfrm>
              <a:off x="4408962" y="2623346"/>
              <a:ext cx="228118" cy="228118"/>
              <a:chOff x="3183446" y="1106114"/>
              <a:chExt cx="274320" cy="274320"/>
            </a:xfrm>
          </p:grpSpPr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C7BD3FBF-D8F1-4A3D-BF9D-BC87C5D6DC70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00CE934-518D-49F9-8515-7ABF08C16F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745D717F-B7DA-42BB-B578-A4D7A325EA49}"/>
                </a:ext>
              </a:extLst>
            </p:cNvPr>
            <p:cNvGrpSpPr/>
            <p:nvPr/>
          </p:nvGrpSpPr>
          <p:grpSpPr>
            <a:xfrm>
              <a:off x="4431140" y="1387710"/>
              <a:ext cx="228118" cy="228118"/>
              <a:chOff x="3183446" y="1106114"/>
              <a:chExt cx="274320" cy="27432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173CBCE-5854-4DA7-9157-588092778EC2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3D3265FF-6E25-49DD-9A28-66A30DD71E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A6A0CC9D-261F-49FE-9234-F194C1360695}"/>
                </a:ext>
              </a:extLst>
            </p:cNvPr>
            <p:cNvGrpSpPr/>
            <p:nvPr/>
          </p:nvGrpSpPr>
          <p:grpSpPr>
            <a:xfrm>
              <a:off x="5207374" y="3352055"/>
              <a:ext cx="228118" cy="228118"/>
              <a:chOff x="3183446" y="1106114"/>
              <a:chExt cx="274320" cy="274320"/>
            </a:xfrm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4D16B9F6-4EBF-48E1-B583-343BA35E4403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74BFA40B-2436-4A12-A068-BDBEFEF1C1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8D73F288-FFA7-49DD-80F2-8092C03FAE1C}"/>
                </a:ext>
              </a:extLst>
            </p:cNvPr>
            <p:cNvGrpSpPr/>
            <p:nvPr/>
          </p:nvGrpSpPr>
          <p:grpSpPr>
            <a:xfrm>
              <a:off x="6582416" y="3282352"/>
              <a:ext cx="228118" cy="228118"/>
              <a:chOff x="3183446" y="1106114"/>
              <a:chExt cx="274320" cy="27432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430030AA-36CB-4DBB-B5DF-5948A2F51DA8}"/>
                  </a:ext>
                </a:extLst>
              </p:cNvPr>
              <p:cNvSpPr/>
              <p:nvPr/>
            </p:nvSpPr>
            <p:spPr>
              <a:xfrm>
                <a:off x="3183446" y="1106114"/>
                <a:ext cx="274320" cy="274320"/>
              </a:xfrm>
              <a:prstGeom prst="ellipse">
                <a:avLst/>
              </a:prstGeom>
              <a:solidFill>
                <a:srgbClr val="0079A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03200" h="2032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0B04D71F-F584-4140-8E1B-AD7C4332E6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0192" y="1248512"/>
                <a:ext cx="182880" cy="44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B4CD3BD4-E623-4693-A4C5-5C9BD1BA57B9}"/>
                </a:ext>
              </a:extLst>
            </p:cNvPr>
            <p:cNvSpPr/>
            <p:nvPr/>
          </p:nvSpPr>
          <p:spPr>
            <a:xfrm>
              <a:off x="5399146" y="1649384"/>
              <a:ext cx="1006704" cy="94294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54BF4C3B-67E3-43A9-BC8D-10C15993051D}"/>
                </a:ext>
              </a:extLst>
            </p:cNvPr>
            <p:cNvSpPr txBox="1"/>
            <p:nvPr/>
          </p:nvSpPr>
          <p:spPr>
            <a:xfrm>
              <a:off x="5472612" y="1893752"/>
              <a:ext cx="931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Cl-17</a:t>
              </a: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BC4E8A57-0065-4EB7-9A9D-D4FE9E8B0051}"/>
              </a:ext>
            </a:extLst>
          </p:cNvPr>
          <p:cNvGrpSpPr/>
          <p:nvPr/>
        </p:nvGrpSpPr>
        <p:grpSpPr>
          <a:xfrm>
            <a:off x="1202700" y="760004"/>
            <a:ext cx="228118" cy="228118"/>
            <a:chOff x="3183446" y="1106114"/>
            <a:chExt cx="274320" cy="274320"/>
          </a:xfrm>
        </p:grpSpPr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74637BD4-0855-4254-9C80-B1F81F1BD05D}"/>
                </a:ext>
              </a:extLst>
            </p:cNvPr>
            <p:cNvSpPr/>
            <p:nvPr/>
          </p:nvSpPr>
          <p:spPr>
            <a:xfrm>
              <a:off x="3183446" y="1106114"/>
              <a:ext cx="274320" cy="274320"/>
            </a:xfrm>
            <a:prstGeom prst="ellipse">
              <a:avLst/>
            </a:prstGeom>
            <a:solidFill>
              <a:srgbClr val="0079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03200" h="203200"/>
              <a:bevelB w="914400" h="914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F30080A6-F889-4CA6-886A-D86F63910B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0192" y="1248512"/>
              <a:ext cx="182880" cy="44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7" name="TextBox 286">
            <a:extLst>
              <a:ext uri="{FF2B5EF4-FFF2-40B4-BE49-F238E27FC236}">
                <a16:creationId xmlns:a16="http://schemas.microsoft.com/office/drawing/2014/main" id="{68FC61A6-B699-42C5-AEF9-294C2A87854B}"/>
              </a:ext>
            </a:extLst>
          </p:cNvPr>
          <p:cNvSpPr txBox="1"/>
          <p:nvPr/>
        </p:nvSpPr>
        <p:spPr>
          <a:xfrm>
            <a:off x="1196884" y="325846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১নং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CB029A70-4343-4EC6-905A-34205C8B7A31}"/>
              </a:ext>
            </a:extLst>
          </p:cNvPr>
          <p:cNvSpPr txBox="1"/>
          <p:nvPr/>
        </p:nvSpPr>
        <p:spPr>
          <a:xfrm>
            <a:off x="4549684" y="3734706"/>
            <a:ext cx="29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বিন্যাস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২-৮-৭</a:t>
            </a:r>
          </a:p>
        </p:txBody>
      </p: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3B0F1967-2EAB-43ED-9C49-EBC8E3417361}"/>
              </a:ext>
            </a:extLst>
          </p:cNvPr>
          <p:cNvGrpSpPr/>
          <p:nvPr/>
        </p:nvGrpSpPr>
        <p:grpSpPr>
          <a:xfrm>
            <a:off x="8715690" y="972458"/>
            <a:ext cx="2915148" cy="3181822"/>
            <a:chOff x="8859405" y="631578"/>
            <a:chExt cx="3293947" cy="3595273"/>
          </a:xfrm>
        </p:grpSpPr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55A21F17-BEB1-4BBD-8A5C-EF788C5A5011}"/>
                </a:ext>
              </a:extLst>
            </p:cNvPr>
            <p:cNvGrpSpPr/>
            <p:nvPr/>
          </p:nvGrpSpPr>
          <p:grpSpPr>
            <a:xfrm>
              <a:off x="8859405" y="631578"/>
              <a:ext cx="3217067" cy="3079224"/>
              <a:chOff x="8859405" y="631578"/>
              <a:chExt cx="3217067" cy="3079224"/>
            </a:xfrm>
          </p:grpSpPr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A769EC3C-0DC5-46D0-B5A4-75FA64F99657}"/>
                  </a:ext>
                </a:extLst>
              </p:cNvPr>
              <p:cNvSpPr/>
              <p:nvPr/>
            </p:nvSpPr>
            <p:spPr>
              <a:xfrm>
                <a:off x="9348591" y="968025"/>
                <a:ext cx="2281176" cy="2281175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81A88A3E-7D3F-4E4E-9018-6D754E173574}"/>
                  </a:ext>
                </a:extLst>
              </p:cNvPr>
              <p:cNvSpPr/>
              <p:nvPr/>
            </p:nvSpPr>
            <p:spPr>
              <a:xfrm>
                <a:off x="9766807" y="1386240"/>
                <a:ext cx="1444745" cy="144474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7B152D5F-80B9-4A89-8A32-31EEC60CE0D9}"/>
                  </a:ext>
                </a:extLst>
              </p:cNvPr>
              <p:cNvGrpSpPr/>
              <p:nvPr/>
            </p:nvGrpSpPr>
            <p:grpSpPr>
              <a:xfrm>
                <a:off x="11401624" y="1443155"/>
                <a:ext cx="228118" cy="228118"/>
                <a:chOff x="3183446" y="1106114"/>
                <a:chExt cx="274320" cy="274320"/>
              </a:xfrm>
            </p:grpSpPr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77CA3B37-C469-4D20-950D-FB92AD7C32AA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7C579171-4E32-49BD-9FA0-E1ECCE3E8B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9647E8D6-6543-426D-BCCD-92394128AAAE}"/>
                  </a:ext>
                </a:extLst>
              </p:cNvPr>
              <p:cNvGrpSpPr/>
              <p:nvPr/>
            </p:nvGrpSpPr>
            <p:grpSpPr>
              <a:xfrm>
                <a:off x="10357292" y="1297715"/>
                <a:ext cx="228118" cy="228118"/>
                <a:chOff x="3183446" y="1106114"/>
                <a:chExt cx="274320" cy="274320"/>
              </a:xfrm>
            </p:grpSpPr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0FE5848A-F346-4A71-B650-2614E8CAEB45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8" name="Straight Connector 227">
                  <a:extLst>
                    <a:ext uri="{FF2B5EF4-FFF2-40B4-BE49-F238E27FC236}">
                      <a16:creationId xmlns:a16="http://schemas.microsoft.com/office/drawing/2014/main" id="{9855E47A-09D7-40CE-99D0-B62909612B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565F19D1-F7A3-4053-BACA-711B8D0B1182}"/>
                  </a:ext>
                </a:extLst>
              </p:cNvPr>
              <p:cNvGrpSpPr/>
              <p:nvPr/>
            </p:nvGrpSpPr>
            <p:grpSpPr>
              <a:xfrm>
                <a:off x="10363628" y="2698103"/>
                <a:ext cx="228118" cy="228118"/>
                <a:chOff x="3183446" y="1106114"/>
                <a:chExt cx="274320" cy="274320"/>
              </a:xfrm>
            </p:grpSpPr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1952D133-B8E0-4841-B8FC-A88A9B07106D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1" name="Straight Connector 230">
                  <a:extLst>
                    <a:ext uri="{FF2B5EF4-FFF2-40B4-BE49-F238E27FC236}">
                      <a16:creationId xmlns:a16="http://schemas.microsoft.com/office/drawing/2014/main" id="{CAF8556D-1D3C-4F57-99F2-5BCA9E22C2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F1124963-9DD2-450A-894F-8AC041C0BF94}"/>
                  </a:ext>
                </a:extLst>
              </p:cNvPr>
              <p:cNvGrpSpPr/>
              <p:nvPr/>
            </p:nvGrpSpPr>
            <p:grpSpPr>
              <a:xfrm>
                <a:off x="11484000" y="1747312"/>
                <a:ext cx="228118" cy="228118"/>
                <a:chOff x="3183446" y="1106114"/>
                <a:chExt cx="274320" cy="274320"/>
              </a:xfrm>
            </p:grpSpPr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9D36E13D-A6F9-41F3-8D76-A97B654CC400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1056F001-6BCC-471E-916C-C411EBEABF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19E89F63-1E53-4325-97E9-90BE444A42D0}"/>
                  </a:ext>
                </a:extLst>
              </p:cNvPr>
              <p:cNvSpPr/>
              <p:nvPr/>
            </p:nvSpPr>
            <p:spPr>
              <a:xfrm>
                <a:off x="8986798" y="631578"/>
                <a:ext cx="2966743" cy="2966742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8F124D05-29E7-4930-B238-3DAB52142A85}"/>
                  </a:ext>
                </a:extLst>
              </p:cNvPr>
              <p:cNvGrpSpPr/>
              <p:nvPr/>
            </p:nvGrpSpPr>
            <p:grpSpPr>
              <a:xfrm>
                <a:off x="11059448" y="2887899"/>
                <a:ext cx="228118" cy="228118"/>
                <a:chOff x="3183446" y="1106114"/>
                <a:chExt cx="274320" cy="274320"/>
              </a:xfrm>
            </p:grpSpPr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82AF4C42-166B-459B-83F1-BC870ACB13A7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35FA3AC8-7291-46EE-9A84-EB2D8670F8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20786670-CAB6-4EDA-925A-BBAA3185A23A}"/>
                  </a:ext>
                </a:extLst>
              </p:cNvPr>
              <p:cNvGrpSpPr/>
              <p:nvPr/>
            </p:nvGrpSpPr>
            <p:grpSpPr>
              <a:xfrm>
                <a:off x="11312912" y="2678791"/>
                <a:ext cx="228118" cy="228118"/>
                <a:chOff x="3183446" y="1106114"/>
                <a:chExt cx="274320" cy="274320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148B3EA3-B233-42C3-8A2E-713EDD9E213E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92EB2504-FE4B-452C-A6EE-CB918A61E9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6E57DD51-9D94-45FC-95CA-6083A93A985D}"/>
                  </a:ext>
                </a:extLst>
              </p:cNvPr>
              <p:cNvGrpSpPr/>
              <p:nvPr/>
            </p:nvGrpSpPr>
            <p:grpSpPr>
              <a:xfrm>
                <a:off x="9500644" y="2659782"/>
                <a:ext cx="228118" cy="228118"/>
                <a:chOff x="3183446" y="1106114"/>
                <a:chExt cx="274320" cy="274320"/>
              </a:xfrm>
            </p:grpSpPr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C3896E73-BD83-4CD4-A860-83335FC28BD7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9FD128D2-2586-4383-9463-00F751A94E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E2240AB6-F6BA-4F01-9D04-E444C05D2B5F}"/>
                  </a:ext>
                </a:extLst>
              </p:cNvPr>
              <p:cNvGrpSpPr/>
              <p:nvPr/>
            </p:nvGrpSpPr>
            <p:grpSpPr>
              <a:xfrm>
                <a:off x="9684405" y="2862553"/>
                <a:ext cx="228118" cy="228118"/>
                <a:chOff x="3183446" y="1106114"/>
                <a:chExt cx="274320" cy="274320"/>
              </a:xfrm>
            </p:grpSpPr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3BD09A75-D174-4AF9-8AB2-D47A8B1C9B0E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D3D91A61-A653-4C75-9424-6EF163B5C5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2CA5E46D-24FA-4D8C-9FD9-8FC9607CD531}"/>
                  </a:ext>
                </a:extLst>
              </p:cNvPr>
              <p:cNvGrpSpPr/>
              <p:nvPr/>
            </p:nvGrpSpPr>
            <p:grpSpPr>
              <a:xfrm>
                <a:off x="9665396" y="1088305"/>
                <a:ext cx="228118" cy="228118"/>
                <a:chOff x="3183446" y="1106114"/>
                <a:chExt cx="274320" cy="274320"/>
              </a:xfrm>
            </p:grpSpPr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A5980445-482A-4D91-935C-C21B35DB81DC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0" name="Straight Connector 249">
                  <a:extLst>
                    <a:ext uri="{FF2B5EF4-FFF2-40B4-BE49-F238E27FC236}">
                      <a16:creationId xmlns:a16="http://schemas.microsoft.com/office/drawing/2014/main" id="{1035C0D4-96F2-4836-B0D8-119C60EB93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82C24361-25DC-4343-9F28-F9FBFABA6E61}"/>
                  </a:ext>
                </a:extLst>
              </p:cNvPr>
              <p:cNvGrpSpPr/>
              <p:nvPr/>
            </p:nvGrpSpPr>
            <p:grpSpPr>
              <a:xfrm>
                <a:off x="9462624" y="1322759"/>
                <a:ext cx="228118" cy="228118"/>
                <a:chOff x="3183446" y="1106114"/>
                <a:chExt cx="274320" cy="274320"/>
              </a:xfrm>
            </p:grpSpPr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62A1C93A-6A9F-4AD1-80E2-9A23D7DB0DB6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3" name="Straight Connector 252">
                  <a:extLst>
                    <a:ext uri="{FF2B5EF4-FFF2-40B4-BE49-F238E27FC236}">
                      <a16:creationId xmlns:a16="http://schemas.microsoft.com/office/drawing/2014/main" id="{629D7839-2C24-4FDF-B36A-A86BB6A03E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3D1FF8E1-3165-4E20-8670-3C7A366B9AAA}"/>
                  </a:ext>
                </a:extLst>
              </p:cNvPr>
              <p:cNvGrpSpPr/>
              <p:nvPr/>
            </p:nvGrpSpPr>
            <p:grpSpPr>
              <a:xfrm>
                <a:off x="11243209" y="793654"/>
                <a:ext cx="228118" cy="228118"/>
                <a:chOff x="3183446" y="1106114"/>
                <a:chExt cx="274320" cy="274320"/>
              </a:xfrm>
            </p:grpSpPr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3BB4606D-130C-4F47-890E-98F6B68B8749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F65F31FC-F380-4C49-833B-13CD516E95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4C1B3135-827E-4BA7-825B-7E42F2D8B4E9}"/>
                  </a:ext>
                </a:extLst>
              </p:cNvPr>
              <p:cNvGrpSpPr/>
              <p:nvPr/>
            </p:nvGrpSpPr>
            <p:grpSpPr>
              <a:xfrm>
                <a:off x="11848354" y="2087904"/>
                <a:ext cx="228118" cy="228118"/>
                <a:chOff x="3183446" y="1106114"/>
                <a:chExt cx="274320" cy="274320"/>
              </a:xfrm>
            </p:grpSpPr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B571A0D3-BCDC-4FC7-93B9-03897829CEC6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9" name="Straight Connector 258">
                  <a:extLst>
                    <a:ext uri="{FF2B5EF4-FFF2-40B4-BE49-F238E27FC236}">
                      <a16:creationId xmlns:a16="http://schemas.microsoft.com/office/drawing/2014/main" id="{88F95C90-3C8B-4F04-9D99-9DC6563C11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E23FBC83-7352-49F1-A0FC-280D7902AF43}"/>
                  </a:ext>
                </a:extLst>
              </p:cNvPr>
              <p:cNvGrpSpPr/>
              <p:nvPr/>
            </p:nvGrpSpPr>
            <p:grpSpPr>
              <a:xfrm>
                <a:off x="9888761" y="635239"/>
                <a:ext cx="228118" cy="228118"/>
                <a:chOff x="3183446" y="1106114"/>
                <a:chExt cx="274320" cy="274320"/>
              </a:xfrm>
            </p:grpSpPr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B97F4F66-DE2E-47C1-A7F2-1E7E9CEC6CCA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2" name="Straight Connector 261">
                  <a:extLst>
                    <a:ext uri="{FF2B5EF4-FFF2-40B4-BE49-F238E27FC236}">
                      <a16:creationId xmlns:a16="http://schemas.microsoft.com/office/drawing/2014/main" id="{B2BD5788-54AF-4D90-BA5E-634438008C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6E3E995C-D97C-46B8-BE9F-4BF9A14B83B8}"/>
                  </a:ext>
                </a:extLst>
              </p:cNvPr>
              <p:cNvGrpSpPr/>
              <p:nvPr/>
            </p:nvGrpSpPr>
            <p:grpSpPr>
              <a:xfrm>
                <a:off x="9120662" y="2884604"/>
                <a:ext cx="228118" cy="228118"/>
                <a:chOff x="3183446" y="1106114"/>
                <a:chExt cx="274320" cy="274320"/>
              </a:xfrm>
            </p:grpSpPr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3DF3C762-5269-440F-B263-55F5D85AFDC1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5" name="Straight Connector 264">
                  <a:extLst>
                    <a:ext uri="{FF2B5EF4-FFF2-40B4-BE49-F238E27FC236}">
                      <a16:creationId xmlns:a16="http://schemas.microsoft.com/office/drawing/2014/main" id="{64BAFD67-9A8E-45FB-8B0E-1D9D31E73E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C503FA90-3217-403C-A16C-E3DB770FE46B}"/>
                  </a:ext>
                </a:extLst>
              </p:cNvPr>
              <p:cNvGrpSpPr/>
              <p:nvPr/>
            </p:nvGrpSpPr>
            <p:grpSpPr>
              <a:xfrm>
                <a:off x="9041240" y="1387710"/>
                <a:ext cx="228118" cy="228118"/>
                <a:chOff x="3183446" y="1106114"/>
                <a:chExt cx="274320" cy="274320"/>
              </a:xfrm>
            </p:grpSpPr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45A3E6FC-858B-4F6A-AC50-7B80531B36E0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77C91CBC-F236-44B0-B05C-67E2FF5B06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FA47D181-9504-4C5D-BDA2-6D91019704E1}"/>
                  </a:ext>
                </a:extLst>
              </p:cNvPr>
              <p:cNvGrpSpPr/>
              <p:nvPr/>
            </p:nvGrpSpPr>
            <p:grpSpPr>
              <a:xfrm>
                <a:off x="10136788" y="3482684"/>
                <a:ext cx="228118" cy="228118"/>
                <a:chOff x="3183446" y="1106114"/>
                <a:chExt cx="274320" cy="274320"/>
              </a:xfrm>
            </p:grpSpPr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A834489A-9C0A-4C71-95F2-6BA60EA674CA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673DCD30-66BB-4BBF-B970-A7BE4B144D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2059EFBF-584E-43F0-9D5C-B09D77952D50}"/>
                  </a:ext>
                </a:extLst>
              </p:cNvPr>
              <p:cNvGrpSpPr/>
              <p:nvPr/>
            </p:nvGrpSpPr>
            <p:grpSpPr>
              <a:xfrm>
                <a:off x="11410230" y="3137209"/>
                <a:ext cx="228118" cy="228118"/>
                <a:chOff x="3183446" y="1106114"/>
                <a:chExt cx="274320" cy="274320"/>
              </a:xfrm>
            </p:grpSpPr>
            <p:sp>
              <p:nvSpPr>
                <p:cNvPr id="273" name="Oval 272">
                  <a:extLst>
                    <a:ext uri="{FF2B5EF4-FFF2-40B4-BE49-F238E27FC236}">
                      <a16:creationId xmlns:a16="http://schemas.microsoft.com/office/drawing/2014/main" id="{0265B49E-41B4-4743-9A2F-94FBD341B4A7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32DB1FAC-5397-4E49-A51A-7B0A190F88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C169E339-70EF-44EA-BB63-2203C9587FC3}"/>
                  </a:ext>
                </a:extLst>
              </p:cNvPr>
              <p:cNvSpPr/>
              <p:nvPr/>
            </p:nvSpPr>
            <p:spPr>
              <a:xfrm>
                <a:off x="10009246" y="1649384"/>
                <a:ext cx="1006704" cy="942948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8811992E-4B9F-4885-90AE-4E6484DD4756}"/>
                  </a:ext>
                </a:extLst>
              </p:cNvPr>
              <p:cNvSpPr txBox="1"/>
              <p:nvPr/>
            </p:nvSpPr>
            <p:spPr>
              <a:xfrm>
                <a:off x="10058400" y="1861820"/>
                <a:ext cx="11582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NaCl</a:t>
                </a:r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127B2AE0-E5B4-4C7E-AE6E-82FB200DA932}"/>
                  </a:ext>
                </a:extLst>
              </p:cNvPr>
              <p:cNvGrpSpPr/>
              <p:nvPr/>
            </p:nvGrpSpPr>
            <p:grpSpPr>
              <a:xfrm>
                <a:off x="8859405" y="1868604"/>
                <a:ext cx="228118" cy="228118"/>
                <a:chOff x="3183446" y="1106114"/>
                <a:chExt cx="274320" cy="274320"/>
              </a:xfrm>
            </p:grpSpPr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ECF9388D-6921-45B0-B977-AD59072CAE87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CC5D444D-A4D4-4523-BAFD-C5BAED22E5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A3AB5DB4-109E-44F6-AF04-66EF57E164F1}"/>
                </a:ext>
              </a:extLst>
            </p:cNvPr>
            <p:cNvSpPr txBox="1"/>
            <p:nvPr/>
          </p:nvSpPr>
          <p:spPr>
            <a:xfrm>
              <a:off x="9213124" y="3765186"/>
              <a:ext cx="29402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ইলেকট্রন</a:t>
              </a:r>
              <a:r>
                <a:rPr lang="en-US" sz="24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বিন্যাস</a:t>
              </a:r>
              <a:r>
                <a:rPr lang="en-US" sz="2400" dirty="0">
                  <a:latin typeface="Kalpurush" panose="02000600000000000000" pitchFamily="2" charset="0"/>
                  <a:cs typeface="Kalpurush" panose="02000600000000000000" pitchFamily="2" charset="0"/>
                </a:rPr>
                <a:t> ২-৮-৮</a:t>
              </a:r>
            </a:p>
          </p:txBody>
        </p:sp>
      </p:grpSp>
      <p:sp>
        <p:nvSpPr>
          <p:cNvPr id="290" name="TextBox 289">
            <a:extLst>
              <a:ext uri="{FF2B5EF4-FFF2-40B4-BE49-F238E27FC236}">
                <a16:creationId xmlns:a16="http://schemas.microsoft.com/office/drawing/2014/main" id="{D6E31E1D-C9DD-4B20-8B9C-65C54F519A6F}"/>
              </a:ext>
            </a:extLst>
          </p:cNvPr>
          <p:cNvSpPr txBox="1"/>
          <p:nvPr/>
        </p:nvSpPr>
        <p:spPr>
          <a:xfrm>
            <a:off x="528501" y="3688080"/>
            <a:ext cx="289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বিন্যাস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২-৮-১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7F0BB99C-EFF7-4E14-8AFB-1497239BDBBF}"/>
              </a:ext>
            </a:extLst>
          </p:cNvPr>
          <p:cNvSpPr txBox="1"/>
          <p:nvPr/>
        </p:nvSpPr>
        <p:spPr>
          <a:xfrm>
            <a:off x="5245644" y="296818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২নং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B757D5C2-5896-4203-B919-BDF6E7E39BB4}"/>
              </a:ext>
            </a:extLst>
          </p:cNvPr>
          <p:cNvSpPr txBox="1"/>
          <p:nvPr/>
        </p:nvSpPr>
        <p:spPr>
          <a:xfrm>
            <a:off x="546085" y="3662194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বিন্যাস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২-৮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8C4DE309-E513-4312-AA4E-01D33663DDCB}"/>
              </a:ext>
            </a:extLst>
          </p:cNvPr>
          <p:cNvSpPr txBox="1"/>
          <p:nvPr/>
        </p:nvSpPr>
        <p:spPr>
          <a:xfrm>
            <a:off x="4549684" y="3756526"/>
            <a:ext cx="2940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বিন্যাস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২-৮-৮</a:t>
            </a:r>
          </a:p>
        </p:txBody>
      </p:sp>
      <p:sp>
        <p:nvSpPr>
          <p:cNvPr id="297" name="Freeform: Shape 296">
            <a:extLst>
              <a:ext uri="{FF2B5EF4-FFF2-40B4-BE49-F238E27FC236}">
                <a16:creationId xmlns:a16="http://schemas.microsoft.com/office/drawing/2014/main" id="{A9EC5B48-3E39-4AA0-B735-C03266A936AA}"/>
              </a:ext>
            </a:extLst>
          </p:cNvPr>
          <p:cNvSpPr/>
          <p:nvPr/>
        </p:nvSpPr>
        <p:spPr>
          <a:xfrm rot="5400000">
            <a:off x="3560061" y="1853768"/>
            <a:ext cx="663667" cy="729845"/>
          </a:xfrm>
          <a:custGeom>
            <a:avLst/>
            <a:gdLst>
              <a:gd name="connsiteX0" fmla="*/ 0 w 618978"/>
              <a:gd name="connsiteY0" fmla="*/ 351693 h 618979"/>
              <a:gd name="connsiteX1" fmla="*/ 0 w 618978"/>
              <a:gd name="connsiteY1" fmla="*/ 267288 h 618979"/>
              <a:gd name="connsiteX2" fmla="*/ 21102 w 618978"/>
              <a:gd name="connsiteY2" fmla="*/ 246186 h 618979"/>
              <a:gd name="connsiteX3" fmla="*/ 246184 w 618978"/>
              <a:gd name="connsiteY3" fmla="*/ 246186 h 618979"/>
              <a:gd name="connsiteX4" fmla="*/ 246184 w 618978"/>
              <a:gd name="connsiteY4" fmla="*/ 21103 h 618979"/>
              <a:gd name="connsiteX5" fmla="*/ 267286 w 618978"/>
              <a:gd name="connsiteY5" fmla="*/ 0 h 618979"/>
              <a:gd name="connsiteX6" fmla="*/ 351691 w 618978"/>
              <a:gd name="connsiteY6" fmla="*/ 0 h 618979"/>
              <a:gd name="connsiteX7" fmla="*/ 372793 w 618978"/>
              <a:gd name="connsiteY7" fmla="*/ 21103 h 618979"/>
              <a:gd name="connsiteX8" fmla="*/ 372793 w 618978"/>
              <a:gd name="connsiteY8" fmla="*/ 246186 h 618979"/>
              <a:gd name="connsiteX9" fmla="*/ 597876 w 618978"/>
              <a:gd name="connsiteY9" fmla="*/ 246186 h 618979"/>
              <a:gd name="connsiteX10" fmla="*/ 618978 w 618978"/>
              <a:gd name="connsiteY10" fmla="*/ 267288 h 618979"/>
              <a:gd name="connsiteX11" fmla="*/ 618978 w 618978"/>
              <a:gd name="connsiteY11" fmla="*/ 351693 h 618979"/>
              <a:gd name="connsiteX12" fmla="*/ 597876 w 618978"/>
              <a:gd name="connsiteY12" fmla="*/ 372795 h 618979"/>
              <a:gd name="connsiteX13" fmla="*/ 372793 w 618978"/>
              <a:gd name="connsiteY13" fmla="*/ 372795 h 618979"/>
              <a:gd name="connsiteX14" fmla="*/ 372793 w 618978"/>
              <a:gd name="connsiteY14" fmla="*/ 597877 h 618979"/>
              <a:gd name="connsiteX15" fmla="*/ 351691 w 618978"/>
              <a:gd name="connsiteY15" fmla="*/ 618979 h 618979"/>
              <a:gd name="connsiteX16" fmla="*/ 267286 w 618978"/>
              <a:gd name="connsiteY16" fmla="*/ 618979 h 618979"/>
              <a:gd name="connsiteX17" fmla="*/ 246184 w 618978"/>
              <a:gd name="connsiteY17" fmla="*/ 597877 h 618979"/>
              <a:gd name="connsiteX18" fmla="*/ 246184 w 618978"/>
              <a:gd name="connsiteY18" fmla="*/ 372795 h 618979"/>
              <a:gd name="connsiteX19" fmla="*/ 21102 w 618978"/>
              <a:gd name="connsiteY19" fmla="*/ 372795 h 618979"/>
              <a:gd name="connsiteX20" fmla="*/ 0 w 618978"/>
              <a:gd name="connsiteY20" fmla="*/ 351693 h 6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8978" h="618979">
                <a:moveTo>
                  <a:pt x="0" y="351693"/>
                </a:moveTo>
                <a:lnTo>
                  <a:pt x="0" y="267288"/>
                </a:lnTo>
                <a:cubicBezTo>
                  <a:pt x="0" y="255634"/>
                  <a:pt x="9448" y="246186"/>
                  <a:pt x="21102" y="246186"/>
                </a:cubicBezTo>
                <a:lnTo>
                  <a:pt x="246184" y="246186"/>
                </a:lnTo>
                <a:lnTo>
                  <a:pt x="246184" y="21103"/>
                </a:lnTo>
                <a:cubicBezTo>
                  <a:pt x="246184" y="9449"/>
                  <a:pt x="255632" y="0"/>
                  <a:pt x="267286" y="0"/>
                </a:cubicBezTo>
                <a:lnTo>
                  <a:pt x="351691" y="0"/>
                </a:lnTo>
                <a:cubicBezTo>
                  <a:pt x="363345" y="0"/>
                  <a:pt x="372793" y="9449"/>
                  <a:pt x="372793" y="21103"/>
                </a:cubicBezTo>
                <a:lnTo>
                  <a:pt x="372793" y="246186"/>
                </a:lnTo>
                <a:lnTo>
                  <a:pt x="597876" y="246186"/>
                </a:lnTo>
                <a:cubicBezTo>
                  <a:pt x="609530" y="246186"/>
                  <a:pt x="618978" y="255634"/>
                  <a:pt x="618978" y="267288"/>
                </a:cubicBezTo>
                <a:lnTo>
                  <a:pt x="618978" y="351693"/>
                </a:lnTo>
                <a:cubicBezTo>
                  <a:pt x="618978" y="363347"/>
                  <a:pt x="609530" y="372795"/>
                  <a:pt x="597876" y="372795"/>
                </a:cubicBezTo>
                <a:lnTo>
                  <a:pt x="372793" y="372795"/>
                </a:lnTo>
                <a:lnTo>
                  <a:pt x="372793" y="597877"/>
                </a:lnTo>
                <a:cubicBezTo>
                  <a:pt x="372793" y="609531"/>
                  <a:pt x="363345" y="618979"/>
                  <a:pt x="351691" y="618979"/>
                </a:cubicBezTo>
                <a:lnTo>
                  <a:pt x="267286" y="618979"/>
                </a:lnTo>
                <a:cubicBezTo>
                  <a:pt x="255632" y="618979"/>
                  <a:pt x="246184" y="609531"/>
                  <a:pt x="246184" y="597877"/>
                </a:cubicBezTo>
                <a:lnTo>
                  <a:pt x="246184" y="372795"/>
                </a:lnTo>
                <a:lnTo>
                  <a:pt x="21102" y="372795"/>
                </a:lnTo>
                <a:cubicBezTo>
                  <a:pt x="9448" y="372795"/>
                  <a:pt x="0" y="363347"/>
                  <a:pt x="0" y="351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0" name="Freeform: Shape 299">
            <a:extLst>
              <a:ext uri="{FF2B5EF4-FFF2-40B4-BE49-F238E27FC236}">
                <a16:creationId xmlns:a16="http://schemas.microsoft.com/office/drawing/2014/main" id="{210FCC6C-6514-4700-A524-6F83507778DC}"/>
              </a:ext>
            </a:extLst>
          </p:cNvPr>
          <p:cNvSpPr/>
          <p:nvPr/>
        </p:nvSpPr>
        <p:spPr>
          <a:xfrm>
            <a:off x="7778750" y="1797050"/>
            <a:ext cx="640080" cy="355595"/>
          </a:xfrm>
          <a:custGeom>
            <a:avLst/>
            <a:gdLst>
              <a:gd name="connsiteX0" fmla="*/ 0 w 640080"/>
              <a:gd name="connsiteY0" fmla="*/ 275766 h 507995"/>
              <a:gd name="connsiteX1" fmla="*/ 640080 w 640080"/>
              <a:gd name="connsiteY1" fmla="*/ 275766 h 507995"/>
              <a:gd name="connsiteX2" fmla="*/ 640080 w 640080"/>
              <a:gd name="connsiteY2" fmla="*/ 507995 h 507995"/>
              <a:gd name="connsiteX3" fmla="*/ 0 w 640080"/>
              <a:gd name="connsiteY3" fmla="*/ 507995 h 507995"/>
              <a:gd name="connsiteX4" fmla="*/ 0 w 640080"/>
              <a:gd name="connsiteY4" fmla="*/ 0 h 507995"/>
              <a:gd name="connsiteX5" fmla="*/ 640080 w 640080"/>
              <a:gd name="connsiteY5" fmla="*/ 0 h 507995"/>
              <a:gd name="connsiteX6" fmla="*/ 640080 w 640080"/>
              <a:gd name="connsiteY6" fmla="*/ 232229 h 507995"/>
              <a:gd name="connsiteX7" fmla="*/ 0 w 640080"/>
              <a:gd name="connsiteY7" fmla="*/ 232229 h 50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080" h="507995">
                <a:moveTo>
                  <a:pt x="0" y="275766"/>
                </a:moveTo>
                <a:lnTo>
                  <a:pt x="640080" y="275766"/>
                </a:lnTo>
                <a:lnTo>
                  <a:pt x="640080" y="507995"/>
                </a:lnTo>
                <a:lnTo>
                  <a:pt x="0" y="507995"/>
                </a:lnTo>
                <a:close/>
                <a:moveTo>
                  <a:pt x="0" y="0"/>
                </a:moveTo>
                <a:lnTo>
                  <a:pt x="640080" y="0"/>
                </a:lnTo>
                <a:lnTo>
                  <a:pt x="640080" y="232229"/>
                </a:lnTo>
                <a:lnTo>
                  <a:pt x="0" y="2322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8006A6A9-31CB-4E56-A045-284233D01260}"/>
              </a:ext>
            </a:extLst>
          </p:cNvPr>
          <p:cNvSpPr txBox="1"/>
          <p:nvPr/>
        </p:nvSpPr>
        <p:spPr>
          <a:xfrm>
            <a:off x="9606079" y="522514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৩নং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04083E-17 L -2.70833E-6 0.00069 C 0.01133 -0.02593 0.0142 -0.03819 0.02591 -0.04653 C 0.03373 -0.05139 0.04909 -0.05718 0.04909 -0.05694 L 0.22045 -0.05255 C 0.22331 -0.05255 0.22591 -0.04954 0.22852 -0.04653 C 0.23607 -0.03796 0.2431 -0.02593 0.25065 -0.01736 C 0.25586 -0.01181 0.26107 -0.00741 0.26628 -1.04083E-17 C 0.26836 0.00278 0.26966 0.00903 0.27149 0.01181 C 0.27539 0.01713 0.27943 0.01829 0.28334 0.02338 C 0.28607 0.02639 0.28854 0.03241 0.29102 0.03426 L 0.30456 0.04722 " pathEditMode="relative" rAng="0" ptsTypes="AAAAAAAAAAAA">
                                      <p:cBhvr>
                                        <p:cTn id="41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1" y="-50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7" grpId="0"/>
      <p:bldP spid="288" grpId="0"/>
      <p:bldP spid="288" grpId="1"/>
      <p:bldP spid="290" grpId="0"/>
      <p:bldP spid="290" grpId="1"/>
      <p:bldP spid="291" grpId="0"/>
      <p:bldP spid="292" grpId="0"/>
      <p:bldP spid="293" grpId="0"/>
      <p:bldP spid="297" grpId="0" animBg="1"/>
      <p:bldP spid="300" grpId="0" animBg="1"/>
      <p:bldP spid="3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:a16="http://schemas.microsoft.com/office/drawing/2014/main" id="{1C37DEB4-AB82-40E4-925B-E0ED6678F92A}"/>
              </a:ext>
            </a:extLst>
          </p:cNvPr>
          <p:cNvSpPr txBox="1"/>
          <p:nvPr/>
        </p:nvSpPr>
        <p:spPr>
          <a:xfrm>
            <a:off x="400051" y="4722674"/>
            <a:ext cx="11429999" cy="11387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	এ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অতিরিক্ত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ইলেকট্রনকে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শক্তির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সাহায্যে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প্রবাহ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স্থানান্তর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যদি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পদার্থের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প্রবাহ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তাকে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ইলেকট্রিসিটি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5086147-1C53-496C-A929-93BEB8133E78}"/>
              </a:ext>
            </a:extLst>
          </p:cNvPr>
          <p:cNvSpPr txBox="1"/>
          <p:nvPr/>
        </p:nvSpPr>
        <p:spPr>
          <a:xfrm>
            <a:off x="647699" y="3019783"/>
            <a:ext cx="11035375" cy="16927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তাহলে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ত্যাগ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গ্রহন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পরমাণু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নিস্ক্রিয়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পরমাণুতে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পরিনত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পরমাণুর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অপসাসিত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পরমাণুর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প্রোট্রন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সংখ্যা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বৃদ্ধি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ঐ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পরমাণুটি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পজেটিভ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আয়নে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পরিনত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, 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সোডিয়াম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(Na</a:t>
            </a:r>
            <a:r>
              <a:rPr lang="en-US" sz="24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11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) ।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পক্ষান্তরে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পরমাণুটি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গ্রহন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পরমাণুটি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নেগেটিভ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চার্জে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পরিনত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ক্লোরিন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(Cl</a:t>
            </a:r>
            <a:r>
              <a:rPr lang="en-US" sz="24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17 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5A03EE7-7174-4A0C-9215-BA143541A4C2}"/>
              </a:ext>
            </a:extLst>
          </p:cNvPr>
          <p:cNvGrpSpPr/>
          <p:nvPr/>
        </p:nvGrpSpPr>
        <p:grpSpPr>
          <a:xfrm>
            <a:off x="513511" y="1"/>
            <a:ext cx="5144525" cy="2686050"/>
            <a:chOff x="513511" y="0"/>
            <a:chExt cx="5586051" cy="2916579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5525301-45F1-4E6F-8F7B-8E5419C90C8F}"/>
                </a:ext>
              </a:extLst>
            </p:cNvPr>
            <p:cNvGrpSpPr/>
            <p:nvPr/>
          </p:nvGrpSpPr>
          <p:grpSpPr>
            <a:xfrm>
              <a:off x="513511" y="0"/>
              <a:ext cx="2986900" cy="2916579"/>
              <a:chOff x="437053" y="615982"/>
              <a:chExt cx="2986900" cy="2916579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38FFBC2-9807-41F6-B99A-3B198F54CF46}"/>
                  </a:ext>
                </a:extLst>
              </p:cNvPr>
              <p:cNvSpPr/>
              <p:nvPr/>
            </p:nvSpPr>
            <p:spPr>
              <a:xfrm>
                <a:off x="801304" y="946740"/>
                <a:ext cx="2296675" cy="224260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3F46F44-CE0A-49FA-8AF4-AD88C0E650FD}"/>
                  </a:ext>
                </a:extLst>
              </p:cNvPr>
              <p:cNvSpPr/>
              <p:nvPr/>
            </p:nvSpPr>
            <p:spPr>
              <a:xfrm>
                <a:off x="1222361" y="1357884"/>
                <a:ext cx="1454561" cy="142031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6B4D900-9803-481B-8889-74F6E4BDE174}"/>
                  </a:ext>
                </a:extLst>
              </p:cNvPr>
              <p:cNvGrpSpPr/>
              <p:nvPr/>
            </p:nvGrpSpPr>
            <p:grpSpPr>
              <a:xfrm>
                <a:off x="2868286" y="1413836"/>
                <a:ext cx="229668" cy="224260"/>
                <a:chOff x="3183446" y="1106114"/>
                <a:chExt cx="274320" cy="274320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343CD31E-308C-46B4-98FC-F0665738B4A4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9676ABA-660C-4AD4-830A-968CF89996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8C8E17E-7887-44C4-93AA-8DB64BA9776F}"/>
                  </a:ext>
                </a:extLst>
              </p:cNvPr>
              <p:cNvSpPr/>
              <p:nvPr/>
            </p:nvSpPr>
            <p:spPr>
              <a:xfrm>
                <a:off x="1430395" y="1584977"/>
                <a:ext cx="1006704" cy="942948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2E0DFB1-A1A7-47CE-8D55-3F2DF81A9F03}"/>
                  </a:ext>
                </a:extLst>
              </p:cNvPr>
              <p:cNvGrpSpPr/>
              <p:nvPr/>
            </p:nvGrpSpPr>
            <p:grpSpPr>
              <a:xfrm>
                <a:off x="1816858" y="1270856"/>
                <a:ext cx="229668" cy="224260"/>
                <a:chOff x="3183446" y="1106114"/>
                <a:chExt cx="274320" cy="274320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2213B4BE-564D-49CD-B134-F2E9271EE155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C7BE39CB-9189-4884-AC40-AE60DB9072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2597427-9685-4A27-B645-C33ED3092DC0}"/>
                  </a:ext>
                </a:extLst>
              </p:cNvPr>
              <p:cNvGrpSpPr/>
              <p:nvPr/>
            </p:nvGrpSpPr>
            <p:grpSpPr>
              <a:xfrm>
                <a:off x="1823238" y="2647565"/>
                <a:ext cx="229668" cy="224260"/>
                <a:chOff x="3183446" y="1106114"/>
                <a:chExt cx="274320" cy="274320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8DDA77A3-BE4E-463B-A04D-25FA52C7F87D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F2D7A980-D6B7-4DFA-A12A-FD9B7CC1C4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4B2EAC5-EC31-4E30-B4C6-D4F633A0A70C}"/>
                  </a:ext>
                </a:extLst>
              </p:cNvPr>
              <p:cNvGrpSpPr/>
              <p:nvPr/>
            </p:nvGrpSpPr>
            <p:grpSpPr>
              <a:xfrm>
                <a:off x="2951221" y="1712850"/>
                <a:ext cx="229668" cy="224260"/>
                <a:chOff x="3183446" y="1106114"/>
                <a:chExt cx="274320" cy="27432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0CAFC5F-7B44-4F50-8EF2-062C92219A64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FD945052-64C6-4BB7-BCA1-40C405EEC2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638F443-2053-464A-B38B-B2D371306495}"/>
                  </a:ext>
                </a:extLst>
              </p:cNvPr>
              <p:cNvSpPr/>
              <p:nvPr/>
            </p:nvSpPr>
            <p:spPr>
              <a:xfrm>
                <a:off x="437053" y="615982"/>
                <a:ext cx="2986900" cy="2916579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AFED975-0B5E-4795-A87D-E79218D57111}"/>
                  </a:ext>
                </a:extLst>
              </p:cNvPr>
              <p:cNvGrpSpPr/>
              <p:nvPr/>
            </p:nvGrpSpPr>
            <p:grpSpPr>
              <a:xfrm>
                <a:off x="2523785" y="2834152"/>
                <a:ext cx="229668" cy="224260"/>
                <a:chOff x="3183446" y="1106114"/>
                <a:chExt cx="274320" cy="274320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267B5119-FCD7-41E5-960E-5B306581053E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292404C-FB1A-4ACF-BF24-50351BB05D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06B46C3-61DB-452B-AE7E-7DABEE781255}"/>
                  </a:ext>
                </a:extLst>
              </p:cNvPr>
              <p:cNvGrpSpPr/>
              <p:nvPr/>
            </p:nvGrpSpPr>
            <p:grpSpPr>
              <a:xfrm>
                <a:off x="2778971" y="2628580"/>
                <a:ext cx="229668" cy="224260"/>
                <a:chOff x="3183446" y="1106114"/>
                <a:chExt cx="274320" cy="274320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97AFE7C0-712E-451F-A6D7-421EE7F68ECE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D6FF006-08EC-445F-A2A9-4DFE965022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B76DB18-1127-4865-98DA-63485079FA44}"/>
                  </a:ext>
                </a:extLst>
              </p:cNvPr>
              <p:cNvGrpSpPr/>
              <p:nvPr/>
            </p:nvGrpSpPr>
            <p:grpSpPr>
              <a:xfrm>
                <a:off x="954390" y="2609892"/>
                <a:ext cx="229668" cy="224260"/>
                <a:chOff x="3183446" y="1106114"/>
                <a:chExt cx="274320" cy="274320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EFE1AF9-1EA4-4D22-BF81-91340B39D8E7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841D83-398C-4672-AE0A-AA44274AD5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6DE6F16-0F51-4335-9E47-4E87349E4CF6}"/>
                  </a:ext>
                </a:extLst>
              </p:cNvPr>
              <p:cNvGrpSpPr/>
              <p:nvPr/>
            </p:nvGrpSpPr>
            <p:grpSpPr>
              <a:xfrm>
                <a:off x="1139400" y="2809234"/>
                <a:ext cx="229668" cy="224260"/>
                <a:chOff x="3183446" y="1106114"/>
                <a:chExt cx="274320" cy="27432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7237B65C-059B-4A62-892D-4D674F383C78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E6647EA6-25E2-4E71-89F4-1396537635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D031F50-C874-40F4-9B55-C58D03EFE68D}"/>
                  </a:ext>
                </a:extLst>
              </p:cNvPr>
              <p:cNvGrpSpPr/>
              <p:nvPr/>
            </p:nvGrpSpPr>
            <p:grpSpPr>
              <a:xfrm>
                <a:off x="1120261" y="1064987"/>
                <a:ext cx="229668" cy="224260"/>
                <a:chOff x="3183446" y="1106114"/>
                <a:chExt cx="274320" cy="274320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E57F868-C719-4DA5-BD16-E64BB8947C0A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3D4132A4-2E1D-4AB1-A485-6F949B1FF7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4C6D697-DFEA-4D11-BC6E-A56395D962D5}"/>
                  </a:ext>
                </a:extLst>
              </p:cNvPr>
              <p:cNvGrpSpPr/>
              <p:nvPr/>
            </p:nvGrpSpPr>
            <p:grpSpPr>
              <a:xfrm>
                <a:off x="916112" y="1295477"/>
                <a:ext cx="229668" cy="224260"/>
                <a:chOff x="3183446" y="1106114"/>
                <a:chExt cx="274320" cy="274320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BB52CA4-EDAD-4609-91BF-B9F8A902020D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391A8267-0308-4CF8-A820-F1E1406EA4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735A54-FBA8-410A-B2EB-C51E11F96B6D}"/>
                  </a:ext>
                </a:extLst>
              </p:cNvPr>
              <p:cNvSpPr txBox="1"/>
              <p:nvPr/>
            </p:nvSpPr>
            <p:spPr>
              <a:xfrm>
                <a:off x="1337302" y="1785076"/>
                <a:ext cx="11624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Na-10</a:t>
                </a:r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7AECA28-AFC1-410C-8D99-7DF801B3F0AA}"/>
                </a:ext>
              </a:extLst>
            </p:cNvPr>
            <p:cNvSpPr txBox="1"/>
            <p:nvPr/>
          </p:nvSpPr>
          <p:spPr>
            <a:xfrm>
              <a:off x="3497568" y="1379349"/>
              <a:ext cx="26019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পজেটিভ</a:t>
              </a:r>
              <a:r>
                <a:rPr lang="en-US" sz="36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আয়ন</a:t>
              </a:r>
              <a:endParaRPr lang="en-US" sz="36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16E4780-FC01-4E59-BB4A-9097FA4E90CF}"/>
              </a:ext>
            </a:extLst>
          </p:cNvPr>
          <p:cNvGrpSpPr/>
          <p:nvPr/>
        </p:nvGrpSpPr>
        <p:grpSpPr>
          <a:xfrm>
            <a:off x="6719599" y="151454"/>
            <a:ext cx="4886243" cy="2477446"/>
            <a:chOff x="6719599" y="151454"/>
            <a:chExt cx="5365427" cy="2720404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7221EBA-6328-4011-9FD5-9CEE92663B48}"/>
                </a:ext>
              </a:extLst>
            </p:cNvPr>
            <p:cNvGrpSpPr/>
            <p:nvPr/>
          </p:nvGrpSpPr>
          <p:grpSpPr>
            <a:xfrm>
              <a:off x="6719599" y="151454"/>
              <a:ext cx="2851121" cy="2720404"/>
              <a:chOff x="6719599" y="383928"/>
              <a:chExt cx="3166123" cy="3075595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20A0E75-8989-4F5E-A212-99F9E12FF479}"/>
                  </a:ext>
                </a:extLst>
              </p:cNvPr>
              <p:cNvSpPr/>
              <p:nvPr/>
            </p:nvSpPr>
            <p:spPr>
              <a:xfrm>
                <a:off x="7157841" y="720375"/>
                <a:ext cx="2281176" cy="2281175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E35911E-12D6-4301-9763-8D7634353827}"/>
                  </a:ext>
                </a:extLst>
              </p:cNvPr>
              <p:cNvSpPr/>
              <p:nvPr/>
            </p:nvSpPr>
            <p:spPr>
              <a:xfrm>
                <a:off x="7576057" y="1138590"/>
                <a:ext cx="1444745" cy="144474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5B149CE-98AB-454A-87E1-3247DD0C1033}"/>
                  </a:ext>
                </a:extLst>
              </p:cNvPr>
              <p:cNvGrpSpPr/>
              <p:nvPr/>
            </p:nvGrpSpPr>
            <p:grpSpPr>
              <a:xfrm>
                <a:off x="9210874" y="1195505"/>
                <a:ext cx="228118" cy="228118"/>
                <a:chOff x="3183446" y="1106114"/>
                <a:chExt cx="274320" cy="274320"/>
              </a:xfrm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1693F5A3-42EF-481B-B8B5-20B3932BAF40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FD3DAC1C-9F4F-4484-9563-E514AE9CE1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330068E-750C-4326-95FE-C8D5E43E95A7}"/>
                  </a:ext>
                </a:extLst>
              </p:cNvPr>
              <p:cNvGrpSpPr/>
              <p:nvPr/>
            </p:nvGrpSpPr>
            <p:grpSpPr>
              <a:xfrm>
                <a:off x="8166542" y="1050065"/>
                <a:ext cx="228118" cy="228118"/>
                <a:chOff x="3183446" y="1106114"/>
                <a:chExt cx="274320" cy="274320"/>
              </a:xfrm>
            </p:grpSpPr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28B76ECF-0DA1-49F2-960E-818BC714EF55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E5B96F9A-6F48-4A17-A3E3-4EDC0F547D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195C8576-1959-465B-BCFF-75A31B685F64}"/>
                  </a:ext>
                </a:extLst>
              </p:cNvPr>
              <p:cNvGrpSpPr/>
              <p:nvPr/>
            </p:nvGrpSpPr>
            <p:grpSpPr>
              <a:xfrm>
                <a:off x="8172878" y="2450453"/>
                <a:ext cx="228118" cy="228118"/>
                <a:chOff x="3183446" y="1106114"/>
                <a:chExt cx="274320" cy="274320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045FAA2B-A99E-41EB-BA53-2F9CA9BDD957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2F73F57A-B0CC-46E0-A67D-A05491889F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2B187EF-75FD-4615-9890-F877961CCFA0}"/>
                  </a:ext>
                </a:extLst>
              </p:cNvPr>
              <p:cNvGrpSpPr/>
              <p:nvPr/>
            </p:nvGrpSpPr>
            <p:grpSpPr>
              <a:xfrm>
                <a:off x="9293250" y="1499662"/>
                <a:ext cx="228118" cy="228118"/>
                <a:chOff x="3183446" y="1106114"/>
                <a:chExt cx="274320" cy="274320"/>
              </a:xfrm>
            </p:grpSpPr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A503AD37-C9E4-4B23-9927-0A064CCF3641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D189A69A-91FE-496C-8128-030782BD5C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A57171B-7D79-457C-BC27-D6B5ED5A53B6}"/>
                  </a:ext>
                </a:extLst>
              </p:cNvPr>
              <p:cNvSpPr/>
              <p:nvPr/>
            </p:nvSpPr>
            <p:spPr>
              <a:xfrm>
                <a:off x="6796048" y="383928"/>
                <a:ext cx="2966743" cy="2966742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27D3AB6-1CE9-4EEB-AD97-CF6BFDBAC2EC}"/>
                  </a:ext>
                </a:extLst>
              </p:cNvPr>
              <p:cNvGrpSpPr/>
              <p:nvPr/>
            </p:nvGrpSpPr>
            <p:grpSpPr>
              <a:xfrm>
                <a:off x="8868698" y="2640249"/>
                <a:ext cx="228118" cy="228118"/>
                <a:chOff x="3183446" y="1106114"/>
                <a:chExt cx="274320" cy="274320"/>
              </a:xfrm>
            </p:grpSpPr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9F4BB7E9-7C23-4C22-9E47-4D81D49ABF61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56EEBB5E-4D56-4C3C-853F-B096C6FE3C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6E30DB3-14AB-4203-B7BD-E88A1E7C5667}"/>
                  </a:ext>
                </a:extLst>
              </p:cNvPr>
              <p:cNvGrpSpPr/>
              <p:nvPr/>
            </p:nvGrpSpPr>
            <p:grpSpPr>
              <a:xfrm>
                <a:off x="9122162" y="2431141"/>
                <a:ext cx="228118" cy="228118"/>
                <a:chOff x="3183446" y="1106114"/>
                <a:chExt cx="274320" cy="274320"/>
              </a:xfrm>
            </p:grpSpPr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BD55A8BE-E703-45A5-9D03-4F97806F69B3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66B477DE-6581-4C13-8133-FFCBD1D1D5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8C3C01C6-AFA3-4224-9774-50BFBDE450B5}"/>
                  </a:ext>
                </a:extLst>
              </p:cNvPr>
              <p:cNvGrpSpPr/>
              <p:nvPr/>
            </p:nvGrpSpPr>
            <p:grpSpPr>
              <a:xfrm>
                <a:off x="7309894" y="2412132"/>
                <a:ext cx="228118" cy="228118"/>
                <a:chOff x="3183446" y="1106114"/>
                <a:chExt cx="274320" cy="274320"/>
              </a:xfrm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7E1B2401-F1E5-4D1A-990A-DB35921D31DF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407CA698-0AFC-484E-8749-4429C0ABA5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1BB3642-FF7D-4EFD-9C52-919550C81823}"/>
                  </a:ext>
                </a:extLst>
              </p:cNvPr>
              <p:cNvGrpSpPr/>
              <p:nvPr/>
            </p:nvGrpSpPr>
            <p:grpSpPr>
              <a:xfrm>
                <a:off x="7493655" y="2614903"/>
                <a:ext cx="228118" cy="228118"/>
                <a:chOff x="3183446" y="1106114"/>
                <a:chExt cx="274320" cy="274320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CFFBC6D9-809E-4AFE-ADE5-0259D69E5090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C4810A2E-B36F-448D-9E02-E4C8DDF5B9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E7394B3-41E0-41C7-BF76-DA8447959591}"/>
                  </a:ext>
                </a:extLst>
              </p:cNvPr>
              <p:cNvGrpSpPr/>
              <p:nvPr/>
            </p:nvGrpSpPr>
            <p:grpSpPr>
              <a:xfrm>
                <a:off x="7474646" y="840655"/>
                <a:ext cx="228118" cy="228118"/>
                <a:chOff x="3183446" y="1106114"/>
                <a:chExt cx="274320" cy="274320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E16FDB5-2D6F-4BBA-8916-52BAFDD69FCD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A85BCADB-9C6E-4C72-ADD2-72A0846876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92132E2-999F-47EE-AAF6-C98E2EF2ED08}"/>
                  </a:ext>
                </a:extLst>
              </p:cNvPr>
              <p:cNvGrpSpPr/>
              <p:nvPr/>
            </p:nvGrpSpPr>
            <p:grpSpPr>
              <a:xfrm>
                <a:off x="7271874" y="1075109"/>
                <a:ext cx="228118" cy="228118"/>
                <a:chOff x="3183446" y="1106114"/>
                <a:chExt cx="274320" cy="274320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DF088D0A-A49A-4850-BDB0-86FCDB242966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80EE5AB5-4AEF-4898-8FD0-15268570F6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0EBA1CF4-3EF9-4C0C-8941-5432AD18AEDA}"/>
                  </a:ext>
                </a:extLst>
              </p:cNvPr>
              <p:cNvGrpSpPr/>
              <p:nvPr/>
            </p:nvGrpSpPr>
            <p:grpSpPr>
              <a:xfrm>
                <a:off x="9052459" y="546004"/>
                <a:ext cx="228118" cy="228118"/>
                <a:chOff x="3183446" y="1106114"/>
                <a:chExt cx="274320" cy="274320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D9527C77-438E-407E-B734-2B3B3CC1F801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E0AC4C96-0973-474E-97F4-121FA70515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88BC58A-D997-4C98-B0F6-5E9796710F57}"/>
                  </a:ext>
                </a:extLst>
              </p:cNvPr>
              <p:cNvGrpSpPr/>
              <p:nvPr/>
            </p:nvGrpSpPr>
            <p:grpSpPr>
              <a:xfrm>
                <a:off x="9657604" y="1840254"/>
                <a:ext cx="228118" cy="228118"/>
                <a:chOff x="3183446" y="1106114"/>
                <a:chExt cx="274320" cy="274320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9BE08938-E1E5-4424-A69E-9FF9A9C16298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E14BC1C-D978-42C4-88AF-777D996C1D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B9FF715-2F3A-4D88-910C-15A5BC018D7F}"/>
                  </a:ext>
                </a:extLst>
              </p:cNvPr>
              <p:cNvGrpSpPr/>
              <p:nvPr/>
            </p:nvGrpSpPr>
            <p:grpSpPr>
              <a:xfrm>
                <a:off x="7698011" y="387589"/>
                <a:ext cx="228118" cy="228118"/>
                <a:chOff x="3183446" y="1106114"/>
                <a:chExt cx="274320" cy="274320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F05A312A-F84E-49C8-8C16-060199ABFBCE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FE9D30AC-495A-4C32-8118-1588F5AAFD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D657C176-A2E0-4B95-9ABC-8D28D375341A}"/>
                  </a:ext>
                </a:extLst>
              </p:cNvPr>
              <p:cNvGrpSpPr/>
              <p:nvPr/>
            </p:nvGrpSpPr>
            <p:grpSpPr>
              <a:xfrm>
                <a:off x="7107712" y="2820196"/>
                <a:ext cx="228118" cy="228118"/>
                <a:chOff x="3183446" y="1106114"/>
                <a:chExt cx="274320" cy="274320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999EF64C-E38B-48A1-89AC-BCA91A1C832D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5C34E9FB-03E7-4B3C-BFE9-1F03C2D27D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6CEAE1C-B987-40BD-B036-CCE3B4BB1523}"/>
                  </a:ext>
                </a:extLst>
              </p:cNvPr>
              <p:cNvGrpSpPr/>
              <p:nvPr/>
            </p:nvGrpSpPr>
            <p:grpSpPr>
              <a:xfrm>
                <a:off x="6850490" y="1140060"/>
                <a:ext cx="228118" cy="228118"/>
                <a:chOff x="3183446" y="1106114"/>
                <a:chExt cx="274320" cy="274320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E57D550B-172C-4F41-8F9E-49F21073AA64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E3025B9F-62C3-409E-AE21-F462D04513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995AA676-7669-4306-A9CB-07C4D6F07BE6}"/>
                  </a:ext>
                </a:extLst>
              </p:cNvPr>
              <p:cNvGrpSpPr/>
              <p:nvPr/>
            </p:nvGrpSpPr>
            <p:grpSpPr>
              <a:xfrm>
                <a:off x="8223624" y="3231405"/>
                <a:ext cx="228118" cy="228118"/>
                <a:chOff x="3183446" y="1106114"/>
                <a:chExt cx="274320" cy="274320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B3FA29D3-E893-41B7-844D-3AD76E838CEB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A396A764-A64D-4CD7-AC95-3CA6212980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8E7EDAF-F17A-4965-8A38-825EBD145078}"/>
                  </a:ext>
                </a:extLst>
              </p:cNvPr>
              <p:cNvGrpSpPr/>
              <p:nvPr/>
            </p:nvGrpSpPr>
            <p:grpSpPr>
              <a:xfrm>
                <a:off x="9382766" y="2704502"/>
                <a:ext cx="228118" cy="228118"/>
                <a:chOff x="3183446" y="1106114"/>
                <a:chExt cx="274320" cy="274320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8668B8AD-E294-45AD-A02C-A849ED98C96D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51224A9F-5848-4323-B16E-68732F0FAD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23408A3-CB68-43A2-8958-A38BC5036A9A}"/>
                  </a:ext>
                </a:extLst>
              </p:cNvPr>
              <p:cNvSpPr/>
              <p:nvPr/>
            </p:nvSpPr>
            <p:spPr>
              <a:xfrm>
                <a:off x="7818496" y="1401734"/>
                <a:ext cx="1006704" cy="942948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88E81CE-9415-4A70-8110-2959F47119FF}"/>
                  </a:ext>
                </a:extLst>
              </p:cNvPr>
              <p:cNvSpPr txBox="1"/>
              <p:nvPr/>
            </p:nvSpPr>
            <p:spPr>
              <a:xfrm>
                <a:off x="7714426" y="1559952"/>
                <a:ext cx="1152086" cy="661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Cl-18</a:t>
                </a: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359F17E-C179-4506-A5B3-4876447A29C7}"/>
                  </a:ext>
                </a:extLst>
              </p:cNvPr>
              <p:cNvGrpSpPr/>
              <p:nvPr/>
            </p:nvGrpSpPr>
            <p:grpSpPr>
              <a:xfrm>
                <a:off x="6719599" y="2024423"/>
                <a:ext cx="229668" cy="224260"/>
                <a:chOff x="3183446" y="1106114"/>
                <a:chExt cx="274320" cy="274320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62288073-74EC-4129-AAD6-E61CDEC4D98E}"/>
                    </a:ext>
                  </a:extLst>
                </p:cNvPr>
                <p:cNvSpPr/>
                <p:nvPr/>
              </p:nvSpPr>
              <p:spPr>
                <a:xfrm>
                  <a:off x="3183446" y="1106114"/>
                  <a:ext cx="274320" cy="274320"/>
                </a:xfrm>
                <a:prstGeom prst="ellipse">
                  <a:avLst/>
                </a:prstGeom>
                <a:solidFill>
                  <a:srgbClr val="0079A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 h="203200"/>
                  <a:bevelB w="914400" h="914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9361557B-DF4A-42A2-A165-B8FDF8927A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40192" y="1248512"/>
                  <a:ext cx="182880" cy="4456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09102DD-D22F-425D-8E71-77F9BDDE221F}"/>
                </a:ext>
              </a:extLst>
            </p:cNvPr>
            <p:cNvSpPr txBox="1"/>
            <p:nvPr/>
          </p:nvSpPr>
          <p:spPr>
            <a:xfrm>
              <a:off x="9412500" y="1391041"/>
              <a:ext cx="2672526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নেভেটিভ</a:t>
              </a:r>
              <a:r>
                <a:rPr lang="en-US" sz="36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আয়ন</a:t>
              </a:r>
              <a:endParaRPr lang="en-US" sz="36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74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763B69-2E40-43E3-91E8-A8D7A03D3D3C}"/>
              </a:ext>
            </a:extLst>
          </p:cNvPr>
          <p:cNvSpPr txBox="1"/>
          <p:nvPr/>
        </p:nvSpPr>
        <p:spPr>
          <a:xfrm>
            <a:off x="4537948" y="1289050"/>
            <a:ext cx="2914580" cy="92333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sz="5400" dirty="0">
                <a:latin typeface="Kalpurush" panose="02000600000000000000" pitchFamily="2" charset="0"/>
                <a:cs typeface="Kalpurush" panose="02000600000000000000" pitchFamily="2" charset="0"/>
              </a:rPr>
              <a:t>জোড়া কাজ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520EBF-3BDA-495E-B5FC-401DF22C866F}"/>
              </a:ext>
            </a:extLst>
          </p:cNvPr>
          <p:cNvSpPr txBox="1"/>
          <p:nvPr/>
        </p:nvSpPr>
        <p:spPr>
          <a:xfrm>
            <a:off x="2470150" y="3479800"/>
            <a:ext cx="7600950" cy="9931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আয়ন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বোঝায়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79522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6C1C29-0715-4A21-907F-FBC3A6FE58D8}"/>
              </a:ext>
            </a:extLst>
          </p:cNvPr>
          <p:cNvSpPr txBox="1"/>
          <p:nvPr/>
        </p:nvSpPr>
        <p:spPr>
          <a:xfrm>
            <a:off x="1128471" y="1275677"/>
            <a:ext cx="6334932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পদার্থের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ক্ষুদ্রতম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2050" name="Picture 2" descr="Police Betar Note: ১৭. অনু ও পরমানু বলতে কি বুঝ ? পরমানু ভাঙ্গলে কি কি  পাওয়া যায় ? পরমানুর গঠন প্রনালী অনু ও পরমানুর পার্থক্য ।">
            <a:extLst>
              <a:ext uri="{FF2B5EF4-FFF2-40B4-BE49-F238E27FC236}">
                <a16:creationId xmlns:a16="http://schemas.microsoft.com/office/drawing/2014/main" id="{F88624C3-C1EB-4BD2-84CF-074F424F5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233" y="7891463"/>
            <a:ext cx="31051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6C04821-78C6-4FCF-8F88-99687792058A}"/>
              </a:ext>
            </a:extLst>
          </p:cNvPr>
          <p:cNvSpPr txBox="1"/>
          <p:nvPr/>
        </p:nvSpPr>
        <p:spPr>
          <a:xfrm>
            <a:off x="818504" y="476250"/>
            <a:ext cx="926024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ণু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DF0467-3021-4E5C-AB20-B5D01ACCCADC}"/>
              </a:ext>
            </a:extLst>
          </p:cNvPr>
          <p:cNvSpPr txBox="1"/>
          <p:nvPr/>
        </p:nvSpPr>
        <p:spPr>
          <a:xfrm>
            <a:off x="1174966" y="1864613"/>
            <a:ext cx="6334932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স্বাধীন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অস্তিত্ব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89390F-CEAA-4FDB-8CDB-E638061FF103}"/>
              </a:ext>
            </a:extLst>
          </p:cNvPr>
          <p:cNvSpPr txBox="1"/>
          <p:nvPr/>
        </p:nvSpPr>
        <p:spPr>
          <a:xfrm>
            <a:off x="1174965" y="2453548"/>
            <a:ext cx="6334932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ভাঙলে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পরমাণু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পাওয়া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9DA060-7137-4166-A1D7-8983A09AFEDD}"/>
              </a:ext>
            </a:extLst>
          </p:cNvPr>
          <p:cNvGrpSpPr/>
          <p:nvPr/>
        </p:nvGrpSpPr>
        <p:grpSpPr>
          <a:xfrm>
            <a:off x="876300" y="3805238"/>
            <a:ext cx="10329334" cy="2103299"/>
            <a:chOff x="876300" y="3805238"/>
            <a:chExt cx="10329334" cy="2103299"/>
          </a:xfrm>
        </p:grpSpPr>
        <p:pic>
          <p:nvPicPr>
            <p:cNvPr id="2052" name="Picture 4" descr="অণু,পরমাণু ও পদার্থ (Atom, molecule and matter) । Brindaban । - YouTube">
              <a:extLst>
                <a:ext uri="{FF2B5EF4-FFF2-40B4-BE49-F238E27FC236}">
                  <a16:creationId xmlns:a16="http://schemas.microsoft.com/office/drawing/2014/main" id="{C67A7207-FB9D-4E83-99CE-D746EBDB67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82" b="29508"/>
            <a:stretch/>
          </p:blipFill>
          <p:spPr bwMode="auto">
            <a:xfrm>
              <a:off x="876300" y="3805238"/>
              <a:ext cx="10329334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8BF8E9-3253-4B49-8BC3-F607E9A5F5F7}"/>
                </a:ext>
              </a:extLst>
            </p:cNvPr>
            <p:cNvSpPr txBox="1"/>
            <p:nvPr/>
          </p:nvSpPr>
          <p:spPr>
            <a:xfrm>
              <a:off x="8772525" y="5200651"/>
              <a:ext cx="20002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/>
                <a:t>পানি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199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DC5936-F8C8-40D4-95DA-E9DD46A82653}"/>
              </a:ext>
            </a:extLst>
          </p:cNvPr>
          <p:cNvGrpSpPr/>
          <p:nvPr/>
        </p:nvGrpSpPr>
        <p:grpSpPr>
          <a:xfrm>
            <a:off x="4866469" y="4572000"/>
            <a:ext cx="2480765" cy="1595034"/>
            <a:chOff x="5745760" y="1467358"/>
            <a:chExt cx="2401741" cy="213800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E1A83BF-768A-4966-AA30-53124D5CB47B}"/>
                </a:ext>
              </a:extLst>
            </p:cNvPr>
            <p:cNvSpPr txBox="1"/>
            <p:nvPr/>
          </p:nvSpPr>
          <p:spPr>
            <a:xfrm>
              <a:off x="5745760" y="2739012"/>
              <a:ext cx="2401741" cy="8663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 err="1">
                  <a:solidFill>
                    <a:srgbClr val="202124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অক্সিজেন</a:t>
              </a:r>
              <a:r>
                <a:rPr lang="en-US" sz="3600" dirty="0">
                  <a:solidFill>
                    <a:srgbClr val="202124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, </a:t>
              </a:r>
              <a:endParaRPr lang="en-US" sz="36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82321B-C0D6-4035-9D8D-8C700032F4F6}"/>
                </a:ext>
              </a:extLst>
            </p:cNvPr>
            <p:cNvSpPr/>
            <p:nvPr/>
          </p:nvSpPr>
          <p:spPr>
            <a:xfrm>
              <a:off x="5918061" y="1467358"/>
              <a:ext cx="987325" cy="12680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457200" h="4572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Kalpurush" panose="02000600000000000000" pitchFamily="2" charset="0"/>
                  <a:cs typeface="Kalpurush" panose="02000600000000000000" pitchFamily="2" charset="0"/>
                </a:rPr>
                <a:t>O</a:t>
              </a:r>
              <a:r>
                <a:rPr lang="en-US" sz="4000" baseline="-25000" dirty="0">
                  <a:latin typeface="Kalpurush" panose="02000600000000000000" pitchFamily="2" charset="0"/>
                  <a:cs typeface="Kalpurush" panose="02000600000000000000" pitchFamily="2" charset="0"/>
                </a:rPr>
                <a:t>2</a:t>
              </a:r>
              <a:endParaRPr lang="en-US" sz="2800" baseline="-25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B5496FD-7F43-4E43-8D1F-3BBB0D5ABB8B}"/>
              </a:ext>
            </a:extLst>
          </p:cNvPr>
          <p:cNvGrpSpPr/>
          <p:nvPr/>
        </p:nvGrpSpPr>
        <p:grpSpPr>
          <a:xfrm>
            <a:off x="7564245" y="4282053"/>
            <a:ext cx="2221105" cy="1857543"/>
            <a:chOff x="8699851" y="3569554"/>
            <a:chExt cx="2150352" cy="24898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3C9E6E-2DCB-4B8D-8232-591418CA9358}"/>
                </a:ext>
              </a:extLst>
            </p:cNvPr>
            <p:cNvSpPr txBox="1"/>
            <p:nvPr/>
          </p:nvSpPr>
          <p:spPr>
            <a:xfrm>
              <a:off x="8699851" y="5193079"/>
              <a:ext cx="2150352" cy="8663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 err="1">
                  <a:solidFill>
                    <a:srgbClr val="202124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হাইড্রোজেন</a:t>
              </a:r>
              <a:endParaRPr lang="en-US" sz="36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C9AD041-E57D-4E6E-AF43-9E4387816F12}"/>
                </a:ext>
              </a:extLst>
            </p:cNvPr>
            <p:cNvSpPr/>
            <p:nvPr/>
          </p:nvSpPr>
          <p:spPr>
            <a:xfrm>
              <a:off x="9149987" y="3569554"/>
              <a:ext cx="1593202" cy="1701215"/>
            </a:xfrm>
            <a:custGeom>
              <a:avLst/>
              <a:gdLst>
                <a:gd name="connsiteX0" fmla="*/ 762000 w 1219200"/>
                <a:gd name="connsiteY0" fmla="*/ 0 h 1233714"/>
                <a:gd name="connsiteX1" fmla="*/ 1219200 w 1219200"/>
                <a:gd name="connsiteY1" fmla="*/ 457200 h 1233714"/>
                <a:gd name="connsiteX2" fmla="*/ 939963 w 1219200"/>
                <a:gd name="connsiteY2" fmla="*/ 878471 h 1233714"/>
                <a:gd name="connsiteX3" fmla="*/ 898023 w 1219200"/>
                <a:gd name="connsiteY3" fmla="*/ 891490 h 1233714"/>
                <a:gd name="connsiteX4" fmla="*/ 878471 w 1219200"/>
                <a:gd name="connsiteY4" fmla="*/ 954477 h 1233714"/>
                <a:gd name="connsiteX5" fmla="*/ 457200 w 1219200"/>
                <a:gd name="connsiteY5" fmla="*/ 1233714 h 1233714"/>
                <a:gd name="connsiteX6" fmla="*/ 0 w 1219200"/>
                <a:gd name="connsiteY6" fmla="*/ 776514 h 1233714"/>
                <a:gd name="connsiteX7" fmla="*/ 279237 w 1219200"/>
                <a:gd name="connsiteY7" fmla="*/ 355243 h 1233714"/>
                <a:gd name="connsiteX8" fmla="*/ 321177 w 1219200"/>
                <a:gd name="connsiteY8" fmla="*/ 342224 h 1233714"/>
                <a:gd name="connsiteX9" fmla="*/ 340729 w 1219200"/>
                <a:gd name="connsiteY9" fmla="*/ 279237 h 1233714"/>
                <a:gd name="connsiteX10" fmla="*/ 762000 w 1219200"/>
                <a:gd name="connsiteY10" fmla="*/ 0 h 123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9200" h="1233714">
                  <a:moveTo>
                    <a:pt x="762000" y="0"/>
                  </a:moveTo>
                  <a:cubicBezTo>
                    <a:pt x="1014505" y="0"/>
                    <a:pt x="1219200" y="204695"/>
                    <a:pt x="1219200" y="457200"/>
                  </a:cubicBezTo>
                  <a:cubicBezTo>
                    <a:pt x="1219200" y="646579"/>
                    <a:pt x="1104059" y="809065"/>
                    <a:pt x="939963" y="878471"/>
                  </a:cubicBezTo>
                  <a:lnTo>
                    <a:pt x="898023" y="891490"/>
                  </a:lnTo>
                  <a:lnTo>
                    <a:pt x="878471" y="954477"/>
                  </a:lnTo>
                  <a:cubicBezTo>
                    <a:pt x="809064" y="1118573"/>
                    <a:pt x="646579" y="1233714"/>
                    <a:pt x="457200" y="1233714"/>
                  </a:cubicBezTo>
                  <a:cubicBezTo>
                    <a:pt x="204695" y="1233714"/>
                    <a:pt x="0" y="1029019"/>
                    <a:pt x="0" y="776514"/>
                  </a:cubicBezTo>
                  <a:cubicBezTo>
                    <a:pt x="0" y="587136"/>
                    <a:pt x="115141" y="424650"/>
                    <a:pt x="279237" y="355243"/>
                  </a:cubicBezTo>
                  <a:lnTo>
                    <a:pt x="321177" y="342224"/>
                  </a:lnTo>
                  <a:lnTo>
                    <a:pt x="340729" y="279237"/>
                  </a:lnTo>
                  <a:cubicBezTo>
                    <a:pt x="410136" y="115141"/>
                    <a:pt x="572621" y="0"/>
                    <a:pt x="76200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457200" h="457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H</a:t>
              </a:r>
              <a:r>
                <a:rPr lang="en-US" sz="4400" baseline="-250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2</a:t>
              </a:r>
              <a:endParaRPr lang="en-US" sz="3200" baseline="-25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6E262-2EB9-4E55-AA68-C2813B36275D}"/>
              </a:ext>
            </a:extLst>
          </p:cNvPr>
          <p:cNvGrpSpPr/>
          <p:nvPr/>
        </p:nvGrpSpPr>
        <p:grpSpPr>
          <a:xfrm>
            <a:off x="1089411" y="4132679"/>
            <a:ext cx="1977639" cy="2134771"/>
            <a:chOff x="9180512" y="1633678"/>
            <a:chExt cx="2092815" cy="25207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5123F8-EFE2-4E4E-9C24-04F8EF0C3351}"/>
                </a:ext>
              </a:extLst>
            </p:cNvPr>
            <p:cNvSpPr txBox="1"/>
            <p:nvPr/>
          </p:nvSpPr>
          <p:spPr>
            <a:xfrm>
              <a:off x="9498000" y="3318534"/>
              <a:ext cx="1775327" cy="835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0" i="0" dirty="0" err="1">
                  <a:solidFill>
                    <a:srgbClr val="202124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পানি</a:t>
              </a:r>
              <a:endParaRPr lang="en-US" sz="40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3F33407-2A65-4FFA-A613-8C1A9BCAD4D2}"/>
                </a:ext>
              </a:extLst>
            </p:cNvPr>
            <p:cNvGrpSpPr/>
            <p:nvPr/>
          </p:nvGrpSpPr>
          <p:grpSpPr>
            <a:xfrm>
              <a:off x="9180512" y="1633678"/>
              <a:ext cx="2012178" cy="1312245"/>
              <a:chOff x="10144922" y="5734166"/>
              <a:chExt cx="1081542" cy="70532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98A8DDC-5E91-4098-B1DF-79888E9D228F}"/>
                  </a:ext>
                </a:extLst>
              </p:cNvPr>
              <p:cNvSpPr/>
              <p:nvPr/>
            </p:nvSpPr>
            <p:spPr>
              <a:xfrm>
                <a:off x="10144922" y="5734166"/>
                <a:ext cx="537369" cy="53736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T w="457200" h="4572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783126B-F23F-430C-9679-81D3B2A0FB48}"/>
                  </a:ext>
                </a:extLst>
              </p:cNvPr>
              <p:cNvSpPr/>
              <p:nvPr/>
            </p:nvSpPr>
            <p:spPr>
              <a:xfrm>
                <a:off x="10688075" y="5750492"/>
                <a:ext cx="538389" cy="538389"/>
              </a:xfrm>
              <a:prstGeom prst="ellipse">
                <a:avLst/>
              </a:prstGeom>
              <a:solidFill>
                <a:srgbClr val="CDCCC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T w="457200" h="4572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6BF33F2-C65F-47FF-BEB7-7AE617B09210}"/>
                  </a:ext>
                </a:extLst>
              </p:cNvPr>
              <p:cNvSpPr/>
              <p:nvPr/>
            </p:nvSpPr>
            <p:spPr>
              <a:xfrm>
                <a:off x="10318901" y="5780003"/>
                <a:ext cx="659492" cy="65949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T w="457200" h="4572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H</a:t>
                </a:r>
                <a:r>
                  <a:rPr lang="en-US" sz="2400" b="1" baseline="-25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O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0BEE3D4-3ADB-474D-9089-742CC6E0F4CC}"/>
              </a:ext>
            </a:extLst>
          </p:cNvPr>
          <p:cNvSpPr txBox="1"/>
          <p:nvPr/>
        </p:nvSpPr>
        <p:spPr>
          <a:xfrm>
            <a:off x="722286" y="508786"/>
            <a:ext cx="1788440" cy="45211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পরমাণু</a:t>
            </a:r>
            <a:endParaRPr lang="en-US" sz="44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46583E0-F300-4D4D-B016-855CC353E161}"/>
              </a:ext>
            </a:extLst>
          </p:cNvPr>
          <p:cNvSpPr/>
          <p:nvPr/>
        </p:nvSpPr>
        <p:spPr>
          <a:xfrm>
            <a:off x="6509838" y="4810209"/>
            <a:ext cx="595812" cy="580941"/>
          </a:xfrm>
          <a:custGeom>
            <a:avLst/>
            <a:gdLst>
              <a:gd name="connsiteX0" fmla="*/ 411480 w 914400"/>
              <a:gd name="connsiteY0" fmla="*/ 0 h 914400"/>
              <a:gd name="connsiteX1" fmla="*/ 502920 w 914400"/>
              <a:gd name="connsiteY1" fmla="*/ 0 h 914400"/>
              <a:gd name="connsiteX2" fmla="*/ 502920 w 914400"/>
              <a:gd name="connsiteY2" fmla="*/ 411480 h 914400"/>
              <a:gd name="connsiteX3" fmla="*/ 914400 w 914400"/>
              <a:gd name="connsiteY3" fmla="*/ 411480 h 914400"/>
              <a:gd name="connsiteX4" fmla="*/ 914400 w 914400"/>
              <a:gd name="connsiteY4" fmla="*/ 502920 h 914400"/>
              <a:gd name="connsiteX5" fmla="*/ 502920 w 914400"/>
              <a:gd name="connsiteY5" fmla="*/ 502920 h 914400"/>
              <a:gd name="connsiteX6" fmla="*/ 502920 w 914400"/>
              <a:gd name="connsiteY6" fmla="*/ 914400 h 914400"/>
              <a:gd name="connsiteX7" fmla="*/ 411480 w 914400"/>
              <a:gd name="connsiteY7" fmla="*/ 914400 h 914400"/>
              <a:gd name="connsiteX8" fmla="*/ 411480 w 914400"/>
              <a:gd name="connsiteY8" fmla="*/ 502920 h 914400"/>
              <a:gd name="connsiteX9" fmla="*/ 0 w 914400"/>
              <a:gd name="connsiteY9" fmla="*/ 502920 h 914400"/>
              <a:gd name="connsiteX10" fmla="*/ 0 w 914400"/>
              <a:gd name="connsiteY10" fmla="*/ 411480 h 914400"/>
              <a:gd name="connsiteX11" fmla="*/ 411480 w 914400"/>
              <a:gd name="connsiteY11" fmla="*/ 41148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" h="914400">
                <a:moveTo>
                  <a:pt x="411480" y="0"/>
                </a:moveTo>
                <a:lnTo>
                  <a:pt x="502920" y="0"/>
                </a:lnTo>
                <a:lnTo>
                  <a:pt x="502920" y="411480"/>
                </a:lnTo>
                <a:lnTo>
                  <a:pt x="914400" y="411480"/>
                </a:lnTo>
                <a:lnTo>
                  <a:pt x="914400" y="502920"/>
                </a:lnTo>
                <a:lnTo>
                  <a:pt x="502920" y="502920"/>
                </a:lnTo>
                <a:lnTo>
                  <a:pt x="502920" y="914400"/>
                </a:lnTo>
                <a:lnTo>
                  <a:pt x="411480" y="914400"/>
                </a:lnTo>
                <a:lnTo>
                  <a:pt x="411480" y="502920"/>
                </a:lnTo>
                <a:lnTo>
                  <a:pt x="0" y="502920"/>
                </a:lnTo>
                <a:lnTo>
                  <a:pt x="0" y="411480"/>
                </a:lnTo>
                <a:lnTo>
                  <a:pt x="411480" y="4114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928570-3519-49E2-AC22-B3E7C8B005B3}"/>
              </a:ext>
            </a:extLst>
          </p:cNvPr>
          <p:cNvSpPr/>
          <p:nvPr/>
        </p:nvSpPr>
        <p:spPr>
          <a:xfrm>
            <a:off x="3555999" y="5140998"/>
            <a:ext cx="611293" cy="186651"/>
          </a:xfrm>
          <a:custGeom>
            <a:avLst/>
            <a:gdLst>
              <a:gd name="connsiteX0" fmla="*/ 0 w 365760"/>
              <a:gd name="connsiteY0" fmla="*/ 152400 h 243840"/>
              <a:gd name="connsiteX1" fmla="*/ 365760 w 365760"/>
              <a:gd name="connsiteY1" fmla="*/ 152400 h 243840"/>
              <a:gd name="connsiteX2" fmla="*/ 365760 w 365760"/>
              <a:gd name="connsiteY2" fmla="*/ 243840 h 243840"/>
              <a:gd name="connsiteX3" fmla="*/ 0 w 365760"/>
              <a:gd name="connsiteY3" fmla="*/ 243840 h 243840"/>
              <a:gd name="connsiteX4" fmla="*/ 0 w 365760"/>
              <a:gd name="connsiteY4" fmla="*/ 0 h 243840"/>
              <a:gd name="connsiteX5" fmla="*/ 365760 w 365760"/>
              <a:gd name="connsiteY5" fmla="*/ 0 h 243840"/>
              <a:gd name="connsiteX6" fmla="*/ 365760 w 365760"/>
              <a:gd name="connsiteY6" fmla="*/ 91440 h 243840"/>
              <a:gd name="connsiteX7" fmla="*/ 0 w 365760"/>
              <a:gd name="connsiteY7" fmla="*/ 9144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760" h="243840">
                <a:moveTo>
                  <a:pt x="0" y="152400"/>
                </a:moveTo>
                <a:lnTo>
                  <a:pt x="365760" y="152400"/>
                </a:lnTo>
                <a:lnTo>
                  <a:pt x="365760" y="243840"/>
                </a:lnTo>
                <a:lnTo>
                  <a:pt x="0" y="243840"/>
                </a:lnTo>
                <a:close/>
                <a:moveTo>
                  <a:pt x="0" y="0"/>
                </a:moveTo>
                <a:lnTo>
                  <a:pt x="365760" y="0"/>
                </a:lnTo>
                <a:lnTo>
                  <a:pt x="365760" y="91440"/>
                </a:lnTo>
                <a:lnTo>
                  <a:pt x="0" y="914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2F60A29-5D85-4203-B088-092395022258}"/>
              </a:ext>
            </a:extLst>
          </p:cNvPr>
          <p:cNvGrpSpPr/>
          <p:nvPr/>
        </p:nvGrpSpPr>
        <p:grpSpPr>
          <a:xfrm>
            <a:off x="2263398" y="3289839"/>
            <a:ext cx="6648127" cy="708724"/>
            <a:chOff x="3495674" y="3085191"/>
            <a:chExt cx="5164816" cy="832757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2F0199-6766-420C-A399-378D731B5533}"/>
                </a:ext>
              </a:extLst>
            </p:cNvPr>
            <p:cNvSpPr/>
            <p:nvPr/>
          </p:nvSpPr>
          <p:spPr>
            <a:xfrm>
              <a:off x="3495674" y="3184525"/>
              <a:ext cx="2042523" cy="649514"/>
            </a:xfrm>
            <a:custGeom>
              <a:avLst/>
              <a:gdLst>
                <a:gd name="connsiteX0" fmla="*/ 0 w 4069081"/>
                <a:gd name="connsiteY0" fmla="*/ 0 h 596900"/>
                <a:gd name="connsiteX1" fmla="*/ 4069081 w 4069081"/>
                <a:gd name="connsiteY1" fmla="*/ 0 h 596900"/>
                <a:gd name="connsiteX2" fmla="*/ 4069081 w 4069081"/>
                <a:gd name="connsiteY2" fmla="*/ 596900 h 596900"/>
                <a:gd name="connsiteX3" fmla="*/ 0 w 4069081"/>
                <a:gd name="connsiteY3" fmla="*/ 596900 h 596900"/>
                <a:gd name="connsiteX4" fmla="*/ 0 w 4069081"/>
                <a:gd name="connsiteY4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9081" h="596900">
                  <a:moveTo>
                    <a:pt x="0" y="0"/>
                  </a:moveTo>
                  <a:lnTo>
                    <a:pt x="4069081" y="0"/>
                  </a:lnTo>
                  <a:lnTo>
                    <a:pt x="4069081" y="596900"/>
                  </a:lnTo>
                  <a:lnTo>
                    <a:pt x="0" y="5969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ও 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47929AC-E214-41AE-92FC-A50D4ED41E10}"/>
                </a:ext>
              </a:extLst>
            </p:cNvPr>
            <p:cNvSpPr/>
            <p:nvPr/>
          </p:nvSpPr>
          <p:spPr>
            <a:xfrm>
              <a:off x="5574953" y="3194050"/>
              <a:ext cx="3085537" cy="649514"/>
            </a:xfrm>
            <a:custGeom>
              <a:avLst/>
              <a:gdLst>
                <a:gd name="connsiteX0" fmla="*/ 0 w 4648200"/>
                <a:gd name="connsiteY0" fmla="*/ 0 h 596900"/>
                <a:gd name="connsiteX1" fmla="*/ 4648200 w 4648200"/>
                <a:gd name="connsiteY1" fmla="*/ 0 h 596900"/>
                <a:gd name="connsiteX2" fmla="*/ 4648200 w 4648200"/>
                <a:gd name="connsiteY2" fmla="*/ 596900 h 596900"/>
                <a:gd name="connsiteX3" fmla="*/ 0 w 4648200"/>
                <a:gd name="connsiteY3" fmla="*/ 596900 h 596900"/>
                <a:gd name="connsiteX4" fmla="*/ 0 w 4648200"/>
                <a:gd name="connsiteY4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8200" h="596900">
                  <a:moveTo>
                    <a:pt x="0" y="0"/>
                  </a:moveTo>
                  <a:lnTo>
                    <a:pt x="4648200" y="0"/>
                  </a:lnTo>
                  <a:lnTo>
                    <a:pt x="4648200" y="596900"/>
                  </a:lnTo>
                  <a:lnTo>
                    <a:pt x="0" y="596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A653199-0033-4797-B9FC-51B8C8B35FEB}"/>
                </a:ext>
              </a:extLst>
            </p:cNvPr>
            <p:cNvSpPr/>
            <p:nvPr/>
          </p:nvSpPr>
          <p:spPr>
            <a:xfrm>
              <a:off x="6647181" y="3810000"/>
              <a:ext cx="45719" cy="12700"/>
            </a:xfrm>
            <a:custGeom>
              <a:avLst/>
              <a:gdLst>
                <a:gd name="connsiteX0" fmla="*/ 0 w 45719"/>
                <a:gd name="connsiteY0" fmla="*/ 0 h 12700"/>
                <a:gd name="connsiteX1" fmla="*/ 45719 w 45719"/>
                <a:gd name="connsiteY1" fmla="*/ 0 h 12700"/>
                <a:gd name="connsiteX2" fmla="*/ 45719 w 45719"/>
                <a:gd name="connsiteY2" fmla="*/ 12700 h 12700"/>
                <a:gd name="connsiteX3" fmla="*/ 0 w 45719"/>
                <a:gd name="connsiteY3" fmla="*/ 12700 h 12700"/>
                <a:gd name="connsiteX4" fmla="*/ 0 w 45719"/>
                <a:gd name="connsiteY4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19" h="12700">
                  <a:moveTo>
                    <a:pt x="0" y="0"/>
                  </a:moveTo>
                  <a:lnTo>
                    <a:pt x="45719" y="0"/>
                  </a:lnTo>
                  <a:lnTo>
                    <a:pt x="45719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786E459-998C-4363-82DF-C04070A04629}"/>
                </a:ext>
              </a:extLst>
            </p:cNvPr>
            <p:cNvSpPr/>
            <p:nvPr/>
          </p:nvSpPr>
          <p:spPr>
            <a:xfrm>
              <a:off x="4686300" y="3298825"/>
              <a:ext cx="457200" cy="457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07950"/>
              <a:bevelB w="203200" h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H</a:t>
              </a:r>
              <a:endParaRPr lang="en-US" sz="1400" baseline="-25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2B765BA-9573-4889-895E-57A710547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47" b="89647" l="0" r="98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028" y="3085191"/>
              <a:ext cx="1567543" cy="832757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443C5B1-A884-475E-9774-326F749D1E6F}"/>
                </a:ext>
              </a:extLst>
            </p:cNvPr>
            <p:cNvSpPr/>
            <p:nvPr/>
          </p:nvSpPr>
          <p:spPr>
            <a:xfrm>
              <a:off x="3790950" y="32893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07950"/>
              <a:bevelB w="203200" h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aseline="-250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94DDA3-06E3-4F8B-A60B-5B01EB40F4BB}"/>
                </a:ext>
              </a:extLst>
            </p:cNvPr>
            <p:cNvSpPr txBox="1"/>
            <p:nvPr/>
          </p:nvSpPr>
          <p:spPr>
            <a:xfrm>
              <a:off x="3800475" y="3276600"/>
              <a:ext cx="4651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Kalpurush" panose="02000600000000000000" pitchFamily="2" charset="0"/>
                  <a:cs typeface="Kalpurush" panose="02000600000000000000" pitchFamily="2" charset="0"/>
                </a:rPr>
                <a:t>O</a:t>
              </a:r>
              <a:r>
                <a:rPr lang="en-US" sz="2400" baseline="-25000" dirty="0">
                  <a:latin typeface="Kalpurush" panose="02000600000000000000" pitchFamily="2" charset="0"/>
                  <a:cs typeface="Kalpurush" panose="02000600000000000000" pitchFamily="2" charset="0"/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5232FF-419E-42EB-83C8-4234B1488AC3}"/>
                </a:ext>
              </a:extLst>
            </p:cNvPr>
            <p:cNvSpPr txBox="1"/>
            <p:nvPr/>
          </p:nvSpPr>
          <p:spPr>
            <a:xfrm>
              <a:off x="6791325" y="3209925"/>
              <a:ext cx="14093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পরমাণু</a:t>
              </a:r>
              <a:endParaRPr lang="en-US" sz="4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837D786-E284-4489-894F-9B9E3AE7E6F5}"/>
              </a:ext>
            </a:extLst>
          </p:cNvPr>
          <p:cNvSpPr txBox="1"/>
          <p:nvPr/>
        </p:nvSpPr>
        <p:spPr>
          <a:xfrm>
            <a:off x="702374" y="952501"/>
            <a:ext cx="7222426" cy="62230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মৌলিক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পদার্থের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ক্ষুদ্রতম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কণা</a:t>
            </a:r>
            <a:endParaRPr lang="en-US" sz="4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87D221-CCD1-44A0-A64A-E6108AA24E46}"/>
              </a:ext>
            </a:extLst>
          </p:cNvPr>
          <p:cNvSpPr txBox="1"/>
          <p:nvPr/>
        </p:nvSpPr>
        <p:spPr>
          <a:xfrm>
            <a:off x="1038387" y="1642606"/>
            <a:ext cx="6493790" cy="558154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স্বাধীন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অস্তিত্ব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endParaRPr lang="en-US" sz="4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6872EC-52F6-443B-983D-CBAFBC552DE9}"/>
              </a:ext>
            </a:extLst>
          </p:cNvPr>
          <p:cNvSpPr txBox="1"/>
          <p:nvPr/>
        </p:nvSpPr>
        <p:spPr>
          <a:xfrm>
            <a:off x="1022672" y="2518690"/>
            <a:ext cx="8297061" cy="61470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রাসায়নিক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বিক্রিয়ায়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অংশগ্রহন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2BFA51-B4AF-45DD-B03F-76B2EDF2822D}"/>
              </a:ext>
            </a:extLst>
          </p:cNvPr>
          <p:cNvSpPr/>
          <p:nvPr/>
        </p:nvSpPr>
        <p:spPr>
          <a:xfrm>
            <a:off x="4171950" y="4038600"/>
            <a:ext cx="6248400" cy="2266950"/>
          </a:xfrm>
          <a:prstGeom prst="ellipse">
            <a:avLst/>
          </a:prstGeom>
          <a:noFill/>
          <a:ln w="57150">
            <a:solidFill>
              <a:srgbClr val="1DB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" descr="ابحث في الشبكة الالكترونية عن مواقع توضح اثر المواد الكيميائية – موسوعة نت">
            <a:extLst>
              <a:ext uri="{FF2B5EF4-FFF2-40B4-BE49-F238E27FC236}">
                <a16:creationId xmlns:a16="http://schemas.microsoft.com/office/drawing/2014/main" id="{7E0665DA-1A7C-4C57-B7E4-5AED3B6C6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607" y="2407432"/>
            <a:ext cx="1343004" cy="8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আমি নারী, আমি আমার শক্তি 😌😌😌: স্বাধীনতার নামে পরাধীনতা">
            <a:extLst>
              <a:ext uri="{FF2B5EF4-FFF2-40B4-BE49-F238E27FC236}">
                <a16:creationId xmlns:a16="http://schemas.microsoft.com/office/drawing/2014/main" id="{A3E17438-8805-4744-AC66-2F1D3C3C8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845" y="1491667"/>
            <a:ext cx="1489531" cy="104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7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38" grpId="0"/>
      <p:bldP spid="39" grpId="0"/>
      <p:bldP spid="40" grpId="0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636843-20C5-40D6-B49C-C75287469A0B}"/>
              </a:ext>
            </a:extLst>
          </p:cNvPr>
          <p:cNvSpPr txBox="1"/>
          <p:nvPr/>
        </p:nvSpPr>
        <p:spPr>
          <a:xfrm>
            <a:off x="4534545" y="1129761"/>
            <a:ext cx="3757047" cy="122598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54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 কাজ </a:t>
            </a:r>
            <a:endParaRPr lang="en-US" sz="54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CADE1-FF61-4419-BE2B-75294CC877A4}"/>
              </a:ext>
            </a:extLst>
          </p:cNvPr>
          <p:cNvSpPr txBox="1"/>
          <p:nvPr/>
        </p:nvSpPr>
        <p:spPr>
          <a:xfrm>
            <a:off x="1321553" y="3626604"/>
            <a:ext cx="9511762" cy="13660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bn-IN" sz="54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নু </a:t>
            </a:r>
            <a:r>
              <a:rPr lang="en-US" sz="54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54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পরমাণু</a:t>
            </a:r>
            <a:r>
              <a:rPr lang="en-US" sz="54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54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তুলনা</a:t>
            </a:r>
            <a:r>
              <a:rPr lang="en-US" sz="54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54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817327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500353-C51E-48D6-865B-938BB9ADF90B}"/>
              </a:ext>
            </a:extLst>
          </p:cNvPr>
          <p:cNvSpPr txBox="1"/>
          <p:nvPr/>
        </p:nvSpPr>
        <p:spPr>
          <a:xfrm>
            <a:off x="913492" y="617764"/>
            <a:ext cx="644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E73C22-BDD7-4A05-9B8C-CD1E6ECA3802}"/>
              </a:ext>
            </a:extLst>
          </p:cNvPr>
          <p:cNvSpPr txBox="1"/>
          <p:nvPr/>
        </p:nvSpPr>
        <p:spPr>
          <a:xfrm>
            <a:off x="522514" y="1305379"/>
            <a:ext cx="8490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তবে</a:t>
            </a:r>
            <a:r>
              <a:rPr lang="en-US" sz="36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6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36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sz="36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কোনো </a:t>
            </a:r>
            <a:r>
              <a:rPr lang="as-IN" sz="36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পরমাণুর</a:t>
            </a:r>
            <a:r>
              <a:rPr lang="as-IN" sz="36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বিভিন্ন শক্তিস্তরে,উপস্তরে এবং অরবিটালে ইলেকট্রনগুলো যে নিয়ম মাফিক বিতরণ ব্যবস্থার মাধ্যমে সজ্জিত থাকে তাকে </a:t>
            </a:r>
            <a:r>
              <a:rPr lang="as-IN" sz="36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ইলেকট্রন বিন্যাস</a:t>
            </a:r>
            <a:r>
              <a:rPr lang="as-IN" sz="36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বলে।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B7B65-DF2F-435F-9423-742A2D458792}"/>
              </a:ext>
            </a:extLst>
          </p:cNvPr>
          <p:cNvSpPr txBox="1"/>
          <p:nvPr/>
        </p:nvSpPr>
        <p:spPr>
          <a:xfrm>
            <a:off x="489740" y="1383218"/>
            <a:ext cx="809382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sz="36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পরমাণুর</a:t>
            </a:r>
            <a:r>
              <a:rPr lang="en-US" sz="36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sz="36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ইলেকট্রন বিন্যা</a:t>
            </a:r>
            <a:r>
              <a:rPr lang="en-US" sz="36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সের</a:t>
            </a:r>
            <a:r>
              <a:rPr lang="en-US" sz="36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নিয়ম</a:t>
            </a:r>
            <a:r>
              <a:rPr lang="en-US" sz="36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হলঃ</a:t>
            </a:r>
            <a:r>
              <a:rPr lang="en-US" sz="36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</a:p>
          <a:p>
            <a:r>
              <a:rPr lang="en-US" sz="36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2n</a:t>
            </a:r>
            <a:r>
              <a:rPr lang="en-US" sz="4400" b="1" i="0" baseline="30000" dirty="0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2 </a:t>
            </a:r>
            <a:r>
              <a:rPr lang="en-US" sz="44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”</a:t>
            </a:r>
            <a:r>
              <a:rPr lang="en-US" sz="4400" b="1" i="0" baseline="30000" dirty="0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সুত্রের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কক্ষে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যদি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E</a:t>
            </a:r>
            <a:r>
              <a:rPr lang="en-US" sz="48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3600" b="1" i="0" dirty="0"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0" dirty="0" err="1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তবে</a:t>
            </a:r>
            <a:r>
              <a:rPr lang="en-US" sz="3600" b="1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E</a:t>
            </a:r>
            <a:r>
              <a:rPr lang="en-US" sz="4400" b="0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2n</a:t>
            </a:r>
            <a:r>
              <a:rPr lang="en-US" sz="4400" b="1" i="0" baseline="30000" dirty="0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2 </a:t>
            </a:r>
          </a:p>
          <a:p>
            <a:r>
              <a:rPr lang="en-US" sz="5400" b="1" i="0" dirty="0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n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হল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কক্ষ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শক্তির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স্তর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D8BF73-31EB-44E0-B4DD-B00F8B627C87}"/>
              </a:ext>
            </a:extLst>
          </p:cNvPr>
          <p:cNvGrpSpPr/>
          <p:nvPr/>
        </p:nvGrpSpPr>
        <p:grpSpPr>
          <a:xfrm>
            <a:off x="7964129" y="2514600"/>
            <a:ext cx="3555431" cy="3355258"/>
            <a:chOff x="8709232" y="2045595"/>
            <a:chExt cx="2772228" cy="2203895"/>
          </a:xfrm>
        </p:grpSpPr>
        <p:pic>
          <p:nvPicPr>
            <p:cNvPr id="1030" name="Picture 6" descr="বিজ্ঞান | 806424 | কালের কণ্ঠ | kalerkantho">
              <a:extLst>
                <a:ext uri="{FF2B5EF4-FFF2-40B4-BE49-F238E27FC236}">
                  <a16:creationId xmlns:a16="http://schemas.microsoft.com/office/drawing/2014/main" id="{E98EB099-A325-4656-BB48-7CAAA6BFC2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4" r="11531"/>
            <a:stretch/>
          </p:blipFill>
          <p:spPr bwMode="auto">
            <a:xfrm>
              <a:off x="8709232" y="2045595"/>
              <a:ext cx="2772228" cy="2203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DDF39EC-ED2D-45EC-BE7C-84BF3208CB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6860" y="3444240"/>
              <a:ext cx="129540" cy="4953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5881EF-48D9-4283-A3F2-3305705EE112}"/>
                </a:ext>
              </a:extLst>
            </p:cNvPr>
            <p:cNvSpPr txBox="1"/>
            <p:nvPr/>
          </p:nvSpPr>
          <p:spPr>
            <a:xfrm>
              <a:off x="8738755" y="3933998"/>
              <a:ext cx="10999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0" dirty="0" err="1">
                  <a:solidFill>
                    <a:srgbClr val="FF0000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কক্ষ</a:t>
              </a:r>
              <a:r>
                <a:rPr lang="en-US" sz="1100" b="1" i="0" dirty="0">
                  <a:solidFill>
                    <a:srgbClr val="FF0000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100" b="1" i="0" dirty="0" err="1">
                  <a:solidFill>
                    <a:srgbClr val="FF0000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বা</a:t>
              </a:r>
              <a:r>
                <a:rPr lang="en-US" sz="1100" b="1" i="0" dirty="0">
                  <a:solidFill>
                    <a:srgbClr val="FF0000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100" b="1" i="0" dirty="0" err="1">
                  <a:solidFill>
                    <a:srgbClr val="FF0000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শক্তির</a:t>
              </a:r>
              <a:r>
                <a:rPr lang="en-US" sz="1100" b="1" i="0" dirty="0">
                  <a:solidFill>
                    <a:srgbClr val="FF0000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100" b="1" i="0" dirty="0" err="1">
                  <a:solidFill>
                    <a:srgbClr val="FF0000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স্তর</a:t>
              </a:r>
              <a:endParaRPr lang="en-US" sz="1100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14CA4A3-6AD1-418D-97B7-3432185193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56420" y="3543300"/>
              <a:ext cx="121920" cy="43434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2B8B339-3A33-49A4-AD1D-0881ED6D4962}"/>
              </a:ext>
            </a:extLst>
          </p:cNvPr>
          <p:cNvSpPr txBox="1"/>
          <p:nvPr/>
        </p:nvSpPr>
        <p:spPr>
          <a:xfrm>
            <a:off x="5180692" y="598714"/>
            <a:ext cx="644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কীসের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বিন্যাস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দেখানো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</a:p>
        </p:txBody>
      </p:sp>
      <p:pic>
        <p:nvPicPr>
          <p:cNvPr id="19" name="Picture 4" descr="Atom illustration, Bohr model Sodium Atom Chemistry Rutherford model,  copper shell, chemical Element, electron, baby Toys png | PNGWing">
            <a:extLst>
              <a:ext uri="{FF2B5EF4-FFF2-40B4-BE49-F238E27FC236}">
                <a16:creationId xmlns:a16="http://schemas.microsoft.com/office/drawing/2014/main" id="{2A329BA5-38F5-49E4-A494-4FA89AD0E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8" y="1224117"/>
            <a:ext cx="8191500" cy="46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7D788F-108A-4464-B4A6-27FCAE60F4C2}"/>
              </a:ext>
            </a:extLst>
          </p:cNvPr>
          <p:cNvSpPr txBox="1"/>
          <p:nvPr/>
        </p:nvSpPr>
        <p:spPr>
          <a:xfrm>
            <a:off x="5976256" y="617764"/>
            <a:ext cx="644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বিন্যাস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allAtOnce"/>
      <p:bldP spid="3" grpId="1" build="allAtOnce"/>
      <p:bldP spid="6" grpId="0"/>
      <p:bldP spid="17" grpId="0"/>
      <p:bldP spid="17" grpId="1"/>
      <p:bldP spid="17" grpId="2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68988D-8E01-416D-98AB-9F2E4EDB496D}"/>
              </a:ext>
            </a:extLst>
          </p:cNvPr>
          <p:cNvSpPr txBox="1"/>
          <p:nvPr/>
        </p:nvSpPr>
        <p:spPr>
          <a:xfrm>
            <a:off x="1941658" y="2967335"/>
            <a:ext cx="8308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মাল্টিমিডিয়া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ক্লাসে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60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BD970A-3921-4BE2-A741-E41FF81C3911}"/>
              </a:ext>
            </a:extLst>
          </p:cNvPr>
          <p:cNvSpPr txBox="1"/>
          <p:nvPr/>
        </p:nvSpPr>
        <p:spPr>
          <a:xfrm>
            <a:off x="711528" y="1253093"/>
            <a:ext cx="10760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১ম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কক্ষে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স্তরে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, n=1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তবে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E= 2n</a:t>
            </a:r>
            <a:r>
              <a:rPr lang="en-US" sz="4000" baseline="30000" dirty="0"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=2</a:t>
            </a:r>
            <a:r>
              <a:rPr lang="en-US" sz="3200" dirty="0">
                <a:latin typeface="Abadi" panose="020B0604020202020204" pitchFamily="34" charset="0"/>
                <a:cs typeface="Kalpurush" panose="02000600000000000000" pitchFamily="2" charset="0"/>
              </a:rPr>
              <a:t>X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1</a:t>
            </a:r>
            <a:r>
              <a:rPr lang="en-US" sz="3200" baseline="30000" dirty="0">
                <a:latin typeface="Abadi" panose="020B0604020202020204" pitchFamily="34" charset="0"/>
                <a:cs typeface="Kalpurush" panose="02000600000000000000" pitchFamily="2" charset="0"/>
              </a:rPr>
              <a:t>2</a:t>
            </a:r>
            <a:r>
              <a:rPr lang="en-US" sz="3200" dirty="0">
                <a:latin typeface="Abadi" panose="020B0604020202020204" pitchFamily="34" charset="0"/>
                <a:cs typeface="Kalpurush" panose="02000600000000000000" pitchFamily="2" charset="0"/>
              </a:rPr>
              <a:t>=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  <a:r>
              <a:rPr lang="en-US" sz="3200" dirty="0">
                <a:latin typeface="Abadi" panose="020B0604020202020204" pitchFamily="34" charset="0"/>
                <a:cs typeface="Kalpurush" panose="02000600000000000000" pitchFamily="2" charset="0"/>
              </a:rPr>
              <a:t>টি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12F54-C14F-4992-8230-975F7C52DAFA}"/>
              </a:ext>
            </a:extLst>
          </p:cNvPr>
          <p:cNvSpPr txBox="1"/>
          <p:nvPr/>
        </p:nvSpPr>
        <p:spPr>
          <a:xfrm>
            <a:off x="812800" y="566963"/>
            <a:ext cx="644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বিন্যাস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করন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6CB1E4-CF1F-41D2-85D1-6A64EFF13E26}"/>
              </a:ext>
            </a:extLst>
          </p:cNvPr>
          <p:cNvSpPr txBox="1"/>
          <p:nvPr/>
        </p:nvSpPr>
        <p:spPr>
          <a:xfrm>
            <a:off x="672273" y="2033731"/>
            <a:ext cx="10896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২য়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কক্ষে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স্তরে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n=2 ,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তবে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E=2n</a:t>
            </a:r>
            <a:r>
              <a:rPr lang="en-US" sz="4000" baseline="30000" dirty="0"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=2</a:t>
            </a:r>
            <a:r>
              <a:rPr lang="en-US" sz="3200" dirty="0">
                <a:latin typeface="Abadi" panose="020B0604020202020204" pitchFamily="34" charset="0"/>
                <a:cs typeface="Kalpurush" panose="02000600000000000000" pitchFamily="2" charset="0"/>
              </a:rPr>
              <a:t>X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  <a:r>
              <a:rPr lang="en-US" sz="3200" baseline="30000" dirty="0">
                <a:latin typeface="Abadi" panose="020B0604020202020204" pitchFamily="34" charset="0"/>
                <a:cs typeface="Kalpurush" panose="02000600000000000000" pitchFamily="2" charset="0"/>
              </a:rPr>
              <a:t>2</a:t>
            </a:r>
            <a:r>
              <a:rPr lang="en-US" sz="3200" dirty="0">
                <a:latin typeface="Abadi" panose="020B0604020202020204" pitchFamily="34" charset="0"/>
                <a:cs typeface="Kalpurush" panose="02000600000000000000" pitchFamily="2" charset="0"/>
              </a:rPr>
              <a:t>=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8</a:t>
            </a:r>
            <a:r>
              <a:rPr lang="en-US" sz="3200" dirty="0">
                <a:latin typeface="Abadi" panose="020B0604020202020204" pitchFamily="34" charset="0"/>
                <a:cs typeface="Kalpurush" panose="02000600000000000000" pitchFamily="2" charset="0"/>
              </a:rPr>
              <a:t>টি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61C388-0695-40E2-B9B5-2D5E0CE8F6D0}"/>
              </a:ext>
            </a:extLst>
          </p:cNvPr>
          <p:cNvSpPr txBox="1"/>
          <p:nvPr/>
        </p:nvSpPr>
        <p:spPr>
          <a:xfrm>
            <a:off x="642256" y="2612570"/>
            <a:ext cx="10981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৩য়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কক্ষে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স্তরে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n=3 ,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তবে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E=2n</a:t>
            </a:r>
            <a:r>
              <a:rPr lang="en-US" sz="4000" baseline="30000" dirty="0"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=2</a:t>
            </a:r>
            <a:r>
              <a:rPr lang="en-US" sz="3200" dirty="0">
                <a:latin typeface="Abadi" panose="020B0604020202020204" pitchFamily="34" charset="0"/>
                <a:cs typeface="Kalpurush" panose="02000600000000000000" pitchFamily="2" charset="0"/>
              </a:rPr>
              <a:t>X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3</a:t>
            </a:r>
            <a:r>
              <a:rPr lang="en-US" sz="3200" baseline="30000" dirty="0">
                <a:latin typeface="Abadi" panose="020B0604020202020204" pitchFamily="34" charset="0"/>
                <a:cs typeface="Kalpurush" panose="02000600000000000000" pitchFamily="2" charset="0"/>
              </a:rPr>
              <a:t>2</a:t>
            </a:r>
            <a:r>
              <a:rPr lang="en-US" sz="3200" dirty="0">
                <a:latin typeface="Abadi" panose="020B0604020202020204" pitchFamily="34" charset="0"/>
                <a:cs typeface="Kalpurush" panose="02000600000000000000" pitchFamily="2" charset="0"/>
              </a:rPr>
              <a:t>=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18</a:t>
            </a:r>
            <a:r>
              <a:rPr lang="en-US" sz="3200" dirty="0">
                <a:latin typeface="Abadi" panose="020B0604020202020204" pitchFamily="34" charset="0"/>
                <a:cs typeface="Kalpurush" panose="02000600000000000000" pitchFamily="2" charset="0"/>
              </a:rPr>
              <a:t>টি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F7B73-0AA8-4FC4-BD51-10DA41A96AC1}"/>
              </a:ext>
            </a:extLst>
          </p:cNvPr>
          <p:cNvSpPr txBox="1"/>
          <p:nvPr/>
        </p:nvSpPr>
        <p:spPr>
          <a:xfrm>
            <a:off x="438150" y="4459128"/>
            <a:ext cx="8388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তবে</a:t>
            </a:r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নিম্নের</a:t>
            </a:r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শর্ত</a:t>
            </a:r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বিবেচনা</a:t>
            </a:r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বিন্যাস</a:t>
            </a:r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endParaRPr lang="en-US" sz="32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সর্বশেষ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কক্ষে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৮টি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কক্ষে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১৮টি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4D7705-BE34-4303-959B-BC658EC7C889}"/>
              </a:ext>
            </a:extLst>
          </p:cNvPr>
          <p:cNvGrpSpPr/>
          <p:nvPr/>
        </p:nvGrpSpPr>
        <p:grpSpPr>
          <a:xfrm>
            <a:off x="8633347" y="3160616"/>
            <a:ext cx="3133146" cy="2973484"/>
            <a:chOff x="8633347" y="3160616"/>
            <a:chExt cx="3133146" cy="2973484"/>
          </a:xfrm>
        </p:grpSpPr>
        <p:pic>
          <p:nvPicPr>
            <p:cNvPr id="7" name="Picture 2" descr="এটম ডায়াগ্রামস - এলিমেন্টের ইলেক্ট্রন কনফিগারেশন">
              <a:extLst>
                <a:ext uri="{FF2B5EF4-FFF2-40B4-BE49-F238E27FC236}">
                  <a16:creationId xmlns:a16="http://schemas.microsoft.com/office/drawing/2014/main" id="{1255073D-406A-4746-A7E5-0F2431CE7A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4" t="24167" r="14644"/>
            <a:stretch/>
          </p:blipFill>
          <p:spPr bwMode="auto">
            <a:xfrm>
              <a:off x="8633347" y="3160616"/>
              <a:ext cx="3082403" cy="2973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ADC4FC-8E8F-4D75-8A5E-47D27BDBAAE7}"/>
                </a:ext>
              </a:extLst>
            </p:cNvPr>
            <p:cNvSpPr txBox="1"/>
            <p:nvPr/>
          </p:nvSpPr>
          <p:spPr>
            <a:xfrm>
              <a:off x="10820400" y="3200400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২,৮,১৮,১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5D3880E-C3AD-44A7-9E09-0F3FBDF5D5D5}"/>
              </a:ext>
            </a:extLst>
          </p:cNvPr>
          <p:cNvSpPr txBox="1"/>
          <p:nvPr/>
        </p:nvSpPr>
        <p:spPr>
          <a:xfrm>
            <a:off x="952500" y="3568184"/>
            <a:ext cx="7639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কপারের</a:t>
            </a:r>
            <a:r>
              <a:rPr lang="en-US" sz="3600" b="1" u="sng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বিন্যাস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দেখানো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হল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5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44DAAF-1302-4963-A323-C53B2D463B38}"/>
              </a:ext>
            </a:extLst>
          </p:cNvPr>
          <p:cNvSpPr txBox="1"/>
          <p:nvPr/>
        </p:nvSpPr>
        <p:spPr>
          <a:xfrm>
            <a:off x="4584031" y="720794"/>
            <a:ext cx="2559481" cy="71924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IN" sz="6600" dirty="0">
                <a:latin typeface="Kalpurush" panose="02000600000000000000" pitchFamily="2" charset="0"/>
                <a:cs typeface="Kalpurush" panose="02000600000000000000" pitchFamily="2" charset="0"/>
              </a:rPr>
              <a:t>মুল্যায়ন 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E7938-5CBA-4446-94DC-1ADB8999D280}"/>
              </a:ext>
            </a:extLst>
          </p:cNvPr>
          <p:cNvSpPr txBox="1"/>
          <p:nvPr/>
        </p:nvSpPr>
        <p:spPr>
          <a:xfrm>
            <a:off x="2731146" y="1803893"/>
            <a:ext cx="4574260" cy="71924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bn-IN" sz="6600" dirty="0">
                <a:latin typeface="Kalpurush" panose="02000600000000000000" pitchFamily="2" charset="0"/>
                <a:cs typeface="Kalpurush" panose="02000600000000000000" pitchFamily="2" charset="0"/>
              </a:rPr>
              <a:t>পরমাণুর কয় ধরনে মূল কনিকা থাকে ?  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6517AE-DE6B-4A18-B9E1-4D3B7FE0DCD3}"/>
              </a:ext>
            </a:extLst>
          </p:cNvPr>
          <p:cNvSpPr txBox="1"/>
          <p:nvPr/>
        </p:nvSpPr>
        <p:spPr>
          <a:xfrm>
            <a:off x="2578961" y="2514923"/>
            <a:ext cx="4878630" cy="60292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bn-IN" sz="6600" dirty="0">
                <a:latin typeface="Kalpurush" panose="02000600000000000000" pitchFamily="2" charset="0"/>
                <a:cs typeface="Kalpurush" panose="02000600000000000000" pitchFamily="2" charset="0"/>
              </a:rPr>
              <a:t>পরমাণুর কয়টি স্থায়ী কনিকা থাকে ?  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FAAF9-F91C-43D0-9C54-9ECAA81975A8}"/>
              </a:ext>
            </a:extLst>
          </p:cNvPr>
          <p:cNvSpPr txBox="1"/>
          <p:nvPr/>
        </p:nvSpPr>
        <p:spPr>
          <a:xfrm>
            <a:off x="2578961" y="3181673"/>
            <a:ext cx="4878630" cy="60292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bn-IN" sz="6600" dirty="0">
                <a:latin typeface="Kalpurush" panose="02000600000000000000" pitchFamily="2" charset="0"/>
                <a:cs typeface="Kalpurush" panose="02000600000000000000" pitchFamily="2" charset="0"/>
              </a:rPr>
              <a:t>পরমাণুর নিউক্লিয়াসে কি কি কনিকা থাকে ?  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CBE62-F485-47D3-BB49-720D7828B85F}"/>
              </a:ext>
            </a:extLst>
          </p:cNvPr>
          <p:cNvSpPr txBox="1"/>
          <p:nvPr/>
        </p:nvSpPr>
        <p:spPr>
          <a:xfrm>
            <a:off x="2578961" y="3867473"/>
            <a:ext cx="4878630" cy="60292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bn-IN" sz="6600" dirty="0">
                <a:latin typeface="Kalpurush" panose="02000600000000000000" pitchFamily="2" charset="0"/>
                <a:cs typeface="Kalpurush" panose="02000600000000000000" pitchFamily="2" charset="0"/>
              </a:rPr>
              <a:t>ইলেকট্রন কোন ধরনের চার্জ বহন করে  ?  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65587-610F-49A5-84BA-EBFE952BD56F}"/>
              </a:ext>
            </a:extLst>
          </p:cNvPr>
          <p:cNvSpPr txBox="1"/>
          <p:nvPr/>
        </p:nvSpPr>
        <p:spPr>
          <a:xfrm>
            <a:off x="2578961" y="4709302"/>
            <a:ext cx="4878630" cy="60292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bn-IN" sz="6600" dirty="0">
                <a:latin typeface="Kalpurush" panose="02000600000000000000" pitchFamily="2" charset="0"/>
                <a:cs typeface="Kalpurush" panose="02000600000000000000" pitchFamily="2" charset="0"/>
              </a:rPr>
              <a:t>পানিতে কি কি পরমাণু থাকে?   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9CCE8F-C2F2-4D4F-B96D-EE736DA4F600}"/>
              </a:ext>
            </a:extLst>
          </p:cNvPr>
          <p:cNvSpPr txBox="1"/>
          <p:nvPr/>
        </p:nvSpPr>
        <p:spPr>
          <a:xfrm>
            <a:off x="4476750" y="990600"/>
            <a:ext cx="3860352" cy="11079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IN" sz="6600" dirty="0">
                <a:latin typeface="Kalpurush" panose="02000600000000000000" pitchFamily="2" charset="0"/>
                <a:cs typeface="Kalpurush" panose="02000600000000000000" pitchFamily="2" charset="0"/>
              </a:rPr>
              <a:t>বাড়ীর কাজ 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456B7-C767-4691-AE04-FC60E9D9A31B}"/>
              </a:ext>
            </a:extLst>
          </p:cNvPr>
          <p:cNvSpPr txBox="1"/>
          <p:nvPr/>
        </p:nvSpPr>
        <p:spPr>
          <a:xfrm>
            <a:off x="857250" y="2933700"/>
            <a:ext cx="10858500" cy="25853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তত্ত্ব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-এ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আলোকে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পরমাণু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বিন্যাসের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কৌশল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5400" dirty="0">
                <a:latin typeface="Kalpurush" panose="02000600000000000000" pitchFamily="2" charset="0"/>
                <a:cs typeface="Kalpurush" panose="02000600000000000000" pitchFamily="2" charset="0"/>
              </a:rPr>
              <a:t>লিখে আনবে।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35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B6E114-C690-4341-8A22-3C6DB79F2F58}"/>
              </a:ext>
            </a:extLst>
          </p:cNvPr>
          <p:cNvGrpSpPr/>
          <p:nvPr/>
        </p:nvGrpSpPr>
        <p:grpSpPr>
          <a:xfrm>
            <a:off x="419100" y="652463"/>
            <a:ext cx="11391900" cy="5543693"/>
            <a:chOff x="419100" y="652463"/>
            <a:chExt cx="11391900" cy="5543693"/>
          </a:xfrm>
        </p:grpSpPr>
        <p:pic>
          <p:nvPicPr>
            <p:cNvPr id="4098" name="Picture 2" descr="যেভাবে দোয়া করা উচিত নয় | 850701 | কালের কণ্ঠ | kalerkantho">
              <a:extLst>
                <a:ext uri="{FF2B5EF4-FFF2-40B4-BE49-F238E27FC236}">
                  <a16:creationId xmlns:a16="http://schemas.microsoft.com/office/drawing/2014/main" id="{9AE4DFC5-05FE-4912-B320-9BA39ACC7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" y="652463"/>
              <a:ext cx="11391900" cy="554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07157F-F042-4B69-AAC2-2CAEC6051404}"/>
                </a:ext>
              </a:extLst>
            </p:cNvPr>
            <p:cNvSpPr/>
            <p:nvPr/>
          </p:nvSpPr>
          <p:spPr>
            <a:xfrm>
              <a:off x="1464063" y="2281534"/>
              <a:ext cx="9384045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 prst="angle"/>
              </a:sp3d>
            </a:bodyPr>
            <a:lstStyle/>
            <a:p>
              <a:pPr algn="ctr"/>
              <a:r>
                <a:rPr lang="en-US" sz="8000" b="1" cap="none" spc="0" dirty="0" err="1">
                  <a:ln/>
                  <a:solidFill>
                    <a:srgbClr val="FFCD2D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সকলের</a:t>
              </a:r>
              <a:r>
                <a:rPr lang="en-US" sz="8000" b="1" cap="none" spc="0" dirty="0">
                  <a:ln/>
                  <a:solidFill>
                    <a:srgbClr val="FFCD2D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8000" b="1" cap="none" spc="0" dirty="0" err="1">
                  <a:ln/>
                  <a:solidFill>
                    <a:srgbClr val="FFCD2D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সুস্থতায়</a:t>
              </a:r>
              <a:r>
                <a:rPr lang="en-US" sz="8000" b="1" cap="none" spc="0" dirty="0">
                  <a:ln/>
                  <a:solidFill>
                    <a:srgbClr val="FFCD2D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8000" b="1" cap="none" spc="0" dirty="0" err="1">
                  <a:ln/>
                  <a:solidFill>
                    <a:srgbClr val="FFCD2D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কামনা</a:t>
              </a:r>
              <a:endParaRPr lang="en-US" sz="8000" b="1" cap="none" spc="0" dirty="0">
                <a:ln/>
                <a:solidFill>
                  <a:srgbClr val="FFCD2D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006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FBA736B-97ED-42CE-8E3B-1F8B9859ABDF}"/>
              </a:ext>
            </a:extLst>
          </p:cNvPr>
          <p:cNvGrpSpPr/>
          <p:nvPr/>
        </p:nvGrpSpPr>
        <p:grpSpPr>
          <a:xfrm>
            <a:off x="565626" y="235927"/>
            <a:ext cx="11277601" cy="6012473"/>
            <a:chOff x="512617" y="447962"/>
            <a:chExt cx="11277601" cy="601247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F6280DC-4E53-495F-BE09-6956638C4491}"/>
                </a:ext>
              </a:extLst>
            </p:cNvPr>
            <p:cNvGrpSpPr/>
            <p:nvPr/>
          </p:nvGrpSpPr>
          <p:grpSpPr>
            <a:xfrm>
              <a:off x="512617" y="447962"/>
              <a:ext cx="11194473" cy="6012473"/>
              <a:chOff x="282368" y="0"/>
              <a:chExt cx="11216908" cy="640501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CA02341-99A3-4C19-8360-CC8CBBA3F4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7909" t="18646" r="16112" b="16949"/>
              <a:stretch/>
            </p:blipFill>
            <p:spPr>
              <a:xfrm>
                <a:off x="376299" y="188438"/>
                <a:ext cx="4007015" cy="3960419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4454E01-CCB9-41CB-BCB8-2C9E5FC2C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2368" y="4103585"/>
                <a:ext cx="6352768" cy="2301432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4086EA-6C1C-410A-A4C8-FB389089C19E}"/>
                  </a:ext>
                </a:extLst>
              </p:cNvPr>
              <p:cNvSpPr txBox="1"/>
              <p:nvPr/>
            </p:nvSpPr>
            <p:spPr>
              <a:xfrm>
                <a:off x="4862287" y="0"/>
                <a:ext cx="3600449" cy="108857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InflateTop">
                  <a:avLst>
                    <a:gd name="adj" fmla="val 50000"/>
                  </a:avLst>
                </a:prstTxWarp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r>
                  <a:rPr lang="en-US" sz="6600" u="heavy" dirty="0" err="1"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latin typeface="Kalpurush" panose="02000600000000000000" pitchFamily="2" charset="0"/>
                    <a:cs typeface="Kalpurush" panose="02000600000000000000" pitchFamily="2" charset="0"/>
                  </a:rPr>
                  <a:t>পরিচিতি</a:t>
                </a:r>
                <a:endParaRPr lang="en-US" sz="6600" u="heavy" dirty="0"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pic>
            <p:nvPicPr>
              <p:cNvPr id="6" name="Picture 2" descr="অষ্টম শ্রেণির বিজ্ঞান বই ২০২১ pdf download | Class 8 Science Book 2021 PDF |৮ম  শ্রেণির বিজ্ঞান বই পিডিএফ">
                <a:extLst>
                  <a:ext uri="{FF2B5EF4-FFF2-40B4-BE49-F238E27FC236}">
                    <a16:creationId xmlns:a16="http://schemas.microsoft.com/office/drawing/2014/main" id="{D22B3104-43A9-444F-966B-3BD45CB84A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39693" y="1274618"/>
                <a:ext cx="3359583" cy="4558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Tulip Flower PNG images, Free Download Tulip Pictures - Free Transparent PNG  Logos">
                <a:extLst>
                  <a:ext uri="{FF2B5EF4-FFF2-40B4-BE49-F238E27FC236}">
                    <a16:creationId xmlns:a16="http://schemas.microsoft.com/office/drawing/2014/main" id="{BB4B80B9-AD82-4D8F-BF1B-B993A96034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2514" y="1778906"/>
                <a:ext cx="1257299" cy="31124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2" descr="চড়ুই.কম - বইয়ের সাথে সবসময়">
              <a:extLst>
                <a:ext uri="{FF2B5EF4-FFF2-40B4-BE49-F238E27FC236}">
                  <a16:creationId xmlns:a16="http://schemas.microsoft.com/office/drawing/2014/main" id="{D6EB46B4-EC6B-4952-BD47-439212788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4290" y="1676399"/>
              <a:ext cx="3435928" cy="4294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505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alk Powder for Laboratory Use | Labtex Bangladesh">
            <a:extLst>
              <a:ext uri="{FF2B5EF4-FFF2-40B4-BE49-F238E27FC236}">
                <a16:creationId xmlns:a16="http://schemas.microsoft.com/office/drawing/2014/main" id="{B4187349-3269-4DCF-AF4B-09C15F4D0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29" y="603058"/>
            <a:ext cx="3768436" cy="319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Brick Dust High Res Stock Images | Shutterstock">
            <a:extLst>
              <a:ext uri="{FF2B5EF4-FFF2-40B4-BE49-F238E27FC236}">
                <a16:creationId xmlns:a16="http://schemas.microsoft.com/office/drawing/2014/main" id="{8DBEB33C-0A59-43A7-95EB-C14D5C8EB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9" t="7014" r="9392" b="8373"/>
          <a:stretch/>
        </p:blipFill>
        <p:spPr bwMode="auto">
          <a:xfrm>
            <a:off x="525368" y="652793"/>
            <a:ext cx="3792179" cy="31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A6483D-1239-4AF9-BCBF-4F40D90DC8F9}"/>
              </a:ext>
            </a:extLst>
          </p:cNvPr>
          <p:cNvSpPr txBox="1"/>
          <p:nvPr/>
        </p:nvSpPr>
        <p:spPr>
          <a:xfrm>
            <a:off x="4570034" y="613291"/>
            <a:ext cx="3499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পারছ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881A8-96DC-4F42-8185-75C68EB88ED7}"/>
              </a:ext>
            </a:extLst>
          </p:cNvPr>
          <p:cNvSpPr txBox="1"/>
          <p:nvPr/>
        </p:nvSpPr>
        <p:spPr>
          <a:xfrm>
            <a:off x="4698019" y="1095305"/>
            <a:ext cx="328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করেছ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E01DC2-DB32-4065-8826-3A72F6574D35}"/>
              </a:ext>
            </a:extLst>
          </p:cNvPr>
          <p:cNvSpPr txBox="1"/>
          <p:nvPr/>
        </p:nvSpPr>
        <p:spPr>
          <a:xfrm>
            <a:off x="4562408" y="1165324"/>
            <a:ext cx="328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পদার্থ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F3CA1-3ECD-4316-AE37-02559FBE4E6F}"/>
              </a:ext>
            </a:extLst>
          </p:cNvPr>
          <p:cNvSpPr txBox="1"/>
          <p:nvPr/>
        </p:nvSpPr>
        <p:spPr>
          <a:xfrm>
            <a:off x="4178734" y="1248582"/>
            <a:ext cx="424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ভাঙলে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9FEBCB-3231-4216-8C5F-3BA422610F5C}"/>
              </a:ext>
            </a:extLst>
          </p:cNvPr>
          <p:cNvGrpSpPr/>
          <p:nvPr/>
        </p:nvGrpSpPr>
        <p:grpSpPr>
          <a:xfrm>
            <a:off x="3086100" y="2019300"/>
            <a:ext cx="5587999" cy="3763240"/>
            <a:chOff x="4504301" y="3215986"/>
            <a:chExt cx="3422072" cy="2566554"/>
          </a:xfrm>
        </p:grpSpPr>
        <p:pic>
          <p:nvPicPr>
            <p:cNvPr id="1026" name="Picture 2" descr="PPT - স্বাগতম ও শুভেচ্ছা PowerPoint Presentation - ID:2218161">
              <a:extLst>
                <a:ext uri="{FF2B5EF4-FFF2-40B4-BE49-F238E27FC236}">
                  <a16:creationId xmlns:a16="http://schemas.microsoft.com/office/drawing/2014/main" id="{9AEED5EF-DAE9-413C-AD86-C0A405F78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301" y="3215986"/>
              <a:ext cx="3422072" cy="2566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13B3EE-6116-43EF-91C7-1A8058C54AB4}"/>
                </a:ext>
              </a:extLst>
            </p:cNvPr>
            <p:cNvSpPr/>
            <p:nvPr/>
          </p:nvSpPr>
          <p:spPr>
            <a:xfrm>
              <a:off x="4876800" y="4794250"/>
              <a:ext cx="965200" cy="850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AutoShape 2" descr="প্রশ্নবোধক চিহ্ন এল কেমন করে | প্রথম আলো">
            <a:extLst>
              <a:ext uri="{FF2B5EF4-FFF2-40B4-BE49-F238E27FC236}">
                <a16:creationId xmlns:a16="http://schemas.microsoft.com/office/drawing/2014/main" id="{FE9B3F85-9998-4184-A87F-116EAA1A88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A6992A-28E2-494D-B576-CE55897A54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4" r="34844" b="8056"/>
          <a:stretch/>
        </p:blipFill>
        <p:spPr>
          <a:xfrm>
            <a:off x="3905250" y="4329560"/>
            <a:ext cx="952500" cy="13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3.125E-6 1.11111E-6 L 3.125E-6 -0.07963 " pathEditMode="relative" rAng="0" ptsTypes="AA">
                                      <p:cBhvr>
                                        <p:cTn id="5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81"/>
                                    </p:animMotion>
                                    <p:animRot by="1500000">
                                      <p:cBhvr>
                                        <p:cTn id="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94906D-27F3-451D-BAA7-A44CC44D33DA}"/>
              </a:ext>
            </a:extLst>
          </p:cNvPr>
          <p:cNvSpPr txBox="1"/>
          <p:nvPr/>
        </p:nvSpPr>
        <p:spPr>
          <a:xfrm>
            <a:off x="4146748" y="1021384"/>
            <a:ext cx="28600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50F54B-0E7F-4DE8-AC06-E7CF816CF1E0}"/>
              </a:ext>
            </a:extLst>
          </p:cNvPr>
          <p:cNvSpPr txBox="1"/>
          <p:nvPr/>
        </p:nvSpPr>
        <p:spPr>
          <a:xfrm>
            <a:off x="2853229" y="2661498"/>
            <a:ext cx="5214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ইলেকট্রিসিটি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D9511-DAA3-4BA3-8DD2-6EEDC3C8F6AE}"/>
              </a:ext>
            </a:extLst>
          </p:cNvPr>
          <p:cNvSpPr txBox="1"/>
          <p:nvPr/>
        </p:nvSpPr>
        <p:spPr>
          <a:xfrm>
            <a:off x="2976905" y="4403212"/>
            <a:ext cx="5674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অধ্যায়-০১ (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১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৩)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8B157CA-637D-4144-BFB0-3B2F308948DF}"/>
              </a:ext>
            </a:extLst>
          </p:cNvPr>
          <p:cNvSpPr/>
          <p:nvPr/>
        </p:nvSpPr>
        <p:spPr>
          <a:xfrm>
            <a:off x="5196115" y="3585027"/>
            <a:ext cx="478971" cy="827315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18D6E1D-70C3-4EF0-9DCA-9483F045BF8C}"/>
              </a:ext>
            </a:extLst>
          </p:cNvPr>
          <p:cNvSpPr/>
          <p:nvPr/>
        </p:nvSpPr>
        <p:spPr>
          <a:xfrm>
            <a:off x="5152573" y="1756227"/>
            <a:ext cx="478971" cy="827315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9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9C79D8-49F7-47F5-8622-FFCA2AF97705}"/>
              </a:ext>
            </a:extLst>
          </p:cNvPr>
          <p:cNvSpPr txBox="1"/>
          <p:nvPr/>
        </p:nvSpPr>
        <p:spPr>
          <a:xfrm>
            <a:off x="4146748" y="1021384"/>
            <a:ext cx="3429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A193C-C26D-4301-B26C-0EF07EE28FD8}"/>
              </a:ext>
            </a:extLst>
          </p:cNvPr>
          <p:cNvSpPr txBox="1"/>
          <p:nvPr/>
        </p:nvSpPr>
        <p:spPr>
          <a:xfrm>
            <a:off x="2269671" y="2334901"/>
            <a:ext cx="9122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তত্ত্ব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2" name="Star: 4 Points 1">
            <a:extLst>
              <a:ext uri="{FF2B5EF4-FFF2-40B4-BE49-F238E27FC236}">
                <a16:creationId xmlns:a16="http://schemas.microsoft.com/office/drawing/2014/main" id="{9CC6D173-A2C7-4549-B350-8629BD32549C}"/>
              </a:ext>
            </a:extLst>
          </p:cNvPr>
          <p:cNvSpPr/>
          <p:nvPr/>
        </p:nvSpPr>
        <p:spPr>
          <a:xfrm>
            <a:off x="1069521" y="1977572"/>
            <a:ext cx="1103086" cy="1074058"/>
          </a:xfrm>
          <a:prstGeom prst="star4">
            <a:avLst>
              <a:gd name="adj" fmla="val 168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1F0FE0-53D3-46BF-A361-8521EE7471FC}"/>
              </a:ext>
            </a:extLst>
          </p:cNvPr>
          <p:cNvSpPr txBox="1"/>
          <p:nvPr/>
        </p:nvSpPr>
        <p:spPr>
          <a:xfrm>
            <a:off x="2022021" y="3430742"/>
            <a:ext cx="9674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অনু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পরমাণুর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7" name="Star: 4 Points 6">
            <a:extLst>
              <a:ext uri="{FF2B5EF4-FFF2-40B4-BE49-F238E27FC236}">
                <a16:creationId xmlns:a16="http://schemas.microsoft.com/office/drawing/2014/main" id="{8B9C743D-1B48-457B-91D5-AB3CE1156386}"/>
              </a:ext>
            </a:extLst>
          </p:cNvPr>
          <p:cNvSpPr/>
          <p:nvPr/>
        </p:nvSpPr>
        <p:spPr>
          <a:xfrm>
            <a:off x="955221" y="3054363"/>
            <a:ext cx="1103086" cy="1074058"/>
          </a:xfrm>
          <a:prstGeom prst="star4">
            <a:avLst>
              <a:gd name="adj" fmla="val 168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2968EF-6140-4164-9BEB-A759CE93093D}"/>
              </a:ext>
            </a:extLst>
          </p:cNvPr>
          <p:cNvSpPr txBox="1"/>
          <p:nvPr/>
        </p:nvSpPr>
        <p:spPr>
          <a:xfrm>
            <a:off x="2231571" y="4640884"/>
            <a:ext cx="9407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বিন্যাস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32E10DDA-992E-461C-8AAC-1C504DFD1D83}"/>
              </a:ext>
            </a:extLst>
          </p:cNvPr>
          <p:cNvSpPr/>
          <p:nvPr/>
        </p:nvSpPr>
        <p:spPr>
          <a:xfrm>
            <a:off x="1050471" y="4321654"/>
            <a:ext cx="1103086" cy="1074058"/>
          </a:xfrm>
          <a:prstGeom prst="star4">
            <a:avLst>
              <a:gd name="adj" fmla="val 168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6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  <p:bldP spid="2" grpId="1" animBg="1"/>
      <p:bldP spid="2" grpId="2" animBg="1"/>
      <p:bldP spid="6" grpId="0"/>
      <p:bldP spid="7" grpId="0" animBg="1"/>
      <p:bldP spid="7" grpId="1" animBg="1"/>
      <p:bldP spid="7" grpId="2" animBg="1"/>
      <p:bldP spid="8" grpId="0"/>
      <p:bldP spid="9" grpId="0" animBg="1"/>
      <p:bldP spid="9" grpId="1" animBg="1"/>
      <p:bldP spid="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B7D2F1-883E-4B1A-BC36-7605222F51A4}"/>
              </a:ext>
            </a:extLst>
          </p:cNvPr>
          <p:cNvSpPr txBox="1"/>
          <p:nvPr/>
        </p:nvSpPr>
        <p:spPr>
          <a:xfrm>
            <a:off x="408215" y="4633685"/>
            <a:ext cx="11040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2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32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:-</a:t>
            </a:r>
            <a:r>
              <a:rPr lang="as-IN" sz="32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যার ভর আছে ,স্থান দখল করে,বল প্রয়োগ করলে বাধাঁ সৃষ্টি করে এবং যা পাঁচটি ইন্দ্রিয় দ্বারা অনুভব করা যায়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তাকে </a:t>
            </a:r>
            <a:r>
              <a:rPr lang="as-IN" sz="3200" b="1" i="0" dirty="0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পদার্থ বলে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যেমন-পানি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ইট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চক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endParaRPr lang="en-US" sz="32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2" descr="ইট, বালু ও পাথরের নানা তথ্য জানুন। - Home | Facebook">
            <a:extLst>
              <a:ext uri="{FF2B5EF4-FFF2-40B4-BE49-F238E27FC236}">
                <a16:creationId xmlns:a16="http://schemas.microsoft.com/office/drawing/2014/main" id="{134CC0C5-6F94-4B21-9153-5A3809ED29D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90" y="1217801"/>
            <a:ext cx="3200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চক ষ্টীক তৈরীর ব্যবসা - ব্যবসায়ী আইডিয়া">
            <a:extLst>
              <a:ext uri="{FF2B5EF4-FFF2-40B4-BE49-F238E27FC236}">
                <a16:creationId xmlns:a16="http://schemas.microsoft.com/office/drawing/2014/main" id="{16F5CE8E-BE2F-417D-99F5-503B28ED07B1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9" b="8774"/>
          <a:stretch/>
        </p:blipFill>
        <p:spPr bwMode="auto">
          <a:xfrm>
            <a:off x="8245780" y="1217801"/>
            <a:ext cx="3200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যে ৭টি উপায়ে পানি বিশুদ্ধ করা যায়">
            <a:extLst>
              <a:ext uri="{FF2B5EF4-FFF2-40B4-BE49-F238E27FC236}">
                <a16:creationId xmlns:a16="http://schemas.microsoft.com/office/drawing/2014/main" id="{D7D137F7-5A35-48C7-B6A7-1BDCF35BB79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1217801"/>
            <a:ext cx="3200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CC8065-18FD-4380-A6B6-8D58699DD6AE}"/>
              </a:ext>
            </a:extLst>
          </p:cNvPr>
          <p:cNvSpPr txBox="1"/>
          <p:nvPr/>
        </p:nvSpPr>
        <p:spPr>
          <a:xfrm>
            <a:off x="1442605" y="3961275"/>
            <a:ext cx="11395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 err="1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360FCF-187A-46DD-A9C3-A97D2D733C35}"/>
              </a:ext>
            </a:extLst>
          </p:cNvPr>
          <p:cNvSpPr txBox="1"/>
          <p:nvPr/>
        </p:nvSpPr>
        <p:spPr>
          <a:xfrm>
            <a:off x="5981701" y="3904125"/>
            <a:ext cx="11395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ইট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1C753A-9707-424F-BD04-CFF6970D0AD1}"/>
              </a:ext>
            </a:extLst>
          </p:cNvPr>
          <p:cNvSpPr txBox="1"/>
          <p:nvPr/>
        </p:nvSpPr>
        <p:spPr>
          <a:xfrm>
            <a:off x="10016837" y="3808875"/>
            <a:ext cx="11395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চক</a:t>
            </a:r>
            <a:endParaRPr lang="en-US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105EE1-E4FB-486C-BD6C-473C61CE39EA}"/>
              </a:ext>
            </a:extLst>
          </p:cNvPr>
          <p:cNvSpPr txBox="1"/>
          <p:nvPr/>
        </p:nvSpPr>
        <p:spPr>
          <a:xfrm>
            <a:off x="-171450" y="227475"/>
            <a:ext cx="5219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পারছ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7302D2-637C-4221-8360-A87457C34F2A}"/>
              </a:ext>
            </a:extLst>
          </p:cNvPr>
          <p:cNvSpPr txBox="1"/>
          <p:nvPr/>
        </p:nvSpPr>
        <p:spPr>
          <a:xfrm>
            <a:off x="3594304" y="583280"/>
            <a:ext cx="81014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এইগুলোর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4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0D95DE-05AF-412D-A77F-64AEDF12425F}"/>
              </a:ext>
            </a:extLst>
          </p:cNvPr>
          <p:cNvSpPr txBox="1"/>
          <p:nvPr/>
        </p:nvSpPr>
        <p:spPr>
          <a:xfrm>
            <a:off x="2910683" y="778901"/>
            <a:ext cx="81014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বস্তু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পদার্থ</a:t>
            </a:r>
            <a:endParaRPr lang="en-US" sz="4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0699C8-FCD3-41BA-9402-2CAE7C733BEE}"/>
              </a:ext>
            </a:extLst>
          </p:cNvPr>
          <p:cNvGrpSpPr/>
          <p:nvPr/>
        </p:nvGrpSpPr>
        <p:grpSpPr>
          <a:xfrm>
            <a:off x="7828489" y="-6507684"/>
            <a:ext cx="10885539" cy="5471567"/>
            <a:chOff x="8933389" y="-5471567"/>
            <a:chExt cx="10885539" cy="54715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68D563A-2FB4-43F1-9B27-26FC566DAB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" t="23710" b="9799"/>
            <a:stretch/>
          </p:blipFill>
          <p:spPr>
            <a:xfrm>
              <a:off x="8933389" y="-5471567"/>
              <a:ext cx="10885539" cy="547156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5F8FA6-172E-4B34-9326-A81E0AA59127}"/>
                </a:ext>
              </a:extLst>
            </p:cNvPr>
            <p:cNvSpPr txBox="1"/>
            <p:nvPr/>
          </p:nvSpPr>
          <p:spPr>
            <a:xfrm>
              <a:off x="9947564" y="-1073728"/>
              <a:ext cx="22444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ইট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B1EB66-C9C8-452A-8077-E6F7B976715E}"/>
                </a:ext>
              </a:extLst>
            </p:cNvPr>
            <p:cNvSpPr txBox="1"/>
            <p:nvPr/>
          </p:nvSpPr>
          <p:spPr>
            <a:xfrm>
              <a:off x="15735301" y="-707886"/>
              <a:ext cx="21474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গ্যাসিয়</a:t>
              </a:r>
              <a:r>
                <a:rPr lang="en-US" sz="40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286E95A-B7F5-4BC3-BAF5-499DE959C60C}"/>
                </a:ext>
              </a:extLst>
            </p:cNvPr>
            <p:cNvSpPr txBox="1"/>
            <p:nvPr/>
          </p:nvSpPr>
          <p:spPr>
            <a:xfrm>
              <a:off x="13283046" y="-707886"/>
              <a:ext cx="25284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পানি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7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2E5F76-0103-43D6-BB16-8DD0FC60FB51}"/>
              </a:ext>
            </a:extLst>
          </p:cNvPr>
          <p:cNvSpPr txBox="1"/>
          <p:nvPr/>
        </p:nvSpPr>
        <p:spPr>
          <a:xfrm>
            <a:off x="512619" y="3338207"/>
            <a:ext cx="11277600" cy="24314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মৌলিক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পদার্থঃ</a:t>
            </a:r>
            <a:r>
              <a:rPr lang="en-US" sz="4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sz="40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যে পদার্থকে রাসায়নিক পদ্ধতিতে বিশ্লেষণ করে দুই বা ততোধিক ভিন্ন ধর্মবিশিষ্ট পদার্থে পরিণত করা যায় না, তাকে মৌল বা </a:t>
            </a:r>
            <a:r>
              <a:rPr lang="as-IN" sz="28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মৌলিক পদার্থ বলে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। অর্থাৎ, যে সকল পদার্থকে ভাঙলে বা বিশ্লেষণ করলে ওই </a:t>
            </a:r>
            <a:r>
              <a:rPr lang="as-IN" sz="2800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পদার্থ</a:t>
            </a:r>
            <a:r>
              <a:rPr lang="as-IN" sz="2800" i="0" u="sng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ছাড়া আর কোনো </a:t>
            </a:r>
            <a:r>
              <a:rPr lang="as-IN" sz="2800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পদার্থ 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পাওয়া যায় না, তাকে </a:t>
            </a:r>
            <a:r>
              <a:rPr lang="as-IN" sz="28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মৌলিক পদার্থ বলে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হাইড্রোজেন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অক্সিজেন</a:t>
            </a:r>
            <a:r>
              <a:rPr lang="en-US" sz="28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endParaRPr lang="en-US" sz="40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074" name="Picture 2" descr="হাইড্রোজেন এর আত্মজীবনী | বিজ্ঞান ও প্রযুক্তি ব্লগ">
            <a:extLst>
              <a:ext uri="{FF2B5EF4-FFF2-40B4-BE49-F238E27FC236}">
                <a16:creationId xmlns:a16="http://schemas.microsoft.com/office/drawing/2014/main" id="{6B64D35C-0223-4FA6-AFEA-BB8BA1068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2"/>
          <a:stretch/>
        </p:blipFill>
        <p:spPr bwMode="auto">
          <a:xfrm>
            <a:off x="512619" y="1045807"/>
            <a:ext cx="3263694" cy="212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2 - Blue Oxygen Molecule Symbol On White Background Stock Photo, Picture  And Royalty Free Image. Image 98914411.">
            <a:extLst>
              <a:ext uri="{FF2B5EF4-FFF2-40B4-BE49-F238E27FC236}">
                <a16:creationId xmlns:a16="http://schemas.microsoft.com/office/drawing/2014/main" id="{72E5BA45-7979-4FA3-A434-15F291EF3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9" b="9415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87" y="844492"/>
            <a:ext cx="2533651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ind GIFs | Tenor">
            <a:extLst>
              <a:ext uri="{FF2B5EF4-FFF2-40B4-BE49-F238E27FC236}">
                <a16:creationId xmlns:a16="http://schemas.microsoft.com/office/drawing/2014/main" id="{7275A325-402E-41FC-B8DD-2179C1CBB8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60" y="1026793"/>
            <a:ext cx="3065490" cy="21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FAAEFE8-7EE5-42E8-B275-DE9604F23ED7}"/>
              </a:ext>
            </a:extLst>
          </p:cNvPr>
          <p:cNvSpPr txBox="1"/>
          <p:nvPr/>
        </p:nvSpPr>
        <p:spPr>
          <a:xfrm>
            <a:off x="0" y="466300"/>
            <a:ext cx="5219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পারছ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8683C8-41BB-4494-8CBF-33FD1EA5622D}"/>
              </a:ext>
            </a:extLst>
          </p:cNvPr>
          <p:cNvSpPr txBox="1"/>
          <p:nvPr/>
        </p:nvSpPr>
        <p:spPr>
          <a:xfrm>
            <a:off x="7200900" y="665625"/>
            <a:ext cx="5219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এইগুলোকে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পদার্থ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F0F407-7CBA-4BB1-8240-F959B932210F}"/>
              </a:ext>
            </a:extLst>
          </p:cNvPr>
          <p:cNvSpPr txBox="1"/>
          <p:nvPr/>
        </p:nvSpPr>
        <p:spPr>
          <a:xfrm>
            <a:off x="7219950" y="1237125"/>
            <a:ext cx="5219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মৌলিক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পদার্থ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439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 build="allAtOnce"/>
      <p:bldP spid="25" grpId="1" build="allAtOnce"/>
      <p:bldP spid="2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756DE8-1509-49A1-90AC-FE04514134EC}"/>
              </a:ext>
            </a:extLst>
          </p:cNvPr>
          <p:cNvSpPr txBox="1"/>
          <p:nvPr/>
        </p:nvSpPr>
        <p:spPr>
          <a:xfrm>
            <a:off x="512618" y="4356923"/>
            <a:ext cx="114854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যৌগিক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পদার্থ</a:t>
            </a:r>
            <a:r>
              <a:rPr lang="en-US" sz="36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36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যে পদার্থকে বিশ্লেষণ করলে বিভিন্ন ধরনের মৌলিক </a:t>
            </a:r>
            <a:r>
              <a:rPr lang="as-IN" sz="28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পদার্থ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পাওয়া যায় তাকে </a:t>
            </a:r>
            <a:r>
              <a:rPr lang="as-IN" sz="28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যৌগিক পদার্থ বলে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।  অন্যভাবে বলা যায়– যেসব </a:t>
            </a:r>
            <a:r>
              <a:rPr lang="as-IN" sz="28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পদার্থ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বা যৌগ একের অধিক ভিন্ন ধরনের মৌলের পরমাণু দ্বারা গঠিত সেসব পদার্থকে </a:t>
            </a:r>
            <a:r>
              <a:rPr lang="as-IN" sz="28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যৌগিক পদার্থ বলে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পানি,চক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endParaRPr lang="en-US" sz="28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686089-5F16-46CF-8B17-29CC5B76F657}"/>
              </a:ext>
            </a:extLst>
          </p:cNvPr>
          <p:cNvGrpSpPr/>
          <p:nvPr/>
        </p:nvGrpSpPr>
        <p:grpSpPr>
          <a:xfrm>
            <a:off x="5450669" y="1508436"/>
            <a:ext cx="2401741" cy="2132256"/>
            <a:chOff x="5450669" y="1508436"/>
            <a:chExt cx="2401741" cy="21322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15FFE1-B846-4008-BC72-140F6D26C21F}"/>
                </a:ext>
              </a:extLst>
            </p:cNvPr>
            <p:cNvSpPr txBox="1"/>
            <p:nvPr/>
          </p:nvSpPr>
          <p:spPr>
            <a:xfrm>
              <a:off x="5450669" y="2994361"/>
              <a:ext cx="240174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 err="1">
                  <a:solidFill>
                    <a:srgbClr val="202124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অক্সিজেন</a:t>
              </a:r>
              <a:r>
                <a:rPr lang="en-US" sz="3600" dirty="0">
                  <a:solidFill>
                    <a:srgbClr val="202124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US" sz="36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446FC70-56D1-4DDF-9B60-8B895F38E66F}"/>
                </a:ext>
              </a:extLst>
            </p:cNvPr>
            <p:cNvSpPr/>
            <p:nvPr/>
          </p:nvSpPr>
          <p:spPr>
            <a:xfrm>
              <a:off x="5835663" y="1508436"/>
              <a:ext cx="1226966" cy="12269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457200" h="4572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99D039-3D4A-4DF5-B71E-F260499411AA}"/>
              </a:ext>
            </a:extLst>
          </p:cNvPr>
          <p:cNvGrpSpPr/>
          <p:nvPr/>
        </p:nvGrpSpPr>
        <p:grpSpPr>
          <a:xfrm>
            <a:off x="825604" y="1569304"/>
            <a:ext cx="2119073" cy="2371996"/>
            <a:chOff x="825604" y="1569304"/>
            <a:chExt cx="2119073" cy="2371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B75C04-858B-463D-9A3B-185CE3DFE219}"/>
                </a:ext>
              </a:extLst>
            </p:cNvPr>
            <p:cNvSpPr txBox="1"/>
            <p:nvPr/>
          </p:nvSpPr>
          <p:spPr>
            <a:xfrm>
              <a:off x="825604" y="3294969"/>
              <a:ext cx="21190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 err="1">
                  <a:solidFill>
                    <a:srgbClr val="202124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হাইড্রোজেন</a:t>
              </a:r>
              <a:endParaRPr lang="en-US" sz="36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91CB812-3F9C-479B-81FE-3974E3A0FFF6}"/>
                </a:ext>
              </a:extLst>
            </p:cNvPr>
            <p:cNvSpPr/>
            <p:nvPr/>
          </p:nvSpPr>
          <p:spPr>
            <a:xfrm>
              <a:off x="882287" y="1569304"/>
              <a:ext cx="1593202" cy="1701215"/>
            </a:xfrm>
            <a:custGeom>
              <a:avLst/>
              <a:gdLst>
                <a:gd name="connsiteX0" fmla="*/ 762000 w 1219200"/>
                <a:gd name="connsiteY0" fmla="*/ 0 h 1233714"/>
                <a:gd name="connsiteX1" fmla="*/ 1219200 w 1219200"/>
                <a:gd name="connsiteY1" fmla="*/ 457200 h 1233714"/>
                <a:gd name="connsiteX2" fmla="*/ 939963 w 1219200"/>
                <a:gd name="connsiteY2" fmla="*/ 878471 h 1233714"/>
                <a:gd name="connsiteX3" fmla="*/ 898023 w 1219200"/>
                <a:gd name="connsiteY3" fmla="*/ 891490 h 1233714"/>
                <a:gd name="connsiteX4" fmla="*/ 878471 w 1219200"/>
                <a:gd name="connsiteY4" fmla="*/ 954477 h 1233714"/>
                <a:gd name="connsiteX5" fmla="*/ 457200 w 1219200"/>
                <a:gd name="connsiteY5" fmla="*/ 1233714 h 1233714"/>
                <a:gd name="connsiteX6" fmla="*/ 0 w 1219200"/>
                <a:gd name="connsiteY6" fmla="*/ 776514 h 1233714"/>
                <a:gd name="connsiteX7" fmla="*/ 279237 w 1219200"/>
                <a:gd name="connsiteY7" fmla="*/ 355243 h 1233714"/>
                <a:gd name="connsiteX8" fmla="*/ 321177 w 1219200"/>
                <a:gd name="connsiteY8" fmla="*/ 342224 h 1233714"/>
                <a:gd name="connsiteX9" fmla="*/ 340729 w 1219200"/>
                <a:gd name="connsiteY9" fmla="*/ 279237 h 1233714"/>
                <a:gd name="connsiteX10" fmla="*/ 762000 w 1219200"/>
                <a:gd name="connsiteY10" fmla="*/ 0 h 123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9200" h="1233714">
                  <a:moveTo>
                    <a:pt x="762000" y="0"/>
                  </a:moveTo>
                  <a:cubicBezTo>
                    <a:pt x="1014505" y="0"/>
                    <a:pt x="1219200" y="204695"/>
                    <a:pt x="1219200" y="457200"/>
                  </a:cubicBezTo>
                  <a:cubicBezTo>
                    <a:pt x="1219200" y="646579"/>
                    <a:pt x="1104059" y="809065"/>
                    <a:pt x="939963" y="878471"/>
                  </a:cubicBezTo>
                  <a:lnTo>
                    <a:pt x="898023" y="891490"/>
                  </a:lnTo>
                  <a:lnTo>
                    <a:pt x="878471" y="954477"/>
                  </a:lnTo>
                  <a:cubicBezTo>
                    <a:pt x="809064" y="1118573"/>
                    <a:pt x="646579" y="1233714"/>
                    <a:pt x="457200" y="1233714"/>
                  </a:cubicBezTo>
                  <a:cubicBezTo>
                    <a:pt x="204695" y="1233714"/>
                    <a:pt x="0" y="1029019"/>
                    <a:pt x="0" y="776514"/>
                  </a:cubicBezTo>
                  <a:cubicBezTo>
                    <a:pt x="0" y="587136"/>
                    <a:pt x="115141" y="424650"/>
                    <a:pt x="279237" y="355243"/>
                  </a:cubicBezTo>
                  <a:lnTo>
                    <a:pt x="321177" y="342224"/>
                  </a:lnTo>
                  <a:lnTo>
                    <a:pt x="340729" y="279237"/>
                  </a:lnTo>
                  <a:cubicBezTo>
                    <a:pt x="410136" y="115141"/>
                    <a:pt x="572621" y="0"/>
                    <a:pt x="76200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 w="457200" h="457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F64A8FF-6BC6-4DC8-97A7-A3EF40D4F5D5}"/>
              </a:ext>
            </a:extLst>
          </p:cNvPr>
          <p:cNvGrpSpPr/>
          <p:nvPr/>
        </p:nvGrpSpPr>
        <p:grpSpPr>
          <a:xfrm>
            <a:off x="9180512" y="1633679"/>
            <a:ext cx="2012178" cy="2145306"/>
            <a:chOff x="9180512" y="1633679"/>
            <a:chExt cx="2012178" cy="214530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E55499-94FA-43DB-92E5-0540A4E0FAEE}"/>
                </a:ext>
              </a:extLst>
            </p:cNvPr>
            <p:cNvSpPr txBox="1"/>
            <p:nvPr/>
          </p:nvSpPr>
          <p:spPr>
            <a:xfrm>
              <a:off x="9618956" y="3071099"/>
              <a:ext cx="9969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0" i="0" dirty="0" err="1">
                  <a:solidFill>
                    <a:srgbClr val="202124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পানি</a:t>
              </a:r>
              <a:endParaRPr lang="en-US" sz="40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C12E9E9-8B7B-44DB-A87E-E34412712459}"/>
                </a:ext>
              </a:extLst>
            </p:cNvPr>
            <p:cNvGrpSpPr/>
            <p:nvPr/>
          </p:nvGrpSpPr>
          <p:grpSpPr>
            <a:xfrm>
              <a:off x="9180512" y="1633679"/>
              <a:ext cx="2012178" cy="1267257"/>
              <a:chOff x="10144922" y="5734166"/>
              <a:chExt cx="1081542" cy="68114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9C13325-9DED-4966-80AF-DA67C652F2C4}"/>
                  </a:ext>
                </a:extLst>
              </p:cNvPr>
              <p:cNvSpPr/>
              <p:nvPr/>
            </p:nvSpPr>
            <p:spPr>
              <a:xfrm>
                <a:off x="10144922" y="5734166"/>
                <a:ext cx="537369" cy="53736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T w="457200" h="4572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253CDC9-CAEA-4DC2-8C9B-592CD00A295C}"/>
                  </a:ext>
                </a:extLst>
              </p:cNvPr>
              <p:cNvSpPr/>
              <p:nvPr/>
            </p:nvSpPr>
            <p:spPr>
              <a:xfrm>
                <a:off x="10688075" y="5750492"/>
                <a:ext cx="538389" cy="538389"/>
              </a:xfrm>
              <a:prstGeom prst="ellipse">
                <a:avLst/>
              </a:prstGeom>
              <a:solidFill>
                <a:srgbClr val="CDCCC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T w="457200" h="4572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D121783-A303-4D58-82AB-B8740B5156A4}"/>
                  </a:ext>
                </a:extLst>
              </p:cNvPr>
              <p:cNvSpPr/>
              <p:nvPr/>
            </p:nvSpPr>
            <p:spPr>
              <a:xfrm>
                <a:off x="10351408" y="5755822"/>
                <a:ext cx="659492" cy="65949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T w="457200" h="4572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5B8952-3BD9-4257-ACDB-35548352D30F}"/>
              </a:ext>
            </a:extLst>
          </p:cNvPr>
          <p:cNvSpPr txBox="1"/>
          <p:nvPr/>
        </p:nvSpPr>
        <p:spPr>
          <a:xfrm>
            <a:off x="605790" y="364635"/>
            <a:ext cx="5219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endParaRPr lang="en-US" sz="32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EECBCFB-AC4B-406B-B8BF-647E097A7193}"/>
              </a:ext>
            </a:extLst>
          </p:cNvPr>
          <p:cNvSpPr/>
          <p:nvPr/>
        </p:nvSpPr>
        <p:spPr>
          <a:xfrm>
            <a:off x="3525338" y="1796687"/>
            <a:ext cx="914400" cy="914400"/>
          </a:xfrm>
          <a:custGeom>
            <a:avLst/>
            <a:gdLst>
              <a:gd name="connsiteX0" fmla="*/ 411480 w 914400"/>
              <a:gd name="connsiteY0" fmla="*/ 0 h 914400"/>
              <a:gd name="connsiteX1" fmla="*/ 502920 w 914400"/>
              <a:gd name="connsiteY1" fmla="*/ 0 h 914400"/>
              <a:gd name="connsiteX2" fmla="*/ 502920 w 914400"/>
              <a:gd name="connsiteY2" fmla="*/ 411480 h 914400"/>
              <a:gd name="connsiteX3" fmla="*/ 914400 w 914400"/>
              <a:gd name="connsiteY3" fmla="*/ 411480 h 914400"/>
              <a:gd name="connsiteX4" fmla="*/ 914400 w 914400"/>
              <a:gd name="connsiteY4" fmla="*/ 502920 h 914400"/>
              <a:gd name="connsiteX5" fmla="*/ 502920 w 914400"/>
              <a:gd name="connsiteY5" fmla="*/ 502920 h 914400"/>
              <a:gd name="connsiteX6" fmla="*/ 502920 w 914400"/>
              <a:gd name="connsiteY6" fmla="*/ 914400 h 914400"/>
              <a:gd name="connsiteX7" fmla="*/ 411480 w 914400"/>
              <a:gd name="connsiteY7" fmla="*/ 914400 h 914400"/>
              <a:gd name="connsiteX8" fmla="*/ 411480 w 914400"/>
              <a:gd name="connsiteY8" fmla="*/ 502920 h 914400"/>
              <a:gd name="connsiteX9" fmla="*/ 0 w 914400"/>
              <a:gd name="connsiteY9" fmla="*/ 502920 h 914400"/>
              <a:gd name="connsiteX10" fmla="*/ 0 w 914400"/>
              <a:gd name="connsiteY10" fmla="*/ 411480 h 914400"/>
              <a:gd name="connsiteX11" fmla="*/ 411480 w 914400"/>
              <a:gd name="connsiteY11" fmla="*/ 41148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" h="914400">
                <a:moveTo>
                  <a:pt x="411480" y="0"/>
                </a:moveTo>
                <a:lnTo>
                  <a:pt x="502920" y="0"/>
                </a:lnTo>
                <a:lnTo>
                  <a:pt x="502920" y="411480"/>
                </a:lnTo>
                <a:lnTo>
                  <a:pt x="914400" y="411480"/>
                </a:lnTo>
                <a:lnTo>
                  <a:pt x="914400" y="502920"/>
                </a:lnTo>
                <a:lnTo>
                  <a:pt x="502920" y="502920"/>
                </a:lnTo>
                <a:lnTo>
                  <a:pt x="502920" y="914400"/>
                </a:lnTo>
                <a:lnTo>
                  <a:pt x="411480" y="914400"/>
                </a:lnTo>
                <a:lnTo>
                  <a:pt x="411480" y="502920"/>
                </a:lnTo>
                <a:lnTo>
                  <a:pt x="0" y="502920"/>
                </a:lnTo>
                <a:lnTo>
                  <a:pt x="0" y="411480"/>
                </a:lnTo>
                <a:lnTo>
                  <a:pt x="411480" y="4114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2FB81E6-925B-4423-9847-EBA154572051}"/>
              </a:ext>
            </a:extLst>
          </p:cNvPr>
          <p:cNvSpPr/>
          <p:nvPr/>
        </p:nvSpPr>
        <p:spPr>
          <a:xfrm>
            <a:off x="7448550" y="2016760"/>
            <a:ext cx="591820" cy="250190"/>
          </a:xfrm>
          <a:custGeom>
            <a:avLst/>
            <a:gdLst>
              <a:gd name="connsiteX0" fmla="*/ 0 w 365760"/>
              <a:gd name="connsiteY0" fmla="*/ 152400 h 243840"/>
              <a:gd name="connsiteX1" fmla="*/ 365760 w 365760"/>
              <a:gd name="connsiteY1" fmla="*/ 152400 h 243840"/>
              <a:gd name="connsiteX2" fmla="*/ 365760 w 365760"/>
              <a:gd name="connsiteY2" fmla="*/ 243840 h 243840"/>
              <a:gd name="connsiteX3" fmla="*/ 0 w 365760"/>
              <a:gd name="connsiteY3" fmla="*/ 243840 h 243840"/>
              <a:gd name="connsiteX4" fmla="*/ 0 w 365760"/>
              <a:gd name="connsiteY4" fmla="*/ 0 h 243840"/>
              <a:gd name="connsiteX5" fmla="*/ 365760 w 365760"/>
              <a:gd name="connsiteY5" fmla="*/ 0 h 243840"/>
              <a:gd name="connsiteX6" fmla="*/ 365760 w 365760"/>
              <a:gd name="connsiteY6" fmla="*/ 91440 h 243840"/>
              <a:gd name="connsiteX7" fmla="*/ 0 w 365760"/>
              <a:gd name="connsiteY7" fmla="*/ 9144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760" h="243840">
                <a:moveTo>
                  <a:pt x="0" y="152400"/>
                </a:moveTo>
                <a:lnTo>
                  <a:pt x="365760" y="152400"/>
                </a:lnTo>
                <a:lnTo>
                  <a:pt x="365760" y="243840"/>
                </a:lnTo>
                <a:lnTo>
                  <a:pt x="0" y="243840"/>
                </a:lnTo>
                <a:close/>
                <a:moveTo>
                  <a:pt x="0" y="0"/>
                </a:moveTo>
                <a:lnTo>
                  <a:pt x="365760" y="0"/>
                </a:lnTo>
                <a:lnTo>
                  <a:pt x="365760" y="91440"/>
                </a:lnTo>
                <a:lnTo>
                  <a:pt x="0" y="914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298822-F214-44D7-9AB2-CB7AB1B0D427}"/>
              </a:ext>
            </a:extLst>
          </p:cNvPr>
          <p:cNvSpPr txBox="1"/>
          <p:nvPr/>
        </p:nvSpPr>
        <p:spPr>
          <a:xfrm>
            <a:off x="867048" y="930692"/>
            <a:ext cx="2768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মৌলিক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পদার্থ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81C591-EF6F-44A4-A836-CE4D65542043}"/>
              </a:ext>
            </a:extLst>
          </p:cNvPr>
          <p:cNvSpPr txBox="1"/>
          <p:nvPr/>
        </p:nvSpPr>
        <p:spPr>
          <a:xfrm>
            <a:off x="5395505" y="800064"/>
            <a:ext cx="2757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মৌলিক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পদার্থ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5F4F5F-0D80-4F34-9755-10E2DA74313D}"/>
              </a:ext>
            </a:extLst>
          </p:cNvPr>
          <p:cNvSpPr txBox="1"/>
          <p:nvPr/>
        </p:nvSpPr>
        <p:spPr>
          <a:xfrm>
            <a:off x="9557658" y="908921"/>
            <a:ext cx="2385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যৌগিক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327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2" grpId="0"/>
      <p:bldP spid="19" grpId="0" animBg="1"/>
      <p:bldP spid="24" grpId="0" animBg="1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570</Words>
  <Application>Microsoft Office PowerPoint</Application>
  <PresentationFormat>Widescreen</PresentationFormat>
  <Paragraphs>118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Abadi</vt:lpstr>
      <vt:lpstr>Arial</vt:lpstr>
      <vt:lpstr>Calibri</vt:lpstr>
      <vt:lpstr>Calibri Light</vt:lpstr>
      <vt:lpstr>Kalpurush</vt:lpstr>
      <vt:lpstr>Wingdings</vt:lpstr>
      <vt:lpstr>ZapfDingbats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</dc:creator>
  <cp:lastModifiedBy>MASUD</cp:lastModifiedBy>
  <cp:revision>58</cp:revision>
  <dcterms:created xsi:type="dcterms:W3CDTF">2021-08-02T14:48:19Z</dcterms:created>
  <dcterms:modified xsi:type="dcterms:W3CDTF">2021-09-15T14:10:59Z</dcterms:modified>
</cp:coreProperties>
</file>