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57" r:id="rId2"/>
    <p:sldId id="258" r:id="rId3"/>
    <p:sldId id="259" r:id="rId4"/>
    <p:sldId id="260" r:id="rId5"/>
    <p:sldId id="261" r:id="rId6"/>
    <p:sldId id="262" r:id="rId7"/>
    <p:sldId id="264" r:id="rId8"/>
    <p:sldId id="263" r:id="rId9"/>
    <p:sldId id="265" r:id="rId10"/>
    <p:sldId id="266" r:id="rId11"/>
    <p:sldId id="267" r:id="rId12"/>
    <p:sldId id="279" r:id="rId13"/>
    <p:sldId id="280" r:id="rId14"/>
    <p:sldId id="281" r:id="rId15"/>
    <p:sldId id="282" r:id="rId16"/>
    <p:sldId id="283" r:id="rId17"/>
    <p:sldId id="284" r:id="rId18"/>
    <p:sldId id="285" r:id="rId19"/>
  </p:sldIdLst>
  <p:sldSz cx="12192000" cy="6858000"/>
  <p:notesSz cx="6858000" cy="9144000"/>
  <p:defaultTextStyle>
    <a:defPPr>
      <a:defRPr lang="en-US"/>
    </a:defPPr>
    <a:lvl1pPr marL="0" algn="l" defTabSz="817478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1pPr>
    <a:lvl2pPr marL="408737" algn="l" defTabSz="817478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2pPr>
    <a:lvl3pPr marL="817478" algn="l" defTabSz="817478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3pPr>
    <a:lvl4pPr marL="1226214" algn="l" defTabSz="817478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4pPr>
    <a:lvl5pPr marL="1634953" algn="l" defTabSz="817478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5pPr>
    <a:lvl6pPr marL="2043690" algn="l" defTabSz="817478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2452428" algn="l" defTabSz="817478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2861165" algn="l" defTabSz="817478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3269904" algn="l" defTabSz="817478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3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393"/>
    <a:srgbClr val="FF2929"/>
    <a:srgbClr val="FF151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90" y="618"/>
      </p:cViewPr>
      <p:guideLst>
        <p:guide orient="horz" pos="2160"/>
        <p:guide pos="3843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2EEB262-CD86-45A9-9B77-93975F206FE0}" type="doc">
      <dgm:prSet loTypeId="urn:microsoft.com/office/officeart/2005/8/layout/chevron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C3F08E5-4F57-44B5-BBCA-9D5C79EEECBB}">
      <dgm:prSet phldrT="[Text]" custT="1"/>
      <dgm:spPr>
        <a:solidFill>
          <a:schemeClr val="accent5">
            <a:lumMod val="40000"/>
            <a:lumOff val="60000"/>
          </a:schemeClr>
        </a:solidFill>
      </dgm:spPr>
      <dgm:t>
        <a:bodyPr/>
        <a:lstStyle/>
        <a:p>
          <a:r>
            <a:rPr lang="en-US" sz="3200" dirty="0" err="1" smtClean="0">
              <a:solidFill>
                <a:srgbClr val="7030A0"/>
              </a:solidFill>
              <a:latin typeface="Kalpurush" pitchFamily="2" charset="0"/>
              <a:cs typeface="Kalpurush" pitchFamily="2" charset="0"/>
            </a:rPr>
            <a:t>জন্ম</a:t>
          </a:r>
          <a:endParaRPr lang="en-US" sz="3200" dirty="0">
            <a:solidFill>
              <a:srgbClr val="7030A0"/>
            </a:solidFill>
            <a:latin typeface="Kalpurush" pitchFamily="2" charset="0"/>
            <a:cs typeface="Kalpurush" pitchFamily="2" charset="0"/>
          </a:endParaRPr>
        </a:p>
      </dgm:t>
    </dgm:pt>
    <dgm:pt modelId="{C298395F-ED68-4877-A3F2-A30FC7A62C54}" type="parTrans" cxnId="{D38945C0-676D-4E65-B7B2-C5E7C784D2CE}">
      <dgm:prSet/>
      <dgm:spPr/>
      <dgm:t>
        <a:bodyPr/>
        <a:lstStyle/>
        <a:p>
          <a:endParaRPr lang="en-US"/>
        </a:p>
      </dgm:t>
    </dgm:pt>
    <dgm:pt modelId="{8F69120F-C740-46F1-8FF0-97C6246E5A0E}" type="sibTrans" cxnId="{D38945C0-676D-4E65-B7B2-C5E7C784D2CE}">
      <dgm:prSet/>
      <dgm:spPr/>
      <dgm:t>
        <a:bodyPr/>
        <a:lstStyle/>
        <a:p>
          <a:endParaRPr lang="en-US"/>
        </a:p>
      </dgm:t>
    </dgm:pt>
    <dgm:pt modelId="{03363733-BDA6-46DE-B0C2-DE8C4F168C98}">
      <dgm:prSet phldrT="[Text]" custT="1"/>
      <dgm:spPr/>
      <dgm:t>
        <a:bodyPr/>
        <a:lstStyle/>
        <a:p>
          <a:r>
            <a:rPr lang="en-US" sz="2800" b="1" dirty="0" err="1" smtClean="0">
              <a:latin typeface="Kalpurush" pitchFamily="2" charset="0"/>
              <a:cs typeface="Kalpurush" pitchFamily="2" charset="0"/>
            </a:rPr>
            <a:t>লুৎফর</a:t>
          </a:r>
          <a:r>
            <a:rPr lang="en-US" sz="2800" b="1" dirty="0" smtClean="0">
              <a:latin typeface="Kalpurush" pitchFamily="2" charset="0"/>
              <a:cs typeface="Kalpurush" pitchFamily="2" charset="0"/>
            </a:rPr>
            <a:t> </a:t>
          </a:r>
          <a:r>
            <a:rPr lang="en-US" sz="2800" b="1" dirty="0" err="1" smtClean="0">
              <a:latin typeface="Kalpurush" pitchFamily="2" charset="0"/>
              <a:cs typeface="Kalpurush" pitchFamily="2" charset="0"/>
            </a:rPr>
            <a:t>রহমান</a:t>
          </a:r>
          <a:r>
            <a:rPr lang="en-US" sz="2800" b="1" dirty="0" smtClean="0">
              <a:latin typeface="Kalpurush" pitchFamily="2" charset="0"/>
              <a:cs typeface="Kalpurush" pitchFamily="2" charset="0"/>
            </a:rPr>
            <a:t> </a:t>
          </a:r>
          <a:r>
            <a:rPr lang="en-US" sz="2800" b="1" dirty="0" err="1" smtClean="0">
              <a:latin typeface="Kalpurush" pitchFamily="2" charset="0"/>
              <a:cs typeface="Kalpurush" pitchFamily="2" charset="0"/>
            </a:rPr>
            <a:t>রিটন</a:t>
          </a:r>
          <a:r>
            <a:rPr lang="en-US" sz="2800" b="1" dirty="0" smtClean="0">
              <a:latin typeface="Kalpurush" pitchFamily="2" charset="0"/>
              <a:cs typeface="Kalpurush" pitchFamily="2" charset="0"/>
            </a:rPr>
            <a:t> ১৯৬১ </a:t>
          </a:r>
          <a:r>
            <a:rPr lang="en-US" sz="2800" b="1" dirty="0" err="1" smtClean="0">
              <a:latin typeface="Kalpurush" pitchFamily="2" charset="0"/>
              <a:cs typeface="Kalpurush" pitchFamily="2" charset="0"/>
            </a:rPr>
            <a:t>সালের</a:t>
          </a:r>
          <a:r>
            <a:rPr lang="en-US" sz="2800" b="1" dirty="0" smtClean="0">
              <a:latin typeface="Kalpurush" pitchFamily="2" charset="0"/>
              <a:cs typeface="Kalpurush" pitchFamily="2" charset="0"/>
            </a:rPr>
            <a:t> ১লা </a:t>
          </a:r>
          <a:r>
            <a:rPr lang="en-US" sz="2800" b="1" dirty="0" err="1" smtClean="0">
              <a:latin typeface="Kalpurush" pitchFamily="2" charset="0"/>
              <a:cs typeface="Kalpurush" pitchFamily="2" charset="0"/>
            </a:rPr>
            <a:t>এপ্রিল</a:t>
          </a:r>
          <a:r>
            <a:rPr lang="en-US" sz="2800" b="1" dirty="0" smtClean="0">
              <a:latin typeface="Kalpurush" pitchFamily="2" charset="0"/>
              <a:cs typeface="Kalpurush" pitchFamily="2" charset="0"/>
            </a:rPr>
            <a:t> </a:t>
          </a:r>
          <a:r>
            <a:rPr lang="en-US" sz="2800" b="1" dirty="0" err="1" smtClean="0">
              <a:latin typeface="Kalpurush" pitchFamily="2" charset="0"/>
              <a:cs typeface="Kalpurush" pitchFamily="2" charset="0"/>
            </a:rPr>
            <a:t>ঢাকায়</a:t>
          </a:r>
          <a:r>
            <a:rPr lang="en-US" sz="2800" b="1" dirty="0" smtClean="0">
              <a:latin typeface="Kalpurush" pitchFamily="2" charset="0"/>
              <a:cs typeface="Kalpurush" pitchFamily="2" charset="0"/>
            </a:rPr>
            <a:t> </a:t>
          </a:r>
          <a:r>
            <a:rPr lang="en-US" sz="2800" b="1" dirty="0" err="1" smtClean="0">
              <a:latin typeface="Kalpurush" pitchFamily="2" charset="0"/>
              <a:cs typeface="Kalpurush" pitchFamily="2" charset="0"/>
            </a:rPr>
            <a:t>জন্মগ্রহণ</a:t>
          </a:r>
          <a:r>
            <a:rPr lang="en-US" sz="2800" b="1" dirty="0" smtClean="0">
              <a:latin typeface="Kalpurush" pitchFamily="2" charset="0"/>
              <a:cs typeface="Kalpurush" pitchFamily="2" charset="0"/>
            </a:rPr>
            <a:t> </a:t>
          </a:r>
          <a:r>
            <a:rPr lang="en-US" sz="2800" b="1" dirty="0" err="1" smtClean="0">
              <a:latin typeface="Kalpurush" pitchFamily="2" charset="0"/>
              <a:cs typeface="Kalpurush" pitchFamily="2" charset="0"/>
            </a:rPr>
            <a:t>করেন</a:t>
          </a:r>
          <a:r>
            <a:rPr lang="en-US" sz="2800" b="1" dirty="0" smtClean="0">
              <a:latin typeface="Kalpurush" pitchFamily="2" charset="0"/>
              <a:cs typeface="Kalpurush" pitchFamily="2" charset="0"/>
            </a:rPr>
            <a:t> ।</a:t>
          </a:r>
          <a:endParaRPr lang="en-US" sz="2800" b="1" dirty="0">
            <a:latin typeface="Kalpurush" pitchFamily="2" charset="0"/>
            <a:cs typeface="Kalpurush" pitchFamily="2" charset="0"/>
          </a:endParaRPr>
        </a:p>
      </dgm:t>
    </dgm:pt>
    <dgm:pt modelId="{C0E62AD0-1255-4543-A6FF-4D48AC1759F3}" type="parTrans" cxnId="{6B011D3B-B0DB-4C30-BF20-1B9598E02F6F}">
      <dgm:prSet/>
      <dgm:spPr/>
      <dgm:t>
        <a:bodyPr/>
        <a:lstStyle/>
        <a:p>
          <a:endParaRPr lang="en-US"/>
        </a:p>
      </dgm:t>
    </dgm:pt>
    <dgm:pt modelId="{893457C4-3126-4FCF-8006-3FCAECCED28F}" type="sibTrans" cxnId="{6B011D3B-B0DB-4C30-BF20-1B9598E02F6F}">
      <dgm:prSet/>
      <dgm:spPr/>
      <dgm:t>
        <a:bodyPr/>
        <a:lstStyle/>
        <a:p>
          <a:endParaRPr lang="en-US"/>
        </a:p>
      </dgm:t>
    </dgm:pt>
    <dgm:pt modelId="{8AC2A1F5-BAFF-4368-B1A2-ECFAC164A230}">
      <dgm:prSet phldrT="[Text]" custT="1"/>
      <dgm:spPr/>
      <dgm:t>
        <a:bodyPr/>
        <a:lstStyle/>
        <a:p>
          <a:r>
            <a:rPr lang="en-US" sz="2800" b="1" spc="-100" baseline="0" dirty="0" err="1" smtClean="0">
              <a:latin typeface="Kalpurush" pitchFamily="2" charset="0"/>
              <a:cs typeface="Kalpurush" pitchFamily="2" charset="0"/>
            </a:rPr>
            <a:t>বিচিত্র</a:t>
          </a:r>
          <a:r>
            <a:rPr lang="en-US" sz="2800" b="1" spc="-100" baseline="0" dirty="0" smtClean="0">
              <a:latin typeface="Kalpurush" pitchFamily="2" charset="0"/>
              <a:cs typeface="Kalpurush" pitchFamily="2" charset="0"/>
            </a:rPr>
            <a:t> </a:t>
          </a:r>
          <a:r>
            <a:rPr lang="en-US" sz="2800" b="1" spc="-100" baseline="0" dirty="0" err="1" smtClean="0">
              <a:latin typeface="Kalpurush" pitchFamily="2" charset="0"/>
              <a:cs typeface="Kalpurush" pitchFamily="2" charset="0"/>
            </a:rPr>
            <a:t>বিষয়ে</a:t>
          </a:r>
          <a:r>
            <a:rPr lang="en-US" sz="2800" b="1" spc="-100" baseline="0" dirty="0" smtClean="0">
              <a:latin typeface="Kalpurush" pitchFamily="2" charset="0"/>
              <a:cs typeface="Kalpurush" pitchFamily="2" charset="0"/>
            </a:rPr>
            <a:t> </a:t>
          </a:r>
          <a:r>
            <a:rPr lang="en-US" sz="2800" b="1" spc="-100" baseline="0" dirty="0" err="1" smtClean="0">
              <a:latin typeface="Kalpurush" pitchFamily="2" charset="0"/>
              <a:cs typeface="Kalpurush" pitchFamily="2" charset="0"/>
            </a:rPr>
            <a:t>ছড়া</a:t>
          </a:r>
          <a:r>
            <a:rPr lang="en-US" sz="2800" b="1" spc="-100" baseline="0" dirty="0" smtClean="0">
              <a:latin typeface="Kalpurush" pitchFamily="2" charset="0"/>
              <a:cs typeface="Kalpurush" pitchFamily="2" charset="0"/>
            </a:rPr>
            <a:t> ও </a:t>
          </a:r>
          <a:r>
            <a:rPr lang="en-US" sz="2800" b="1" spc="-100" baseline="0" dirty="0" err="1" smtClean="0">
              <a:latin typeface="Kalpurush" pitchFamily="2" charset="0"/>
              <a:cs typeface="Kalpurush" pitchFamily="2" charset="0"/>
            </a:rPr>
            <a:t>কবিতা</a:t>
          </a:r>
          <a:r>
            <a:rPr lang="en-US" sz="2800" b="1" spc="-100" baseline="0" dirty="0" smtClean="0">
              <a:latin typeface="Kalpurush" pitchFamily="2" charset="0"/>
              <a:cs typeface="Kalpurush" pitchFamily="2" charset="0"/>
            </a:rPr>
            <a:t> </a:t>
          </a:r>
          <a:r>
            <a:rPr lang="en-US" sz="2800" b="1" spc="-100" baseline="0" dirty="0" err="1" smtClean="0">
              <a:latin typeface="Kalpurush" pitchFamily="2" charset="0"/>
              <a:cs typeface="Kalpurush" pitchFamily="2" charset="0"/>
            </a:rPr>
            <a:t>রচনা</a:t>
          </a:r>
          <a:r>
            <a:rPr lang="en-US" sz="2800" b="1" spc="-100" baseline="0" dirty="0" smtClean="0">
              <a:latin typeface="Kalpurush" pitchFamily="2" charset="0"/>
              <a:cs typeface="Kalpurush" pitchFamily="2" charset="0"/>
            </a:rPr>
            <a:t> </a:t>
          </a:r>
          <a:r>
            <a:rPr lang="en-US" sz="2800" b="1" spc="-100" baseline="0" dirty="0" err="1" smtClean="0">
              <a:latin typeface="Kalpurush" pitchFamily="2" charset="0"/>
              <a:cs typeface="Kalpurush" pitchFamily="2" charset="0"/>
            </a:rPr>
            <a:t>করে</a:t>
          </a:r>
          <a:r>
            <a:rPr lang="en-US" sz="2800" b="1" spc="-100" baseline="0" dirty="0" smtClean="0">
              <a:latin typeface="Kalpurush" pitchFamily="2" charset="0"/>
              <a:cs typeface="Kalpurush" pitchFamily="2" charset="0"/>
            </a:rPr>
            <a:t> </a:t>
          </a:r>
          <a:r>
            <a:rPr lang="en-US" sz="2800" b="1" spc="-100" baseline="0" dirty="0" err="1" smtClean="0">
              <a:latin typeface="Kalpurush" pitchFamily="2" charset="0"/>
              <a:cs typeface="Kalpurush" pitchFamily="2" charset="0"/>
            </a:rPr>
            <a:t>তরুণ</a:t>
          </a:r>
          <a:r>
            <a:rPr lang="en-US" sz="2800" b="1" spc="-100" baseline="0" dirty="0" smtClean="0">
              <a:latin typeface="Kalpurush" pitchFamily="2" charset="0"/>
              <a:cs typeface="Kalpurush" pitchFamily="2" charset="0"/>
            </a:rPr>
            <a:t> </a:t>
          </a:r>
          <a:r>
            <a:rPr lang="en-US" sz="2800" b="1" spc="-100" baseline="0" dirty="0" err="1" smtClean="0">
              <a:latin typeface="Kalpurush" pitchFamily="2" charset="0"/>
              <a:cs typeface="Kalpurush" pitchFamily="2" charset="0"/>
            </a:rPr>
            <a:t>বয়সেই</a:t>
          </a:r>
          <a:r>
            <a:rPr lang="en-US" sz="2800" b="1" spc="-100" baseline="0" dirty="0" smtClean="0">
              <a:latin typeface="Kalpurush" pitchFamily="2" charset="0"/>
              <a:cs typeface="Kalpurush" pitchFamily="2" charset="0"/>
            </a:rPr>
            <a:t> </a:t>
          </a:r>
          <a:r>
            <a:rPr lang="en-US" sz="2800" b="1" spc="-100" baseline="0" dirty="0" err="1" smtClean="0">
              <a:latin typeface="Kalpurush" pitchFamily="2" charset="0"/>
              <a:cs typeface="Kalpurush" pitchFamily="2" charset="0"/>
            </a:rPr>
            <a:t>তিনি</a:t>
          </a:r>
          <a:r>
            <a:rPr lang="en-US" sz="2800" b="1" spc="-100" baseline="0" dirty="0" smtClean="0">
              <a:latin typeface="Kalpurush" pitchFamily="2" charset="0"/>
              <a:cs typeface="Kalpurush" pitchFamily="2" charset="0"/>
            </a:rPr>
            <a:t> </a:t>
          </a:r>
          <a:r>
            <a:rPr lang="en-US" sz="2800" b="1" spc="-100" baseline="0" dirty="0" err="1" smtClean="0">
              <a:latin typeface="Kalpurush" pitchFamily="2" charset="0"/>
              <a:cs typeface="Kalpurush" pitchFamily="2" charset="0"/>
            </a:rPr>
            <a:t>পাঠকের</a:t>
          </a:r>
          <a:r>
            <a:rPr lang="en-US" sz="2800" b="1" spc="-100" baseline="0" dirty="0" smtClean="0">
              <a:latin typeface="Kalpurush" pitchFamily="2" charset="0"/>
              <a:cs typeface="Kalpurush" pitchFamily="2" charset="0"/>
            </a:rPr>
            <a:t> </a:t>
          </a:r>
          <a:r>
            <a:rPr lang="en-US" sz="2800" b="1" spc="-100" baseline="0" dirty="0" err="1" smtClean="0">
              <a:latin typeface="Kalpurush" pitchFamily="2" charset="0"/>
              <a:cs typeface="Kalpurush" pitchFamily="2" charset="0"/>
            </a:rPr>
            <a:t>দৃষ্টি</a:t>
          </a:r>
          <a:r>
            <a:rPr lang="en-US" sz="2800" b="1" spc="-100" baseline="0" dirty="0" smtClean="0">
              <a:latin typeface="Kalpurush" pitchFamily="2" charset="0"/>
              <a:cs typeface="Kalpurush" pitchFamily="2" charset="0"/>
            </a:rPr>
            <a:t> </a:t>
          </a:r>
          <a:r>
            <a:rPr lang="en-US" sz="2800" b="1" spc="-100" baseline="0" dirty="0" err="1" smtClean="0">
              <a:latin typeface="Kalpurush" pitchFamily="2" charset="0"/>
              <a:cs typeface="Kalpurush" pitchFamily="2" charset="0"/>
            </a:rPr>
            <a:t>আকর্ষণ</a:t>
          </a:r>
          <a:r>
            <a:rPr lang="en-US" sz="2800" b="1" spc="-100" baseline="0" dirty="0" smtClean="0">
              <a:latin typeface="Kalpurush" pitchFamily="2" charset="0"/>
              <a:cs typeface="Kalpurush" pitchFamily="2" charset="0"/>
            </a:rPr>
            <a:t> </a:t>
          </a:r>
          <a:r>
            <a:rPr lang="en-US" sz="2800" b="1" spc="-100" baseline="0" dirty="0" err="1" smtClean="0">
              <a:latin typeface="Kalpurush" pitchFamily="2" charset="0"/>
              <a:cs typeface="Kalpurush" pitchFamily="2" charset="0"/>
            </a:rPr>
            <a:t>করেন</a:t>
          </a:r>
          <a:r>
            <a:rPr lang="en-US" sz="2800" b="1" spc="-100" baseline="0" dirty="0" smtClean="0">
              <a:latin typeface="Kalpurush" pitchFamily="2" charset="0"/>
              <a:cs typeface="Kalpurush" pitchFamily="2" charset="0"/>
            </a:rPr>
            <a:t> ।</a:t>
          </a:r>
          <a:endParaRPr lang="en-US" sz="2800" b="1" spc="-100" baseline="0" dirty="0">
            <a:latin typeface="Kalpurush" pitchFamily="2" charset="0"/>
            <a:cs typeface="Kalpurush" pitchFamily="2" charset="0"/>
          </a:endParaRPr>
        </a:p>
      </dgm:t>
    </dgm:pt>
    <dgm:pt modelId="{F05C1950-F829-48D3-8615-C61727FD3818}" type="parTrans" cxnId="{DC20C31C-17F8-49B8-83FE-84F85B4F4A86}">
      <dgm:prSet/>
      <dgm:spPr/>
      <dgm:t>
        <a:bodyPr/>
        <a:lstStyle/>
        <a:p>
          <a:endParaRPr lang="en-US"/>
        </a:p>
      </dgm:t>
    </dgm:pt>
    <dgm:pt modelId="{0D1F847E-A14B-49AC-B55D-E6181D0D1073}" type="sibTrans" cxnId="{DC20C31C-17F8-49B8-83FE-84F85B4F4A86}">
      <dgm:prSet/>
      <dgm:spPr/>
      <dgm:t>
        <a:bodyPr/>
        <a:lstStyle/>
        <a:p>
          <a:endParaRPr lang="en-US"/>
        </a:p>
      </dgm:t>
    </dgm:pt>
    <dgm:pt modelId="{905F4A30-F7A1-4E3F-822C-38A6F47ACDC7}">
      <dgm:prSet phldrT="[Text]" custT="1"/>
      <dgm:spPr>
        <a:solidFill>
          <a:schemeClr val="accent1">
            <a:lumMod val="40000"/>
            <a:lumOff val="60000"/>
          </a:schemeClr>
        </a:solidFill>
      </dgm:spPr>
      <dgm:t>
        <a:bodyPr/>
        <a:lstStyle/>
        <a:p>
          <a:r>
            <a:rPr lang="en-US" sz="2800" dirty="0" err="1" smtClean="0">
              <a:solidFill>
                <a:srgbClr val="C00000"/>
              </a:solidFill>
              <a:latin typeface="Kalpurush" pitchFamily="2" charset="0"/>
              <a:cs typeface="Kalpurush" pitchFamily="2" charset="0"/>
            </a:rPr>
            <a:t>স্বীকৃতি</a:t>
          </a:r>
          <a:endParaRPr lang="en-US" sz="2800" dirty="0">
            <a:solidFill>
              <a:srgbClr val="C00000"/>
            </a:solidFill>
            <a:latin typeface="Kalpurush" pitchFamily="2" charset="0"/>
            <a:cs typeface="Kalpurush" pitchFamily="2" charset="0"/>
          </a:endParaRPr>
        </a:p>
      </dgm:t>
    </dgm:pt>
    <dgm:pt modelId="{069C50CB-D931-4E2E-98AE-F100A0755A8E}" type="parTrans" cxnId="{ADC776AF-6931-471C-A74E-838B6CE01692}">
      <dgm:prSet/>
      <dgm:spPr/>
      <dgm:t>
        <a:bodyPr/>
        <a:lstStyle/>
        <a:p>
          <a:endParaRPr lang="en-US"/>
        </a:p>
      </dgm:t>
    </dgm:pt>
    <dgm:pt modelId="{606A08AD-4EC5-4B03-BCD0-C1149FB22E09}" type="sibTrans" cxnId="{ADC776AF-6931-471C-A74E-838B6CE01692}">
      <dgm:prSet/>
      <dgm:spPr/>
      <dgm:t>
        <a:bodyPr/>
        <a:lstStyle/>
        <a:p>
          <a:endParaRPr lang="en-US"/>
        </a:p>
      </dgm:t>
    </dgm:pt>
    <dgm:pt modelId="{E6CE9D49-E0D4-4A77-A0BF-FF395609AF6E}">
      <dgm:prSet phldrT="[Text]" custT="1"/>
      <dgm:spPr/>
      <dgm:t>
        <a:bodyPr/>
        <a:lstStyle/>
        <a:p>
          <a:r>
            <a:rPr lang="en-US" sz="2800" b="1" dirty="0" err="1" smtClean="0">
              <a:latin typeface="Kalpurush" pitchFamily="2" charset="0"/>
              <a:cs typeface="Kalpurush" pitchFamily="2" charset="0"/>
            </a:rPr>
            <a:t>ছড়া</a:t>
          </a:r>
          <a:r>
            <a:rPr lang="en-US" sz="2800" b="1" dirty="0" smtClean="0">
              <a:latin typeface="Kalpurush" pitchFamily="2" charset="0"/>
              <a:cs typeface="Kalpurush" pitchFamily="2" charset="0"/>
            </a:rPr>
            <a:t> </a:t>
          </a:r>
          <a:r>
            <a:rPr lang="en-US" sz="2800" b="1" dirty="0" err="1" smtClean="0">
              <a:latin typeface="Kalpurush" pitchFamily="2" charset="0"/>
              <a:cs typeface="Kalpurush" pitchFamily="2" charset="0"/>
            </a:rPr>
            <a:t>ছাড়াও</a:t>
          </a:r>
          <a:r>
            <a:rPr lang="en-US" sz="2800" b="1" dirty="0" smtClean="0">
              <a:latin typeface="Kalpurush" pitchFamily="2" charset="0"/>
              <a:cs typeface="Kalpurush" pitchFamily="2" charset="0"/>
            </a:rPr>
            <a:t> </a:t>
          </a:r>
          <a:r>
            <a:rPr lang="en-US" sz="2800" b="1" dirty="0" err="1" smtClean="0">
              <a:latin typeface="Kalpurush" pitchFamily="2" charset="0"/>
              <a:cs typeface="Kalpurush" pitchFamily="2" charset="0"/>
            </a:rPr>
            <a:t>তিনি</a:t>
          </a:r>
          <a:r>
            <a:rPr lang="en-US" sz="2800" b="1" dirty="0" smtClean="0">
              <a:latin typeface="Kalpurush" pitchFamily="2" charset="0"/>
              <a:cs typeface="Kalpurush" pitchFamily="2" charset="0"/>
            </a:rPr>
            <a:t> </a:t>
          </a:r>
          <a:r>
            <a:rPr lang="en-US" sz="2800" b="1" dirty="0" err="1" smtClean="0">
              <a:latin typeface="Kalpurush" pitchFamily="2" charset="0"/>
              <a:cs typeface="Kalpurush" pitchFamily="2" charset="0"/>
            </a:rPr>
            <a:t>গল্প</a:t>
          </a:r>
          <a:r>
            <a:rPr lang="en-US" sz="2800" b="1" dirty="0" smtClean="0">
              <a:latin typeface="Kalpurush" pitchFamily="2" charset="0"/>
              <a:cs typeface="Kalpurush" pitchFamily="2" charset="0"/>
            </a:rPr>
            <a:t> </a:t>
          </a:r>
          <a:r>
            <a:rPr lang="en-US" sz="2800" b="1" dirty="0" err="1" smtClean="0">
              <a:latin typeface="Kalpurush" pitchFamily="2" charset="0"/>
              <a:cs typeface="Kalpurush" pitchFamily="2" charset="0"/>
            </a:rPr>
            <a:t>উপন্যাস</a:t>
          </a:r>
          <a:r>
            <a:rPr lang="en-US" sz="2800" b="1" dirty="0" smtClean="0">
              <a:latin typeface="Kalpurush" pitchFamily="2" charset="0"/>
              <a:cs typeface="Kalpurush" pitchFamily="2" charset="0"/>
            </a:rPr>
            <a:t> </a:t>
          </a:r>
          <a:r>
            <a:rPr lang="en-US" sz="2800" b="1" dirty="0" err="1" smtClean="0">
              <a:latin typeface="Kalpurush" pitchFamily="2" charset="0"/>
              <a:cs typeface="Kalpurush" pitchFamily="2" charset="0"/>
            </a:rPr>
            <a:t>লেখেন</a:t>
          </a:r>
          <a:r>
            <a:rPr lang="en-US" sz="2800" b="1" dirty="0" smtClean="0">
              <a:latin typeface="Kalpurush" pitchFamily="2" charset="0"/>
              <a:cs typeface="Kalpurush" pitchFamily="2" charset="0"/>
            </a:rPr>
            <a:t> ।</a:t>
          </a:r>
          <a:endParaRPr lang="en-US" sz="2800" b="1" dirty="0">
            <a:latin typeface="Kalpurush" pitchFamily="2" charset="0"/>
            <a:cs typeface="Kalpurush" pitchFamily="2" charset="0"/>
          </a:endParaRPr>
        </a:p>
      </dgm:t>
    </dgm:pt>
    <dgm:pt modelId="{0B927A4C-9EC5-4191-BA89-336B4F390105}" type="parTrans" cxnId="{6CEEF2DE-C5AB-474A-8E71-7375F242623B}">
      <dgm:prSet/>
      <dgm:spPr/>
      <dgm:t>
        <a:bodyPr/>
        <a:lstStyle/>
        <a:p>
          <a:endParaRPr lang="en-US"/>
        </a:p>
      </dgm:t>
    </dgm:pt>
    <dgm:pt modelId="{B1D79596-1CF6-47E1-8603-B21503E4F5B1}" type="sibTrans" cxnId="{6CEEF2DE-C5AB-474A-8E71-7375F242623B}">
      <dgm:prSet/>
      <dgm:spPr/>
      <dgm:t>
        <a:bodyPr/>
        <a:lstStyle/>
        <a:p>
          <a:endParaRPr lang="en-US"/>
        </a:p>
      </dgm:t>
    </dgm:pt>
    <dgm:pt modelId="{5F7AE7B5-32D2-44C9-BB73-39CED27EBEF6}">
      <dgm:prSet phldrT="[Text]" custT="1"/>
      <dgm:spPr/>
      <dgm:t>
        <a:bodyPr/>
        <a:lstStyle/>
        <a:p>
          <a:r>
            <a:rPr lang="en-US" sz="2800" b="1" dirty="0" err="1" smtClean="0">
              <a:latin typeface="Kalpurush" pitchFamily="2" charset="0"/>
              <a:cs typeface="Kalpurush" pitchFamily="2" charset="0"/>
            </a:rPr>
            <a:t>এরই</a:t>
          </a:r>
          <a:r>
            <a:rPr lang="en-US" sz="2800" b="1" dirty="0" smtClean="0">
              <a:latin typeface="Kalpurush" pitchFamily="2" charset="0"/>
              <a:cs typeface="Kalpurush" pitchFamily="2" charset="0"/>
            </a:rPr>
            <a:t> </a:t>
          </a:r>
          <a:r>
            <a:rPr lang="en-US" sz="2800" b="1" dirty="0" err="1" smtClean="0">
              <a:latin typeface="Kalpurush" pitchFamily="2" charset="0"/>
              <a:cs typeface="Kalpurush" pitchFamily="2" charset="0"/>
            </a:rPr>
            <a:t>স্বীকৃতিস্বরূপ</a:t>
          </a:r>
          <a:r>
            <a:rPr lang="en-US" sz="2800" b="1" dirty="0" smtClean="0">
              <a:latin typeface="Kalpurush" pitchFamily="2" charset="0"/>
              <a:cs typeface="Kalpurush" pitchFamily="2" charset="0"/>
            </a:rPr>
            <a:t> ২০০৭ </a:t>
          </a:r>
          <a:r>
            <a:rPr lang="en-US" sz="2800" b="1" dirty="0" err="1" smtClean="0">
              <a:latin typeface="Kalpurush" pitchFamily="2" charset="0"/>
              <a:cs typeface="Kalpurush" pitchFamily="2" charset="0"/>
            </a:rPr>
            <a:t>সালে</a:t>
          </a:r>
          <a:r>
            <a:rPr lang="en-US" sz="2800" b="1" dirty="0" smtClean="0">
              <a:latin typeface="Kalpurush" pitchFamily="2" charset="0"/>
              <a:cs typeface="Kalpurush" pitchFamily="2" charset="0"/>
            </a:rPr>
            <a:t> </a:t>
          </a:r>
          <a:r>
            <a:rPr lang="en-US" sz="2800" b="1" dirty="0" err="1" smtClean="0">
              <a:latin typeface="Kalpurush" pitchFamily="2" charset="0"/>
              <a:cs typeface="Kalpurush" pitchFamily="2" charset="0"/>
            </a:rPr>
            <a:t>বাংলা</a:t>
          </a:r>
          <a:r>
            <a:rPr lang="en-US" sz="2800" b="1" dirty="0" smtClean="0">
              <a:latin typeface="Kalpurush" pitchFamily="2" charset="0"/>
              <a:cs typeface="Kalpurush" pitchFamily="2" charset="0"/>
            </a:rPr>
            <a:t> </a:t>
          </a:r>
          <a:r>
            <a:rPr lang="en-US" sz="2800" b="1" dirty="0" err="1" smtClean="0">
              <a:latin typeface="Kalpurush" pitchFamily="2" charset="0"/>
              <a:cs typeface="Kalpurush" pitchFamily="2" charset="0"/>
            </a:rPr>
            <a:t>একাডেমি</a:t>
          </a:r>
          <a:r>
            <a:rPr lang="en-US" sz="2800" b="1" dirty="0" smtClean="0">
              <a:latin typeface="Kalpurush" pitchFamily="2" charset="0"/>
              <a:cs typeface="Kalpurush" pitchFamily="2" charset="0"/>
            </a:rPr>
            <a:t> </a:t>
          </a:r>
          <a:r>
            <a:rPr lang="en-US" sz="2800" b="1" dirty="0" err="1" smtClean="0">
              <a:latin typeface="Kalpurush" pitchFamily="2" charset="0"/>
              <a:cs typeface="Kalpurush" pitchFamily="2" charset="0"/>
            </a:rPr>
            <a:t>সাহিত্য</a:t>
          </a:r>
          <a:r>
            <a:rPr lang="en-US" sz="2800" b="1" dirty="0" smtClean="0">
              <a:latin typeface="Kalpurush" pitchFamily="2" charset="0"/>
              <a:cs typeface="Kalpurush" pitchFamily="2" charset="0"/>
            </a:rPr>
            <a:t> </a:t>
          </a:r>
          <a:r>
            <a:rPr lang="en-US" sz="2800" b="1" dirty="0" err="1" smtClean="0">
              <a:latin typeface="Kalpurush" pitchFamily="2" charset="0"/>
              <a:cs typeface="Kalpurush" pitchFamily="2" charset="0"/>
            </a:rPr>
            <a:t>পুরষ্কার</a:t>
          </a:r>
          <a:r>
            <a:rPr lang="en-US" sz="2800" b="1" dirty="0" smtClean="0">
              <a:latin typeface="Kalpurush" pitchFamily="2" charset="0"/>
              <a:cs typeface="Kalpurush" pitchFamily="2" charset="0"/>
            </a:rPr>
            <a:t> </a:t>
          </a:r>
          <a:r>
            <a:rPr lang="en-US" sz="2800" b="1" dirty="0" err="1" smtClean="0">
              <a:latin typeface="Kalpurush" pitchFamily="2" charset="0"/>
              <a:cs typeface="Kalpurush" pitchFamily="2" charset="0"/>
            </a:rPr>
            <a:t>পান</a:t>
          </a:r>
          <a:r>
            <a:rPr lang="en-US" sz="2800" b="1" dirty="0" smtClean="0">
              <a:latin typeface="Kalpurush" pitchFamily="2" charset="0"/>
              <a:cs typeface="Kalpurush" pitchFamily="2" charset="0"/>
            </a:rPr>
            <a:t> ।</a:t>
          </a:r>
          <a:endParaRPr lang="en-US" sz="2800" b="1" dirty="0">
            <a:latin typeface="Kalpurush" pitchFamily="2" charset="0"/>
            <a:cs typeface="Kalpurush" pitchFamily="2" charset="0"/>
          </a:endParaRPr>
        </a:p>
      </dgm:t>
    </dgm:pt>
    <dgm:pt modelId="{51251CA6-99A5-45AB-873F-BBE2FE252839}" type="parTrans" cxnId="{00B81AC6-5EEA-47E8-8911-D1FCCC20B6D2}">
      <dgm:prSet/>
      <dgm:spPr/>
      <dgm:t>
        <a:bodyPr/>
        <a:lstStyle/>
        <a:p>
          <a:endParaRPr lang="en-US"/>
        </a:p>
      </dgm:t>
    </dgm:pt>
    <dgm:pt modelId="{1616959B-3740-4326-84A1-8ABA88DC90B8}" type="sibTrans" cxnId="{00B81AC6-5EEA-47E8-8911-D1FCCC20B6D2}">
      <dgm:prSet/>
      <dgm:spPr/>
      <dgm:t>
        <a:bodyPr/>
        <a:lstStyle/>
        <a:p>
          <a:endParaRPr lang="en-US"/>
        </a:p>
      </dgm:t>
    </dgm:pt>
    <dgm:pt modelId="{E6470F82-662E-4A30-A4A0-60C06D4A5FF7}">
      <dgm:prSet phldrT="[Text]" custT="1"/>
      <dgm:spPr/>
      <dgm:t>
        <a:bodyPr/>
        <a:lstStyle/>
        <a:p>
          <a:r>
            <a:rPr lang="en-US" sz="3200" dirty="0" err="1" smtClean="0">
              <a:solidFill>
                <a:srgbClr val="FFFF00"/>
              </a:solidFill>
              <a:latin typeface="Kalpurush" pitchFamily="2" charset="0"/>
              <a:cs typeface="Kalpurush" pitchFamily="2" charset="0"/>
            </a:rPr>
            <a:t>গ্রন্থ</a:t>
          </a:r>
          <a:endParaRPr lang="en-US" sz="3200" dirty="0">
            <a:solidFill>
              <a:srgbClr val="FFFF00"/>
            </a:solidFill>
            <a:latin typeface="Kalpurush" pitchFamily="2" charset="0"/>
            <a:cs typeface="Kalpurush" pitchFamily="2" charset="0"/>
          </a:endParaRPr>
        </a:p>
      </dgm:t>
    </dgm:pt>
    <dgm:pt modelId="{2192938B-3F45-479E-AEA1-AC39FDC60E07}" type="parTrans" cxnId="{FC3D58AE-8F40-4F51-9401-5627E0C751D7}">
      <dgm:prSet/>
      <dgm:spPr/>
      <dgm:t>
        <a:bodyPr/>
        <a:lstStyle/>
        <a:p>
          <a:endParaRPr lang="en-US"/>
        </a:p>
      </dgm:t>
    </dgm:pt>
    <dgm:pt modelId="{5B9B2F68-DB96-47A8-874A-354310A018CB}" type="sibTrans" cxnId="{FC3D58AE-8F40-4F51-9401-5627E0C751D7}">
      <dgm:prSet/>
      <dgm:spPr/>
      <dgm:t>
        <a:bodyPr/>
        <a:lstStyle/>
        <a:p>
          <a:endParaRPr lang="en-US"/>
        </a:p>
      </dgm:t>
    </dgm:pt>
    <dgm:pt modelId="{1F6C2E74-20D2-4DCA-A3AA-41B134AD6FFF}">
      <dgm:prSet phldrT="[Text]" custT="1"/>
      <dgm:spPr/>
      <dgm:t>
        <a:bodyPr/>
        <a:lstStyle/>
        <a:p>
          <a:r>
            <a:rPr lang="en-US" sz="2800" b="1" dirty="0" err="1" smtClean="0">
              <a:latin typeface="Kalpurush" pitchFamily="2" charset="0"/>
              <a:cs typeface="Kalpurush" pitchFamily="2" charset="0"/>
            </a:rPr>
            <a:t>টেলিভিশনের</a:t>
          </a:r>
          <a:r>
            <a:rPr lang="en-US" sz="2800" b="1" dirty="0" smtClean="0">
              <a:latin typeface="Kalpurush" pitchFamily="2" charset="0"/>
              <a:cs typeface="Kalpurush" pitchFamily="2" charset="0"/>
            </a:rPr>
            <a:t> </a:t>
          </a:r>
          <a:r>
            <a:rPr lang="en-US" sz="2800" b="1" dirty="0" err="1" smtClean="0">
              <a:latin typeface="Kalpurush" pitchFamily="2" charset="0"/>
              <a:cs typeface="Kalpurush" pitchFamily="2" charset="0"/>
            </a:rPr>
            <a:t>উপস্হাপক</a:t>
          </a:r>
          <a:r>
            <a:rPr lang="en-US" sz="2800" b="1" dirty="0" smtClean="0">
              <a:latin typeface="Kalpurush" pitchFamily="2" charset="0"/>
              <a:cs typeface="Kalpurush" pitchFamily="2" charset="0"/>
            </a:rPr>
            <a:t> </a:t>
          </a:r>
          <a:r>
            <a:rPr lang="en-US" sz="2800" b="1" dirty="0" err="1" smtClean="0">
              <a:latin typeface="Kalpurush" pitchFamily="2" charset="0"/>
              <a:cs typeface="Kalpurush" pitchFamily="2" charset="0"/>
            </a:rPr>
            <a:t>হিসেবেও</a:t>
          </a:r>
          <a:r>
            <a:rPr lang="en-US" sz="2800" b="1" dirty="0" smtClean="0">
              <a:latin typeface="Kalpurush" pitchFamily="2" charset="0"/>
              <a:cs typeface="Kalpurush" pitchFamily="2" charset="0"/>
            </a:rPr>
            <a:t> </a:t>
          </a:r>
          <a:r>
            <a:rPr lang="en-US" sz="2800" b="1" dirty="0" err="1" smtClean="0">
              <a:latin typeface="Kalpurush" pitchFamily="2" charset="0"/>
              <a:cs typeface="Kalpurush" pitchFamily="2" charset="0"/>
            </a:rPr>
            <a:t>তিনি</a:t>
          </a:r>
          <a:r>
            <a:rPr lang="en-US" sz="2800" b="1" dirty="0" smtClean="0">
              <a:latin typeface="Kalpurush" pitchFamily="2" charset="0"/>
              <a:cs typeface="Kalpurush" pitchFamily="2" charset="0"/>
            </a:rPr>
            <a:t> </a:t>
          </a:r>
          <a:r>
            <a:rPr lang="en-US" sz="2800" b="1" dirty="0" err="1" smtClean="0">
              <a:latin typeface="Kalpurush" pitchFamily="2" charset="0"/>
              <a:cs typeface="Kalpurush" pitchFamily="2" charset="0"/>
            </a:rPr>
            <a:t>খ্যাতিমান</a:t>
          </a:r>
          <a:r>
            <a:rPr lang="en-US" sz="2800" b="1" dirty="0" smtClean="0">
              <a:latin typeface="Kalpurush" pitchFamily="2" charset="0"/>
              <a:cs typeface="Kalpurush" pitchFamily="2" charset="0"/>
            </a:rPr>
            <a:t> ।</a:t>
          </a:r>
          <a:endParaRPr lang="en-US" sz="2800" b="1" dirty="0">
            <a:latin typeface="Kalpurush" pitchFamily="2" charset="0"/>
            <a:cs typeface="Kalpurush" pitchFamily="2" charset="0"/>
          </a:endParaRPr>
        </a:p>
      </dgm:t>
    </dgm:pt>
    <dgm:pt modelId="{C3260CEE-F063-435E-9F6F-194A959E01C1}" type="parTrans" cxnId="{FCB43CD1-6919-44DC-96ED-FF8101DB45D7}">
      <dgm:prSet/>
      <dgm:spPr/>
      <dgm:t>
        <a:bodyPr/>
        <a:lstStyle/>
        <a:p>
          <a:endParaRPr lang="en-US"/>
        </a:p>
      </dgm:t>
    </dgm:pt>
    <dgm:pt modelId="{76DADF7D-1F8D-451B-ABF8-5B42C0C27A5C}" type="sibTrans" cxnId="{FCB43CD1-6919-44DC-96ED-FF8101DB45D7}">
      <dgm:prSet/>
      <dgm:spPr/>
      <dgm:t>
        <a:bodyPr/>
        <a:lstStyle/>
        <a:p>
          <a:endParaRPr lang="en-US"/>
        </a:p>
      </dgm:t>
    </dgm:pt>
    <dgm:pt modelId="{33F2E534-9FBA-4FE9-98F5-80BEB5F1DC50}">
      <dgm:prSet phldrT="[Text]" custT="1"/>
      <dgm:spPr/>
      <dgm:t>
        <a:bodyPr/>
        <a:lstStyle/>
        <a:p>
          <a:r>
            <a:rPr lang="en-US" sz="2800" b="1" dirty="0" err="1" smtClean="0">
              <a:latin typeface="Kalpurush" pitchFamily="2" charset="0"/>
              <a:cs typeface="Kalpurush" pitchFamily="2" charset="0"/>
            </a:rPr>
            <a:t>শিশুতোষ</a:t>
          </a:r>
          <a:r>
            <a:rPr lang="en-US" sz="2800" b="1" dirty="0" smtClean="0">
              <a:latin typeface="Kalpurush" pitchFamily="2" charset="0"/>
              <a:cs typeface="Kalpurush" pitchFamily="2" charset="0"/>
            </a:rPr>
            <a:t> </a:t>
          </a:r>
          <a:r>
            <a:rPr lang="en-US" sz="2800" b="1" dirty="0" err="1" smtClean="0">
              <a:latin typeface="Kalpurush" pitchFamily="2" charset="0"/>
              <a:cs typeface="Kalpurush" pitchFamily="2" charset="0"/>
            </a:rPr>
            <a:t>গ্রন্থ</a:t>
          </a:r>
          <a:r>
            <a:rPr lang="en-US" sz="2800" b="1" dirty="0" smtClean="0">
              <a:latin typeface="Kalpurush" pitchFamily="2" charset="0"/>
              <a:cs typeface="Kalpurush" pitchFamily="2" charset="0"/>
            </a:rPr>
            <a:t>: </a:t>
          </a:r>
          <a:r>
            <a:rPr lang="en-US" sz="2800" b="1" dirty="0" err="1" smtClean="0">
              <a:latin typeface="Kalpurush" pitchFamily="2" charset="0"/>
              <a:cs typeface="Kalpurush" pitchFamily="2" charset="0"/>
            </a:rPr>
            <a:t>ধুত্তুরি,ঢাকা</a:t>
          </a:r>
          <a:r>
            <a:rPr lang="en-US" sz="2800" b="1" dirty="0" smtClean="0">
              <a:latin typeface="Kalpurush" pitchFamily="2" charset="0"/>
              <a:cs typeface="Kalpurush" pitchFamily="2" charset="0"/>
            </a:rPr>
            <a:t> </a:t>
          </a:r>
          <a:r>
            <a:rPr lang="en-US" sz="2800" b="1" dirty="0" err="1" smtClean="0">
              <a:latin typeface="Kalpurush" pitchFamily="2" charset="0"/>
              <a:cs typeface="Kalpurush" pitchFamily="2" charset="0"/>
            </a:rPr>
            <a:t>আমার</a:t>
          </a:r>
          <a:r>
            <a:rPr lang="en-US" sz="2800" b="1" dirty="0" smtClean="0">
              <a:latin typeface="Kalpurush" pitchFamily="2" charset="0"/>
              <a:cs typeface="Kalpurush" pitchFamily="2" charset="0"/>
            </a:rPr>
            <a:t> </a:t>
          </a:r>
          <a:r>
            <a:rPr lang="en-US" sz="2800" b="1" dirty="0" err="1" smtClean="0">
              <a:latin typeface="Kalpurush" pitchFamily="2" charset="0"/>
              <a:cs typeface="Kalpurush" pitchFamily="2" charset="0"/>
            </a:rPr>
            <a:t>ঢাকা</a:t>
          </a:r>
          <a:r>
            <a:rPr lang="en-US" sz="2800" b="1" dirty="0" smtClean="0">
              <a:latin typeface="Kalpurush" pitchFamily="2" charset="0"/>
              <a:cs typeface="Kalpurush" pitchFamily="2" charset="0"/>
            </a:rPr>
            <a:t> ,</a:t>
          </a:r>
          <a:r>
            <a:rPr lang="en-US" sz="2800" b="1" dirty="0" err="1" smtClean="0">
              <a:latin typeface="Kalpurush" pitchFamily="2" charset="0"/>
              <a:cs typeface="Kalpurush" pitchFamily="2" charset="0"/>
            </a:rPr>
            <a:t>ছড়া</a:t>
          </a:r>
          <a:r>
            <a:rPr lang="en-US" sz="2800" b="1" dirty="0" smtClean="0">
              <a:latin typeface="Kalpurush" pitchFamily="2" charset="0"/>
              <a:cs typeface="Kalpurush" pitchFamily="2" charset="0"/>
            </a:rPr>
            <a:t> ও </a:t>
          </a:r>
          <a:r>
            <a:rPr lang="en-US" sz="2800" b="1" dirty="0" err="1" smtClean="0">
              <a:latin typeface="Kalpurush" pitchFamily="2" charset="0"/>
              <a:cs typeface="Kalpurush" pitchFamily="2" charset="0"/>
            </a:rPr>
            <a:t>ছবিতে</a:t>
          </a:r>
          <a:r>
            <a:rPr lang="en-US" sz="2800" b="1" dirty="0" smtClean="0">
              <a:latin typeface="Kalpurush" pitchFamily="2" charset="0"/>
              <a:cs typeface="Kalpurush" pitchFamily="2" charset="0"/>
            </a:rPr>
            <a:t> </a:t>
          </a:r>
          <a:r>
            <a:rPr lang="en-US" sz="2800" b="1" dirty="0" err="1" smtClean="0">
              <a:latin typeface="Kalpurush" pitchFamily="2" charset="0"/>
              <a:cs typeface="Kalpurush" pitchFamily="2" charset="0"/>
            </a:rPr>
            <a:t>মুক্তিযুদ্ধ</a:t>
          </a:r>
          <a:r>
            <a:rPr lang="en-US" sz="2800" b="1" dirty="0" smtClean="0">
              <a:latin typeface="Kalpurush" pitchFamily="2" charset="0"/>
              <a:cs typeface="Kalpurush" pitchFamily="2" charset="0"/>
            </a:rPr>
            <a:t> ,</a:t>
          </a:r>
          <a:r>
            <a:rPr lang="en-US" sz="2800" b="1" dirty="0" err="1" smtClean="0">
              <a:latin typeface="Kalpurush" pitchFamily="2" charset="0"/>
              <a:cs typeface="Kalpurush" pitchFamily="2" charset="0"/>
            </a:rPr>
            <a:t>ভূতের</a:t>
          </a:r>
          <a:r>
            <a:rPr lang="en-US" sz="2800" b="1" dirty="0" smtClean="0">
              <a:latin typeface="Kalpurush" pitchFamily="2" charset="0"/>
              <a:cs typeface="Kalpurush" pitchFamily="2" charset="0"/>
            </a:rPr>
            <a:t> </a:t>
          </a:r>
          <a:r>
            <a:rPr lang="en-US" sz="2800" b="1" dirty="0" err="1" smtClean="0">
              <a:latin typeface="Kalpurush" pitchFamily="2" charset="0"/>
              <a:cs typeface="Kalpurush" pitchFamily="2" charset="0"/>
            </a:rPr>
            <a:t>বিয়ের</a:t>
          </a:r>
          <a:r>
            <a:rPr lang="en-US" sz="2800" b="1" dirty="0" smtClean="0">
              <a:latin typeface="Kalpurush" pitchFamily="2" charset="0"/>
              <a:cs typeface="Kalpurush" pitchFamily="2" charset="0"/>
            </a:rPr>
            <a:t> </a:t>
          </a:r>
          <a:r>
            <a:rPr lang="en-US" sz="2800" b="1" dirty="0" err="1" smtClean="0">
              <a:latin typeface="Kalpurush" pitchFamily="2" charset="0"/>
              <a:cs typeface="Kalpurush" pitchFamily="2" charset="0"/>
            </a:rPr>
            <a:t>নিমন্ত্রণে</a:t>
          </a:r>
          <a:r>
            <a:rPr lang="en-US" sz="2800" b="1" dirty="0" smtClean="0">
              <a:latin typeface="Kalpurush" pitchFamily="2" charset="0"/>
              <a:cs typeface="Kalpurush" pitchFamily="2" charset="0"/>
            </a:rPr>
            <a:t> , ‘</a:t>
          </a:r>
          <a:r>
            <a:rPr lang="en-US" sz="2800" b="1" dirty="0" err="1" smtClean="0">
              <a:latin typeface="Kalpurush" pitchFamily="2" charset="0"/>
              <a:cs typeface="Kalpurush" pitchFamily="2" charset="0"/>
            </a:rPr>
            <a:t>বাচ্চা</a:t>
          </a:r>
          <a:r>
            <a:rPr lang="en-US" sz="2800" b="1" dirty="0" smtClean="0">
              <a:latin typeface="Kalpurush" pitchFamily="2" charset="0"/>
              <a:cs typeface="Kalpurush" pitchFamily="2" charset="0"/>
            </a:rPr>
            <a:t> </a:t>
          </a:r>
          <a:r>
            <a:rPr lang="en-US" sz="2800" b="1" dirty="0" err="1" smtClean="0">
              <a:latin typeface="Kalpurush" pitchFamily="2" charset="0"/>
              <a:cs typeface="Kalpurush" pitchFamily="2" charset="0"/>
            </a:rPr>
            <a:t>হাতির</a:t>
          </a:r>
          <a:r>
            <a:rPr lang="en-US" sz="2800" b="1" dirty="0" smtClean="0">
              <a:latin typeface="Kalpurush" pitchFamily="2" charset="0"/>
              <a:cs typeface="Kalpurush" pitchFamily="2" charset="0"/>
            </a:rPr>
            <a:t> </a:t>
          </a:r>
          <a:r>
            <a:rPr lang="en-US" sz="2800" b="1" dirty="0" err="1" smtClean="0">
              <a:latin typeface="Kalpurush" pitchFamily="2" charset="0"/>
              <a:cs typeface="Kalpurush" pitchFamily="2" charset="0"/>
            </a:rPr>
            <a:t>কাণ্ডকারখানা</a:t>
          </a:r>
          <a:r>
            <a:rPr lang="en-US" sz="2800" b="1" dirty="0" smtClean="0">
              <a:latin typeface="Kalpurush" pitchFamily="2" charset="0"/>
              <a:cs typeface="Kalpurush" pitchFamily="2" charset="0"/>
            </a:rPr>
            <a:t> </a:t>
          </a:r>
          <a:r>
            <a:rPr lang="en-US" sz="2800" b="1" dirty="0" err="1" smtClean="0">
              <a:latin typeface="Kalpurush" pitchFamily="2" charset="0"/>
              <a:cs typeface="Kalpurush" pitchFamily="2" charset="0"/>
            </a:rPr>
            <a:t>ইত্যাদি</a:t>
          </a:r>
          <a:r>
            <a:rPr lang="en-US" sz="2800" b="1" dirty="0" smtClean="0">
              <a:latin typeface="Kalpurush" pitchFamily="2" charset="0"/>
              <a:cs typeface="Kalpurush" pitchFamily="2" charset="0"/>
            </a:rPr>
            <a:t> ।</a:t>
          </a:r>
          <a:endParaRPr lang="en-US" sz="2800" b="1" dirty="0">
            <a:latin typeface="Kalpurush" pitchFamily="2" charset="0"/>
            <a:cs typeface="Kalpurush" pitchFamily="2" charset="0"/>
          </a:endParaRPr>
        </a:p>
      </dgm:t>
    </dgm:pt>
    <dgm:pt modelId="{B4C8706F-3EE5-41BC-9915-D7845D70793A}" type="parTrans" cxnId="{E3A00C04-CBD6-442A-809E-64EF27CC023B}">
      <dgm:prSet/>
      <dgm:spPr/>
      <dgm:t>
        <a:bodyPr/>
        <a:lstStyle/>
        <a:p>
          <a:endParaRPr lang="en-US"/>
        </a:p>
      </dgm:t>
    </dgm:pt>
    <dgm:pt modelId="{8B2811A2-3417-4E47-A81A-ADCB5A3B8BB9}" type="sibTrans" cxnId="{E3A00C04-CBD6-442A-809E-64EF27CC023B}">
      <dgm:prSet/>
      <dgm:spPr/>
      <dgm:t>
        <a:bodyPr/>
        <a:lstStyle/>
        <a:p>
          <a:endParaRPr lang="en-US"/>
        </a:p>
      </dgm:t>
    </dgm:pt>
    <dgm:pt modelId="{2DE787C6-7426-4761-BAF7-BA4345F78DA1}" type="pres">
      <dgm:prSet presAssocID="{02EEB262-CD86-45A9-9B77-93975F206FE0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01722606-4CFF-4EBF-8B3F-BFF34CD3EF65}" type="pres">
      <dgm:prSet presAssocID="{1C3F08E5-4F57-44B5-BBCA-9D5C79EEECBB}" presName="composite" presStyleCnt="0"/>
      <dgm:spPr/>
    </dgm:pt>
    <dgm:pt modelId="{7404A01B-4A8F-4FCB-9BF6-479D1B477CE7}" type="pres">
      <dgm:prSet presAssocID="{1C3F08E5-4F57-44B5-BBCA-9D5C79EEECBB}" presName="parentText" presStyleLbl="align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C8314E0-D8C2-41E0-A3C1-C7DFC1EB80AB}" type="pres">
      <dgm:prSet presAssocID="{1C3F08E5-4F57-44B5-BBCA-9D5C79EEECBB}" presName="descendantText" presStyleLbl="alignAcc1" presStyleIdx="0" presStyleCnt="3" custScaleY="170854" custLinFactNeighborX="21986" custLinFactNeighborY="-960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E035DA8-EDD7-49E9-AE44-93F5BBA046AE}" type="pres">
      <dgm:prSet presAssocID="{8F69120F-C740-46F1-8FF0-97C6246E5A0E}" presName="sp" presStyleCnt="0"/>
      <dgm:spPr/>
    </dgm:pt>
    <dgm:pt modelId="{8E654C08-8A34-49D1-BD59-DD48502CA142}" type="pres">
      <dgm:prSet presAssocID="{905F4A30-F7A1-4E3F-822C-38A6F47ACDC7}" presName="composite" presStyleCnt="0"/>
      <dgm:spPr/>
    </dgm:pt>
    <dgm:pt modelId="{9B98B283-774F-4E07-86E1-D7BAB00163AA}" type="pres">
      <dgm:prSet presAssocID="{905F4A30-F7A1-4E3F-822C-38A6F47ACDC7}" presName="parentText" presStyleLbl="align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5C0B0B6-3337-471B-B920-D8163A0B5CDA}" type="pres">
      <dgm:prSet presAssocID="{905F4A30-F7A1-4E3F-822C-38A6F47ACDC7}" presName="descendantText" presStyleLbl="alignAcc1" presStyleIdx="1" presStyleCnt="3" custScaleY="16915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B5F86B3-6C46-47F2-A003-AABAECCC434C}" type="pres">
      <dgm:prSet presAssocID="{606A08AD-4EC5-4B03-BCD0-C1149FB22E09}" presName="sp" presStyleCnt="0"/>
      <dgm:spPr/>
    </dgm:pt>
    <dgm:pt modelId="{DC570633-9FA7-413D-A4BC-741FBD0FF8CD}" type="pres">
      <dgm:prSet presAssocID="{E6470F82-662E-4A30-A4A0-60C06D4A5FF7}" presName="composite" presStyleCnt="0"/>
      <dgm:spPr/>
    </dgm:pt>
    <dgm:pt modelId="{E65501BB-B147-45BF-9F7D-8B6102B0AB84}" type="pres">
      <dgm:prSet presAssocID="{E6470F82-662E-4A30-A4A0-60C06D4A5FF7}" presName="parentText" presStyleLbl="align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C34D1CE-8B36-4BD6-93E5-2BBAB44C383B}" type="pres">
      <dgm:prSet presAssocID="{E6470F82-662E-4A30-A4A0-60C06D4A5FF7}" presName="descendantText" presStyleLbl="alignAcc1" presStyleIdx="2" presStyleCnt="3" custScaleY="17343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B096BD4-C2EA-4603-BE40-79FD22908731}" type="presOf" srcId="{905F4A30-F7A1-4E3F-822C-38A6F47ACDC7}" destId="{9B98B283-774F-4E07-86E1-D7BAB00163AA}" srcOrd="0" destOrd="0" presId="urn:microsoft.com/office/officeart/2005/8/layout/chevron2"/>
    <dgm:cxn modelId="{C7A70958-E16B-4A38-AA3D-2F1953E91AC3}" type="presOf" srcId="{1C3F08E5-4F57-44B5-BBCA-9D5C79EEECBB}" destId="{7404A01B-4A8F-4FCB-9BF6-479D1B477CE7}" srcOrd="0" destOrd="0" presId="urn:microsoft.com/office/officeart/2005/8/layout/chevron2"/>
    <dgm:cxn modelId="{E3A00C04-CBD6-442A-809E-64EF27CC023B}" srcId="{E6470F82-662E-4A30-A4A0-60C06D4A5FF7}" destId="{33F2E534-9FBA-4FE9-98F5-80BEB5F1DC50}" srcOrd="1" destOrd="0" parTransId="{B4C8706F-3EE5-41BC-9915-D7845D70793A}" sibTransId="{8B2811A2-3417-4E47-A81A-ADCB5A3B8BB9}"/>
    <dgm:cxn modelId="{6B011D3B-B0DB-4C30-BF20-1B9598E02F6F}" srcId="{1C3F08E5-4F57-44B5-BBCA-9D5C79EEECBB}" destId="{03363733-BDA6-46DE-B0C2-DE8C4F168C98}" srcOrd="0" destOrd="0" parTransId="{C0E62AD0-1255-4543-A6FF-4D48AC1759F3}" sibTransId="{893457C4-3126-4FCF-8006-3FCAECCED28F}"/>
    <dgm:cxn modelId="{9F5A0624-FBA4-4A01-8B8D-5EF7F25F3B47}" type="presOf" srcId="{33F2E534-9FBA-4FE9-98F5-80BEB5F1DC50}" destId="{7C34D1CE-8B36-4BD6-93E5-2BBAB44C383B}" srcOrd="0" destOrd="1" presId="urn:microsoft.com/office/officeart/2005/8/layout/chevron2"/>
    <dgm:cxn modelId="{F0796FFE-2567-4D01-9E5D-D46A555C6F68}" type="presOf" srcId="{03363733-BDA6-46DE-B0C2-DE8C4F168C98}" destId="{3C8314E0-D8C2-41E0-A3C1-C7DFC1EB80AB}" srcOrd="0" destOrd="0" presId="urn:microsoft.com/office/officeart/2005/8/layout/chevron2"/>
    <dgm:cxn modelId="{BEE1AC4F-92F3-4811-BEA8-509AEAB5960F}" type="presOf" srcId="{E6470F82-662E-4A30-A4A0-60C06D4A5FF7}" destId="{E65501BB-B147-45BF-9F7D-8B6102B0AB84}" srcOrd="0" destOrd="0" presId="urn:microsoft.com/office/officeart/2005/8/layout/chevron2"/>
    <dgm:cxn modelId="{56CCB9AE-8818-4800-BA23-23517B472A4F}" type="presOf" srcId="{5F7AE7B5-32D2-44C9-BB73-39CED27EBEF6}" destId="{D5C0B0B6-3337-471B-B920-D8163A0B5CDA}" srcOrd="0" destOrd="1" presId="urn:microsoft.com/office/officeart/2005/8/layout/chevron2"/>
    <dgm:cxn modelId="{77A61128-DC82-4D84-953A-2BBD1F67944D}" type="presOf" srcId="{8AC2A1F5-BAFF-4368-B1A2-ECFAC164A230}" destId="{3C8314E0-D8C2-41E0-A3C1-C7DFC1EB80AB}" srcOrd="0" destOrd="1" presId="urn:microsoft.com/office/officeart/2005/8/layout/chevron2"/>
    <dgm:cxn modelId="{00B81AC6-5EEA-47E8-8911-D1FCCC20B6D2}" srcId="{905F4A30-F7A1-4E3F-822C-38A6F47ACDC7}" destId="{5F7AE7B5-32D2-44C9-BB73-39CED27EBEF6}" srcOrd="1" destOrd="0" parTransId="{51251CA6-99A5-45AB-873F-BBE2FE252839}" sibTransId="{1616959B-3740-4326-84A1-8ABA88DC90B8}"/>
    <dgm:cxn modelId="{D4F4479D-2C92-449F-BD89-47BBDAA976FB}" type="presOf" srcId="{02EEB262-CD86-45A9-9B77-93975F206FE0}" destId="{2DE787C6-7426-4761-BAF7-BA4345F78DA1}" srcOrd="0" destOrd="0" presId="urn:microsoft.com/office/officeart/2005/8/layout/chevron2"/>
    <dgm:cxn modelId="{DC20C31C-17F8-49B8-83FE-84F85B4F4A86}" srcId="{1C3F08E5-4F57-44B5-BBCA-9D5C79EEECBB}" destId="{8AC2A1F5-BAFF-4368-B1A2-ECFAC164A230}" srcOrd="1" destOrd="0" parTransId="{F05C1950-F829-48D3-8615-C61727FD3818}" sibTransId="{0D1F847E-A14B-49AC-B55D-E6181D0D1073}"/>
    <dgm:cxn modelId="{A8DFAE8D-898A-4E8E-B27A-0FD1AB95B2AB}" type="presOf" srcId="{E6CE9D49-E0D4-4A77-A0BF-FF395609AF6E}" destId="{D5C0B0B6-3337-471B-B920-D8163A0B5CDA}" srcOrd="0" destOrd="0" presId="urn:microsoft.com/office/officeart/2005/8/layout/chevron2"/>
    <dgm:cxn modelId="{FC3D58AE-8F40-4F51-9401-5627E0C751D7}" srcId="{02EEB262-CD86-45A9-9B77-93975F206FE0}" destId="{E6470F82-662E-4A30-A4A0-60C06D4A5FF7}" srcOrd="2" destOrd="0" parTransId="{2192938B-3F45-479E-AEA1-AC39FDC60E07}" sibTransId="{5B9B2F68-DB96-47A8-874A-354310A018CB}"/>
    <dgm:cxn modelId="{D38945C0-676D-4E65-B7B2-C5E7C784D2CE}" srcId="{02EEB262-CD86-45A9-9B77-93975F206FE0}" destId="{1C3F08E5-4F57-44B5-BBCA-9D5C79EEECBB}" srcOrd="0" destOrd="0" parTransId="{C298395F-ED68-4877-A3F2-A30FC7A62C54}" sibTransId="{8F69120F-C740-46F1-8FF0-97C6246E5A0E}"/>
    <dgm:cxn modelId="{ADC776AF-6931-471C-A74E-838B6CE01692}" srcId="{02EEB262-CD86-45A9-9B77-93975F206FE0}" destId="{905F4A30-F7A1-4E3F-822C-38A6F47ACDC7}" srcOrd="1" destOrd="0" parTransId="{069C50CB-D931-4E2E-98AE-F100A0755A8E}" sibTransId="{606A08AD-4EC5-4B03-BCD0-C1149FB22E09}"/>
    <dgm:cxn modelId="{FCB43CD1-6919-44DC-96ED-FF8101DB45D7}" srcId="{E6470F82-662E-4A30-A4A0-60C06D4A5FF7}" destId="{1F6C2E74-20D2-4DCA-A3AA-41B134AD6FFF}" srcOrd="0" destOrd="0" parTransId="{C3260CEE-F063-435E-9F6F-194A959E01C1}" sibTransId="{76DADF7D-1F8D-451B-ABF8-5B42C0C27A5C}"/>
    <dgm:cxn modelId="{5FE6D861-DDF4-40E9-8A11-733949402085}" type="presOf" srcId="{1F6C2E74-20D2-4DCA-A3AA-41B134AD6FFF}" destId="{7C34D1CE-8B36-4BD6-93E5-2BBAB44C383B}" srcOrd="0" destOrd="0" presId="urn:microsoft.com/office/officeart/2005/8/layout/chevron2"/>
    <dgm:cxn modelId="{6CEEF2DE-C5AB-474A-8E71-7375F242623B}" srcId="{905F4A30-F7A1-4E3F-822C-38A6F47ACDC7}" destId="{E6CE9D49-E0D4-4A77-A0BF-FF395609AF6E}" srcOrd="0" destOrd="0" parTransId="{0B927A4C-9EC5-4191-BA89-336B4F390105}" sibTransId="{B1D79596-1CF6-47E1-8603-B21503E4F5B1}"/>
    <dgm:cxn modelId="{8C6EAD93-BFAF-4CD0-A8CA-5374A20BDA67}" type="presParOf" srcId="{2DE787C6-7426-4761-BAF7-BA4345F78DA1}" destId="{01722606-4CFF-4EBF-8B3F-BFF34CD3EF65}" srcOrd="0" destOrd="0" presId="urn:microsoft.com/office/officeart/2005/8/layout/chevron2"/>
    <dgm:cxn modelId="{29A0EA82-A2E7-42D1-AC99-35A85408F51E}" type="presParOf" srcId="{01722606-4CFF-4EBF-8B3F-BFF34CD3EF65}" destId="{7404A01B-4A8F-4FCB-9BF6-479D1B477CE7}" srcOrd="0" destOrd="0" presId="urn:microsoft.com/office/officeart/2005/8/layout/chevron2"/>
    <dgm:cxn modelId="{82226ABC-EFEE-4718-9C0D-A3ACD93C9AF6}" type="presParOf" srcId="{01722606-4CFF-4EBF-8B3F-BFF34CD3EF65}" destId="{3C8314E0-D8C2-41E0-A3C1-C7DFC1EB80AB}" srcOrd="1" destOrd="0" presId="urn:microsoft.com/office/officeart/2005/8/layout/chevron2"/>
    <dgm:cxn modelId="{0E193A31-6E10-4D0A-A019-DA961E334D22}" type="presParOf" srcId="{2DE787C6-7426-4761-BAF7-BA4345F78DA1}" destId="{1E035DA8-EDD7-49E9-AE44-93F5BBA046AE}" srcOrd="1" destOrd="0" presId="urn:microsoft.com/office/officeart/2005/8/layout/chevron2"/>
    <dgm:cxn modelId="{F636A06B-2707-415E-AD9D-B77AE7A6BF8C}" type="presParOf" srcId="{2DE787C6-7426-4761-BAF7-BA4345F78DA1}" destId="{8E654C08-8A34-49D1-BD59-DD48502CA142}" srcOrd="2" destOrd="0" presId="urn:microsoft.com/office/officeart/2005/8/layout/chevron2"/>
    <dgm:cxn modelId="{787EC2AB-723C-422E-8D6A-23EB03BEB4CC}" type="presParOf" srcId="{8E654C08-8A34-49D1-BD59-DD48502CA142}" destId="{9B98B283-774F-4E07-86E1-D7BAB00163AA}" srcOrd="0" destOrd="0" presId="urn:microsoft.com/office/officeart/2005/8/layout/chevron2"/>
    <dgm:cxn modelId="{FF755DBD-EDD9-4356-9952-DA5CDF87C9A0}" type="presParOf" srcId="{8E654C08-8A34-49D1-BD59-DD48502CA142}" destId="{D5C0B0B6-3337-471B-B920-D8163A0B5CDA}" srcOrd="1" destOrd="0" presId="urn:microsoft.com/office/officeart/2005/8/layout/chevron2"/>
    <dgm:cxn modelId="{C340AE64-1A93-4FE3-96F7-9B360820BB1A}" type="presParOf" srcId="{2DE787C6-7426-4761-BAF7-BA4345F78DA1}" destId="{FB5F86B3-6C46-47F2-A003-AABAECCC434C}" srcOrd="3" destOrd="0" presId="urn:microsoft.com/office/officeart/2005/8/layout/chevron2"/>
    <dgm:cxn modelId="{7DA3E1CB-5185-4BFD-9A23-29A2538680A3}" type="presParOf" srcId="{2DE787C6-7426-4761-BAF7-BA4345F78DA1}" destId="{DC570633-9FA7-413D-A4BC-741FBD0FF8CD}" srcOrd="4" destOrd="0" presId="urn:microsoft.com/office/officeart/2005/8/layout/chevron2"/>
    <dgm:cxn modelId="{A9FFCE4C-C273-4105-A12A-DF7493CA0BB0}" type="presParOf" srcId="{DC570633-9FA7-413D-A4BC-741FBD0FF8CD}" destId="{E65501BB-B147-45BF-9F7D-8B6102B0AB84}" srcOrd="0" destOrd="0" presId="urn:microsoft.com/office/officeart/2005/8/layout/chevron2"/>
    <dgm:cxn modelId="{7ED2330A-6A0A-457C-ADD3-5EF4297F590F}" type="presParOf" srcId="{DC570633-9FA7-413D-A4BC-741FBD0FF8CD}" destId="{7C34D1CE-8B36-4BD6-93E5-2BBAB44C383B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404A01B-4A8F-4FCB-9BF6-479D1B477CE7}">
      <dsp:nvSpPr>
        <dsp:cNvPr id="0" name=""/>
        <dsp:cNvSpPr/>
      </dsp:nvSpPr>
      <dsp:spPr>
        <a:xfrm rot="5400000">
          <a:off x="-207759" y="529217"/>
          <a:ext cx="1385061" cy="969542"/>
        </a:xfrm>
        <a:prstGeom prst="chevron">
          <a:avLst/>
        </a:prstGeom>
        <a:solidFill>
          <a:schemeClr val="accent5">
            <a:lumMod val="40000"/>
            <a:lumOff val="6000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err="1" smtClean="0">
              <a:solidFill>
                <a:srgbClr val="7030A0"/>
              </a:solidFill>
              <a:latin typeface="Kalpurush" pitchFamily="2" charset="0"/>
              <a:cs typeface="Kalpurush" pitchFamily="2" charset="0"/>
            </a:rPr>
            <a:t>জন্ম</a:t>
          </a:r>
          <a:endParaRPr lang="en-US" sz="3200" kern="1200" dirty="0">
            <a:solidFill>
              <a:srgbClr val="7030A0"/>
            </a:solidFill>
            <a:latin typeface="Kalpurush" pitchFamily="2" charset="0"/>
            <a:cs typeface="Kalpurush" pitchFamily="2" charset="0"/>
          </a:endParaRPr>
        </a:p>
      </dsp:txBody>
      <dsp:txXfrm rot="-5400000">
        <a:off x="1" y="806228"/>
        <a:ext cx="969542" cy="415519"/>
      </dsp:txXfrm>
    </dsp:sp>
    <dsp:sp modelId="{3C8314E0-D8C2-41E0-A3C1-C7DFC1EB80AB}">
      <dsp:nvSpPr>
        <dsp:cNvPr id="0" name=""/>
        <dsp:cNvSpPr/>
      </dsp:nvSpPr>
      <dsp:spPr>
        <a:xfrm rot="5400000">
          <a:off x="5253477" y="-4283934"/>
          <a:ext cx="1538990" cy="10106860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9136" tIns="17780" rIns="17780" bIns="17780" numCol="1" spcCol="1270" anchor="ctr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800" b="1" kern="1200" dirty="0" err="1" smtClean="0">
              <a:latin typeface="Kalpurush" pitchFamily="2" charset="0"/>
              <a:cs typeface="Kalpurush" pitchFamily="2" charset="0"/>
            </a:rPr>
            <a:t>লুৎফর</a:t>
          </a:r>
          <a:r>
            <a:rPr lang="en-US" sz="2800" b="1" kern="1200" dirty="0" smtClean="0">
              <a:latin typeface="Kalpurush" pitchFamily="2" charset="0"/>
              <a:cs typeface="Kalpurush" pitchFamily="2" charset="0"/>
            </a:rPr>
            <a:t> </a:t>
          </a:r>
          <a:r>
            <a:rPr lang="en-US" sz="2800" b="1" kern="1200" dirty="0" err="1" smtClean="0">
              <a:latin typeface="Kalpurush" pitchFamily="2" charset="0"/>
              <a:cs typeface="Kalpurush" pitchFamily="2" charset="0"/>
            </a:rPr>
            <a:t>রহমান</a:t>
          </a:r>
          <a:r>
            <a:rPr lang="en-US" sz="2800" b="1" kern="1200" dirty="0" smtClean="0">
              <a:latin typeface="Kalpurush" pitchFamily="2" charset="0"/>
              <a:cs typeface="Kalpurush" pitchFamily="2" charset="0"/>
            </a:rPr>
            <a:t> </a:t>
          </a:r>
          <a:r>
            <a:rPr lang="en-US" sz="2800" b="1" kern="1200" dirty="0" err="1" smtClean="0">
              <a:latin typeface="Kalpurush" pitchFamily="2" charset="0"/>
              <a:cs typeface="Kalpurush" pitchFamily="2" charset="0"/>
            </a:rPr>
            <a:t>রিটন</a:t>
          </a:r>
          <a:r>
            <a:rPr lang="en-US" sz="2800" b="1" kern="1200" dirty="0" smtClean="0">
              <a:latin typeface="Kalpurush" pitchFamily="2" charset="0"/>
              <a:cs typeface="Kalpurush" pitchFamily="2" charset="0"/>
            </a:rPr>
            <a:t> ১৯৬১ </a:t>
          </a:r>
          <a:r>
            <a:rPr lang="en-US" sz="2800" b="1" kern="1200" dirty="0" err="1" smtClean="0">
              <a:latin typeface="Kalpurush" pitchFamily="2" charset="0"/>
              <a:cs typeface="Kalpurush" pitchFamily="2" charset="0"/>
            </a:rPr>
            <a:t>সালের</a:t>
          </a:r>
          <a:r>
            <a:rPr lang="en-US" sz="2800" b="1" kern="1200" dirty="0" smtClean="0">
              <a:latin typeface="Kalpurush" pitchFamily="2" charset="0"/>
              <a:cs typeface="Kalpurush" pitchFamily="2" charset="0"/>
            </a:rPr>
            <a:t> ১লা </a:t>
          </a:r>
          <a:r>
            <a:rPr lang="en-US" sz="2800" b="1" kern="1200" dirty="0" err="1" smtClean="0">
              <a:latin typeface="Kalpurush" pitchFamily="2" charset="0"/>
              <a:cs typeface="Kalpurush" pitchFamily="2" charset="0"/>
            </a:rPr>
            <a:t>এপ্রিল</a:t>
          </a:r>
          <a:r>
            <a:rPr lang="en-US" sz="2800" b="1" kern="1200" dirty="0" smtClean="0">
              <a:latin typeface="Kalpurush" pitchFamily="2" charset="0"/>
              <a:cs typeface="Kalpurush" pitchFamily="2" charset="0"/>
            </a:rPr>
            <a:t> </a:t>
          </a:r>
          <a:r>
            <a:rPr lang="en-US" sz="2800" b="1" kern="1200" dirty="0" err="1" smtClean="0">
              <a:latin typeface="Kalpurush" pitchFamily="2" charset="0"/>
              <a:cs typeface="Kalpurush" pitchFamily="2" charset="0"/>
            </a:rPr>
            <a:t>ঢাকায়</a:t>
          </a:r>
          <a:r>
            <a:rPr lang="en-US" sz="2800" b="1" kern="1200" dirty="0" smtClean="0">
              <a:latin typeface="Kalpurush" pitchFamily="2" charset="0"/>
              <a:cs typeface="Kalpurush" pitchFamily="2" charset="0"/>
            </a:rPr>
            <a:t> </a:t>
          </a:r>
          <a:r>
            <a:rPr lang="en-US" sz="2800" b="1" kern="1200" dirty="0" err="1" smtClean="0">
              <a:latin typeface="Kalpurush" pitchFamily="2" charset="0"/>
              <a:cs typeface="Kalpurush" pitchFamily="2" charset="0"/>
            </a:rPr>
            <a:t>জন্মগ্রহণ</a:t>
          </a:r>
          <a:r>
            <a:rPr lang="en-US" sz="2800" b="1" kern="1200" dirty="0" smtClean="0">
              <a:latin typeface="Kalpurush" pitchFamily="2" charset="0"/>
              <a:cs typeface="Kalpurush" pitchFamily="2" charset="0"/>
            </a:rPr>
            <a:t> </a:t>
          </a:r>
          <a:r>
            <a:rPr lang="en-US" sz="2800" b="1" kern="1200" dirty="0" err="1" smtClean="0">
              <a:latin typeface="Kalpurush" pitchFamily="2" charset="0"/>
              <a:cs typeface="Kalpurush" pitchFamily="2" charset="0"/>
            </a:rPr>
            <a:t>করেন</a:t>
          </a:r>
          <a:r>
            <a:rPr lang="en-US" sz="2800" b="1" kern="1200" dirty="0" smtClean="0">
              <a:latin typeface="Kalpurush" pitchFamily="2" charset="0"/>
              <a:cs typeface="Kalpurush" pitchFamily="2" charset="0"/>
            </a:rPr>
            <a:t> ।</a:t>
          </a:r>
          <a:endParaRPr lang="en-US" sz="2800" b="1" kern="1200" dirty="0">
            <a:latin typeface="Kalpurush" pitchFamily="2" charset="0"/>
            <a:cs typeface="Kalpurush" pitchFamily="2" charset="0"/>
          </a:endParaRPr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800" b="1" kern="1200" spc="-100" baseline="0" dirty="0" err="1" smtClean="0">
              <a:latin typeface="Kalpurush" pitchFamily="2" charset="0"/>
              <a:cs typeface="Kalpurush" pitchFamily="2" charset="0"/>
            </a:rPr>
            <a:t>বিচিত্র</a:t>
          </a:r>
          <a:r>
            <a:rPr lang="en-US" sz="2800" b="1" kern="1200" spc="-100" baseline="0" dirty="0" smtClean="0">
              <a:latin typeface="Kalpurush" pitchFamily="2" charset="0"/>
              <a:cs typeface="Kalpurush" pitchFamily="2" charset="0"/>
            </a:rPr>
            <a:t> </a:t>
          </a:r>
          <a:r>
            <a:rPr lang="en-US" sz="2800" b="1" kern="1200" spc="-100" baseline="0" dirty="0" err="1" smtClean="0">
              <a:latin typeface="Kalpurush" pitchFamily="2" charset="0"/>
              <a:cs typeface="Kalpurush" pitchFamily="2" charset="0"/>
            </a:rPr>
            <a:t>বিষয়ে</a:t>
          </a:r>
          <a:r>
            <a:rPr lang="en-US" sz="2800" b="1" kern="1200" spc="-100" baseline="0" dirty="0" smtClean="0">
              <a:latin typeface="Kalpurush" pitchFamily="2" charset="0"/>
              <a:cs typeface="Kalpurush" pitchFamily="2" charset="0"/>
            </a:rPr>
            <a:t> </a:t>
          </a:r>
          <a:r>
            <a:rPr lang="en-US" sz="2800" b="1" kern="1200" spc="-100" baseline="0" dirty="0" err="1" smtClean="0">
              <a:latin typeface="Kalpurush" pitchFamily="2" charset="0"/>
              <a:cs typeface="Kalpurush" pitchFamily="2" charset="0"/>
            </a:rPr>
            <a:t>ছড়া</a:t>
          </a:r>
          <a:r>
            <a:rPr lang="en-US" sz="2800" b="1" kern="1200" spc="-100" baseline="0" dirty="0" smtClean="0">
              <a:latin typeface="Kalpurush" pitchFamily="2" charset="0"/>
              <a:cs typeface="Kalpurush" pitchFamily="2" charset="0"/>
            </a:rPr>
            <a:t> ও </a:t>
          </a:r>
          <a:r>
            <a:rPr lang="en-US" sz="2800" b="1" kern="1200" spc="-100" baseline="0" dirty="0" err="1" smtClean="0">
              <a:latin typeface="Kalpurush" pitchFamily="2" charset="0"/>
              <a:cs typeface="Kalpurush" pitchFamily="2" charset="0"/>
            </a:rPr>
            <a:t>কবিতা</a:t>
          </a:r>
          <a:r>
            <a:rPr lang="en-US" sz="2800" b="1" kern="1200" spc="-100" baseline="0" dirty="0" smtClean="0">
              <a:latin typeface="Kalpurush" pitchFamily="2" charset="0"/>
              <a:cs typeface="Kalpurush" pitchFamily="2" charset="0"/>
            </a:rPr>
            <a:t> </a:t>
          </a:r>
          <a:r>
            <a:rPr lang="en-US" sz="2800" b="1" kern="1200" spc="-100" baseline="0" dirty="0" err="1" smtClean="0">
              <a:latin typeface="Kalpurush" pitchFamily="2" charset="0"/>
              <a:cs typeface="Kalpurush" pitchFamily="2" charset="0"/>
            </a:rPr>
            <a:t>রচনা</a:t>
          </a:r>
          <a:r>
            <a:rPr lang="en-US" sz="2800" b="1" kern="1200" spc="-100" baseline="0" dirty="0" smtClean="0">
              <a:latin typeface="Kalpurush" pitchFamily="2" charset="0"/>
              <a:cs typeface="Kalpurush" pitchFamily="2" charset="0"/>
            </a:rPr>
            <a:t> </a:t>
          </a:r>
          <a:r>
            <a:rPr lang="en-US" sz="2800" b="1" kern="1200" spc="-100" baseline="0" dirty="0" err="1" smtClean="0">
              <a:latin typeface="Kalpurush" pitchFamily="2" charset="0"/>
              <a:cs typeface="Kalpurush" pitchFamily="2" charset="0"/>
            </a:rPr>
            <a:t>করে</a:t>
          </a:r>
          <a:r>
            <a:rPr lang="en-US" sz="2800" b="1" kern="1200" spc="-100" baseline="0" dirty="0" smtClean="0">
              <a:latin typeface="Kalpurush" pitchFamily="2" charset="0"/>
              <a:cs typeface="Kalpurush" pitchFamily="2" charset="0"/>
            </a:rPr>
            <a:t> </a:t>
          </a:r>
          <a:r>
            <a:rPr lang="en-US" sz="2800" b="1" kern="1200" spc="-100" baseline="0" dirty="0" err="1" smtClean="0">
              <a:latin typeface="Kalpurush" pitchFamily="2" charset="0"/>
              <a:cs typeface="Kalpurush" pitchFamily="2" charset="0"/>
            </a:rPr>
            <a:t>তরুণ</a:t>
          </a:r>
          <a:r>
            <a:rPr lang="en-US" sz="2800" b="1" kern="1200" spc="-100" baseline="0" dirty="0" smtClean="0">
              <a:latin typeface="Kalpurush" pitchFamily="2" charset="0"/>
              <a:cs typeface="Kalpurush" pitchFamily="2" charset="0"/>
            </a:rPr>
            <a:t> </a:t>
          </a:r>
          <a:r>
            <a:rPr lang="en-US" sz="2800" b="1" kern="1200" spc="-100" baseline="0" dirty="0" err="1" smtClean="0">
              <a:latin typeface="Kalpurush" pitchFamily="2" charset="0"/>
              <a:cs typeface="Kalpurush" pitchFamily="2" charset="0"/>
            </a:rPr>
            <a:t>বয়সেই</a:t>
          </a:r>
          <a:r>
            <a:rPr lang="en-US" sz="2800" b="1" kern="1200" spc="-100" baseline="0" dirty="0" smtClean="0">
              <a:latin typeface="Kalpurush" pitchFamily="2" charset="0"/>
              <a:cs typeface="Kalpurush" pitchFamily="2" charset="0"/>
            </a:rPr>
            <a:t> </a:t>
          </a:r>
          <a:r>
            <a:rPr lang="en-US" sz="2800" b="1" kern="1200" spc="-100" baseline="0" dirty="0" err="1" smtClean="0">
              <a:latin typeface="Kalpurush" pitchFamily="2" charset="0"/>
              <a:cs typeface="Kalpurush" pitchFamily="2" charset="0"/>
            </a:rPr>
            <a:t>তিনি</a:t>
          </a:r>
          <a:r>
            <a:rPr lang="en-US" sz="2800" b="1" kern="1200" spc="-100" baseline="0" dirty="0" smtClean="0">
              <a:latin typeface="Kalpurush" pitchFamily="2" charset="0"/>
              <a:cs typeface="Kalpurush" pitchFamily="2" charset="0"/>
            </a:rPr>
            <a:t> </a:t>
          </a:r>
          <a:r>
            <a:rPr lang="en-US" sz="2800" b="1" kern="1200" spc="-100" baseline="0" dirty="0" err="1" smtClean="0">
              <a:latin typeface="Kalpurush" pitchFamily="2" charset="0"/>
              <a:cs typeface="Kalpurush" pitchFamily="2" charset="0"/>
            </a:rPr>
            <a:t>পাঠকের</a:t>
          </a:r>
          <a:r>
            <a:rPr lang="en-US" sz="2800" b="1" kern="1200" spc="-100" baseline="0" dirty="0" smtClean="0">
              <a:latin typeface="Kalpurush" pitchFamily="2" charset="0"/>
              <a:cs typeface="Kalpurush" pitchFamily="2" charset="0"/>
            </a:rPr>
            <a:t> </a:t>
          </a:r>
          <a:r>
            <a:rPr lang="en-US" sz="2800" b="1" kern="1200" spc="-100" baseline="0" dirty="0" err="1" smtClean="0">
              <a:latin typeface="Kalpurush" pitchFamily="2" charset="0"/>
              <a:cs typeface="Kalpurush" pitchFamily="2" charset="0"/>
            </a:rPr>
            <a:t>দৃষ্টি</a:t>
          </a:r>
          <a:r>
            <a:rPr lang="en-US" sz="2800" b="1" kern="1200" spc="-100" baseline="0" dirty="0" smtClean="0">
              <a:latin typeface="Kalpurush" pitchFamily="2" charset="0"/>
              <a:cs typeface="Kalpurush" pitchFamily="2" charset="0"/>
            </a:rPr>
            <a:t> </a:t>
          </a:r>
          <a:r>
            <a:rPr lang="en-US" sz="2800" b="1" kern="1200" spc="-100" baseline="0" dirty="0" err="1" smtClean="0">
              <a:latin typeface="Kalpurush" pitchFamily="2" charset="0"/>
              <a:cs typeface="Kalpurush" pitchFamily="2" charset="0"/>
            </a:rPr>
            <a:t>আকর্ষণ</a:t>
          </a:r>
          <a:r>
            <a:rPr lang="en-US" sz="2800" b="1" kern="1200" spc="-100" baseline="0" dirty="0" smtClean="0">
              <a:latin typeface="Kalpurush" pitchFamily="2" charset="0"/>
              <a:cs typeface="Kalpurush" pitchFamily="2" charset="0"/>
            </a:rPr>
            <a:t> </a:t>
          </a:r>
          <a:r>
            <a:rPr lang="en-US" sz="2800" b="1" kern="1200" spc="-100" baseline="0" dirty="0" err="1" smtClean="0">
              <a:latin typeface="Kalpurush" pitchFamily="2" charset="0"/>
              <a:cs typeface="Kalpurush" pitchFamily="2" charset="0"/>
            </a:rPr>
            <a:t>করেন</a:t>
          </a:r>
          <a:r>
            <a:rPr lang="en-US" sz="2800" b="1" kern="1200" spc="-100" baseline="0" dirty="0" smtClean="0">
              <a:latin typeface="Kalpurush" pitchFamily="2" charset="0"/>
              <a:cs typeface="Kalpurush" pitchFamily="2" charset="0"/>
            </a:rPr>
            <a:t> ।</a:t>
          </a:r>
          <a:endParaRPr lang="en-US" sz="2800" b="1" kern="1200" spc="-100" baseline="0" dirty="0">
            <a:latin typeface="Kalpurush" pitchFamily="2" charset="0"/>
            <a:cs typeface="Kalpurush" pitchFamily="2" charset="0"/>
          </a:endParaRPr>
        </a:p>
      </dsp:txBody>
      <dsp:txXfrm rot="-5400000">
        <a:off x="969543" y="75127"/>
        <a:ext cx="10031733" cy="1388736"/>
      </dsp:txXfrm>
    </dsp:sp>
    <dsp:sp modelId="{9B98B283-774F-4E07-86E1-D7BAB00163AA}">
      <dsp:nvSpPr>
        <dsp:cNvPr id="0" name=""/>
        <dsp:cNvSpPr/>
      </dsp:nvSpPr>
      <dsp:spPr>
        <a:xfrm rot="5400000">
          <a:off x="-207759" y="2071418"/>
          <a:ext cx="1385061" cy="969542"/>
        </a:xfrm>
        <a:prstGeom prst="chevron">
          <a:avLst/>
        </a:prstGeom>
        <a:solidFill>
          <a:schemeClr val="accent1">
            <a:lumMod val="40000"/>
            <a:lumOff val="6000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err="1" smtClean="0">
              <a:solidFill>
                <a:srgbClr val="C00000"/>
              </a:solidFill>
              <a:latin typeface="Kalpurush" pitchFamily="2" charset="0"/>
              <a:cs typeface="Kalpurush" pitchFamily="2" charset="0"/>
            </a:rPr>
            <a:t>স্বীকৃতি</a:t>
          </a:r>
          <a:endParaRPr lang="en-US" sz="2800" kern="1200" dirty="0">
            <a:solidFill>
              <a:srgbClr val="C00000"/>
            </a:solidFill>
            <a:latin typeface="Kalpurush" pitchFamily="2" charset="0"/>
            <a:cs typeface="Kalpurush" pitchFamily="2" charset="0"/>
          </a:endParaRPr>
        </a:p>
      </dsp:txBody>
      <dsp:txXfrm rot="-5400000">
        <a:off x="1" y="2348429"/>
        <a:ext cx="969542" cy="415519"/>
      </dsp:txXfrm>
    </dsp:sp>
    <dsp:sp modelId="{D5C0B0B6-3337-471B-B920-D8163A0B5CDA}">
      <dsp:nvSpPr>
        <dsp:cNvPr id="0" name=""/>
        <dsp:cNvSpPr/>
      </dsp:nvSpPr>
      <dsp:spPr>
        <a:xfrm rot="5400000">
          <a:off x="5261516" y="-2739625"/>
          <a:ext cx="1522912" cy="10106860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9136" tIns="17780" rIns="17780" bIns="17780" numCol="1" spcCol="1270" anchor="ctr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800" b="1" kern="1200" dirty="0" err="1" smtClean="0">
              <a:latin typeface="Kalpurush" pitchFamily="2" charset="0"/>
              <a:cs typeface="Kalpurush" pitchFamily="2" charset="0"/>
            </a:rPr>
            <a:t>ছড়া</a:t>
          </a:r>
          <a:r>
            <a:rPr lang="en-US" sz="2800" b="1" kern="1200" dirty="0" smtClean="0">
              <a:latin typeface="Kalpurush" pitchFamily="2" charset="0"/>
              <a:cs typeface="Kalpurush" pitchFamily="2" charset="0"/>
            </a:rPr>
            <a:t> </a:t>
          </a:r>
          <a:r>
            <a:rPr lang="en-US" sz="2800" b="1" kern="1200" dirty="0" err="1" smtClean="0">
              <a:latin typeface="Kalpurush" pitchFamily="2" charset="0"/>
              <a:cs typeface="Kalpurush" pitchFamily="2" charset="0"/>
            </a:rPr>
            <a:t>ছাড়াও</a:t>
          </a:r>
          <a:r>
            <a:rPr lang="en-US" sz="2800" b="1" kern="1200" dirty="0" smtClean="0">
              <a:latin typeface="Kalpurush" pitchFamily="2" charset="0"/>
              <a:cs typeface="Kalpurush" pitchFamily="2" charset="0"/>
            </a:rPr>
            <a:t> </a:t>
          </a:r>
          <a:r>
            <a:rPr lang="en-US" sz="2800" b="1" kern="1200" dirty="0" err="1" smtClean="0">
              <a:latin typeface="Kalpurush" pitchFamily="2" charset="0"/>
              <a:cs typeface="Kalpurush" pitchFamily="2" charset="0"/>
            </a:rPr>
            <a:t>তিনি</a:t>
          </a:r>
          <a:r>
            <a:rPr lang="en-US" sz="2800" b="1" kern="1200" dirty="0" smtClean="0">
              <a:latin typeface="Kalpurush" pitchFamily="2" charset="0"/>
              <a:cs typeface="Kalpurush" pitchFamily="2" charset="0"/>
            </a:rPr>
            <a:t> </a:t>
          </a:r>
          <a:r>
            <a:rPr lang="en-US" sz="2800" b="1" kern="1200" dirty="0" err="1" smtClean="0">
              <a:latin typeface="Kalpurush" pitchFamily="2" charset="0"/>
              <a:cs typeface="Kalpurush" pitchFamily="2" charset="0"/>
            </a:rPr>
            <a:t>গল্প</a:t>
          </a:r>
          <a:r>
            <a:rPr lang="en-US" sz="2800" b="1" kern="1200" dirty="0" smtClean="0">
              <a:latin typeface="Kalpurush" pitchFamily="2" charset="0"/>
              <a:cs typeface="Kalpurush" pitchFamily="2" charset="0"/>
            </a:rPr>
            <a:t> </a:t>
          </a:r>
          <a:r>
            <a:rPr lang="en-US" sz="2800" b="1" kern="1200" dirty="0" err="1" smtClean="0">
              <a:latin typeface="Kalpurush" pitchFamily="2" charset="0"/>
              <a:cs typeface="Kalpurush" pitchFamily="2" charset="0"/>
            </a:rPr>
            <a:t>উপন্যাস</a:t>
          </a:r>
          <a:r>
            <a:rPr lang="en-US" sz="2800" b="1" kern="1200" dirty="0" smtClean="0">
              <a:latin typeface="Kalpurush" pitchFamily="2" charset="0"/>
              <a:cs typeface="Kalpurush" pitchFamily="2" charset="0"/>
            </a:rPr>
            <a:t> </a:t>
          </a:r>
          <a:r>
            <a:rPr lang="en-US" sz="2800" b="1" kern="1200" dirty="0" err="1" smtClean="0">
              <a:latin typeface="Kalpurush" pitchFamily="2" charset="0"/>
              <a:cs typeface="Kalpurush" pitchFamily="2" charset="0"/>
            </a:rPr>
            <a:t>লেখেন</a:t>
          </a:r>
          <a:r>
            <a:rPr lang="en-US" sz="2800" b="1" kern="1200" dirty="0" smtClean="0">
              <a:latin typeface="Kalpurush" pitchFamily="2" charset="0"/>
              <a:cs typeface="Kalpurush" pitchFamily="2" charset="0"/>
            </a:rPr>
            <a:t> ।</a:t>
          </a:r>
          <a:endParaRPr lang="en-US" sz="2800" b="1" kern="1200" dirty="0">
            <a:latin typeface="Kalpurush" pitchFamily="2" charset="0"/>
            <a:cs typeface="Kalpurush" pitchFamily="2" charset="0"/>
          </a:endParaRPr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800" b="1" kern="1200" dirty="0" err="1" smtClean="0">
              <a:latin typeface="Kalpurush" pitchFamily="2" charset="0"/>
              <a:cs typeface="Kalpurush" pitchFamily="2" charset="0"/>
            </a:rPr>
            <a:t>এরই</a:t>
          </a:r>
          <a:r>
            <a:rPr lang="en-US" sz="2800" b="1" kern="1200" dirty="0" smtClean="0">
              <a:latin typeface="Kalpurush" pitchFamily="2" charset="0"/>
              <a:cs typeface="Kalpurush" pitchFamily="2" charset="0"/>
            </a:rPr>
            <a:t> </a:t>
          </a:r>
          <a:r>
            <a:rPr lang="en-US" sz="2800" b="1" kern="1200" dirty="0" err="1" smtClean="0">
              <a:latin typeface="Kalpurush" pitchFamily="2" charset="0"/>
              <a:cs typeface="Kalpurush" pitchFamily="2" charset="0"/>
            </a:rPr>
            <a:t>স্বীকৃতিস্বরূপ</a:t>
          </a:r>
          <a:r>
            <a:rPr lang="en-US" sz="2800" b="1" kern="1200" dirty="0" smtClean="0">
              <a:latin typeface="Kalpurush" pitchFamily="2" charset="0"/>
              <a:cs typeface="Kalpurush" pitchFamily="2" charset="0"/>
            </a:rPr>
            <a:t> ২০০৭ </a:t>
          </a:r>
          <a:r>
            <a:rPr lang="en-US" sz="2800" b="1" kern="1200" dirty="0" err="1" smtClean="0">
              <a:latin typeface="Kalpurush" pitchFamily="2" charset="0"/>
              <a:cs typeface="Kalpurush" pitchFamily="2" charset="0"/>
            </a:rPr>
            <a:t>সালে</a:t>
          </a:r>
          <a:r>
            <a:rPr lang="en-US" sz="2800" b="1" kern="1200" dirty="0" smtClean="0">
              <a:latin typeface="Kalpurush" pitchFamily="2" charset="0"/>
              <a:cs typeface="Kalpurush" pitchFamily="2" charset="0"/>
            </a:rPr>
            <a:t> </a:t>
          </a:r>
          <a:r>
            <a:rPr lang="en-US" sz="2800" b="1" kern="1200" dirty="0" err="1" smtClean="0">
              <a:latin typeface="Kalpurush" pitchFamily="2" charset="0"/>
              <a:cs typeface="Kalpurush" pitchFamily="2" charset="0"/>
            </a:rPr>
            <a:t>বাংলা</a:t>
          </a:r>
          <a:r>
            <a:rPr lang="en-US" sz="2800" b="1" kern="1200" dirty="0" smtClean="0">
              <a:latin typeface="Kalpurush" pitchFamily="2" charset="0"/>
              <a:cs typeface="Kalpurush" pitchFamily="2" charset="0"/>
            </a:rPr>
            <a:t> </a:t>
          </a:r>
          <a:r>
            <a:rPr lang="en-US" sz="2800" b="1" kern="1200" dirty="0" err="1" smtClean="0">
              <a:latin typeface="Kalpurush" pitchFamily="2" charset="0"/>
              <a:cs typeface="Kalpurush" pitchFamily="2" charset="0"/>
            </a:rPr>
            <a:t>একাডেমি</a:t>
          </a:r>
          <a:r>
            <a:rPr lang="en-US" sz="2800" b="1" kern="1200" dirty="0" smtClean="0">
              <a:latin typeface="Kalpurush" pitchFamily="2" charset="0"/>
              <a:cs typeface="Kalpurush" pitchFamily="2" charset="0"/>
            </a:rPr>
            <a:t> </a:t>
          </a:r>
          <a:r>
            <a:rPr lang="en-US" sz="2800" b="1" kern="1200" dirty="0" err="1" smtClean="0">
              <a:latin typeface="Kalpurush" pitchFamily="2" charset="0"/>
              <a:cs typeface="Kalpurush" pitchFamily="2" charset="0"/>
            </a:rPr>
            <a:t>সাহিত্য</a:t>
          </a:r>
          <a:r>
            <a:rPr lang="en-US" sz="2800" b="1" kern="1200" dirty="0" smtClean="0">
              <a:latin typeface="Kalpurush" pitchFamily="2" charset="0"/>
              <a:cs typeface="Kalpurush" pitchFamily="2" charset="0"/>
            </a:rPr>
            <a:t> </a:t>
          </a:r>
          <a:r>
            <a:rPr lang="en-US" sz="2800" b="1" kern="1200" dirty="0" err="1" smtClean="0">
              <a:latin typeface="Kalpurush" pitchFamily="2" charset="0"/>
              <a:cs typeface="Kalpurush" pitchFamily="2" charset="0"/>
            </a:rPr>
            <a:t>পুরষ্কার</a:t>
          </a:r>
          <a:r>
            <a:rPr lang="en-US" sz="2800" b="1" kern="1200" dirty="0" smtClean="0">
              <a:latin typeface="Kalpurush" pitchFamily="2" charset="0"/>
              <a:cs typeface="Kalpurush" pitchFamily="2" charset="0"/>
            </a:rPr>
            <a:t> </a:t>
          </a:r>
          <a:r>
            <a:rPr lang="en-US" sz="2800" b="1" kern="1200" dirty="0" err="1" smtClean="0">
              <a:latin typeface="Kalpurush" pitchFamily="2" charset="0"/>
              <a:cs typeface="Kalpurush" pitchFamily="2" charset="0"/>
            </a:rPr>
            <a:t>পান</a:t>
          </a:r>
          <a:r>
            <a:rPr lang="en-US" sz="2800" b="1" kern="1200" dirty="0" smtClean="0">
              <a:latin typeface="Kalpurush" pitchFamily="2" charset="0"/>
              <a:cs typeface="Kalpurush" pitchFamily="2" charset="0"/>
            </a:rPr>
            <a:t> ।</a:t>
          </a:r>
          <a:endParaRPr lang="en-US" sz="2800" b="1" kern="1200" dirty="0">
            <a:latin typeface="Kalpurush" pitchFamily="2" charset="0"/>
            <a:cs typeface="Kalpurush" pitchFamily="2" charset="0"/>
          </a:endParaRPr>
        </a:p>
      </dsp:txBody>
      <dsp:txXfrm rot="-5400000">
        <a:off x="969542" y="1626691"/>
        <a:ext cx="10032518" cy="1374228"/>
      </dsp:txXfrm>
    </dsp:sp>
    <dsp:sp modelId="{E65501BB-B147-45BF-9F7D-8B6102B0AB84}">
      <dsp:nvSpPr>
        <dsp:cNvPr id="0" name=""/>
        <dsp:cNvSpPr/>
      </dsp:nvSpPr>
      <dsp:spPr>
        <a:xfrm rot="5400000">
          <a:off x="-207759" y="3632859"/>
          <a:ext cx="1385061" cy="969542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err="1" smtClean="0">
              <a:solidFill>
                <a:srgbClr val="FFFF00"/>
              </a:solidFill>
              <a:latin typeface="Kalpurush" pitchFamily="2" charset="0"/>
              <a:cs typeface="Kalpurush" pitchFamily="2" charset="0"/>
            </a:rPr>
            <a:t>গ্রন্থ</a:t>
          </a:r>
          <a:endParaRPr lang="en-US" sz="3200" kern="1200" dirty="0">
            <a:solidFill>
              <a:srgbClr val="FFFF00"/>
            </a:solidFill>
            <a:latin typeface="Kalpurush" pitchFamily="2" charset="0"/>
            <a:cs typeface="Kalpurush" pitchFamily="2" charset="0"/>
          </a:endParaRPr>
        </a:p>
      </dsp:txBody>
      <dsp:txXfrm rot="-5400000">
        <a:off x="1" y="3909870"/>
        <a:ext cx="969542" cy="415519"/>
      </dsp:txXfrm>
    </dsp:sp>
    <dsp:sp modelId="{7C34D1CE-8B36-4BD6-93E5-2BBAB44C383B}">
      <dsp:nvSpPr>
        <dsp:cNvPr id="0" name=""/>
        <dsp:cNvSpPr/>
      </dsp:nvSpPr>
      <dsp:spPr>
        <a:xfrm rot="5400000">
          <a:off x="5242277" y="-1178184"/>
          <a:ext cx="1561390" cy="10106860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9136" tIns="17780" rIns="17780" bIns="17780" numCol="1" spcCol="1270" anchor="ctr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800" b="1" kern="1200" dirty="0" err="1" smtClean="0">
              <a:latin typeface="Kalpurush" pitchFamily="2" charset="0"/>
              <a:cs typeface="Kalpurush" pitchFamily="2" charset="0"/>
            </a:rPr>
            <a:t>টেলিভিশনের</a:t>
          </a:r>
          <a:r>
            <a:rPr lang="en-US" sz="2800" b="1" kern="1200" dirty="0" smtClean="0">
              <a:latin typeface="Kalpurush" pitchFamily="2" charset="0"/>
              <a:cs typeface="Kalpurush" pitchFamily="2" charset="0"/>
            </a:rPr>
            <a:t> </a:t>
          </a:r>
          <a:r>
            <a:rPr lang="en-US" sz="2800" b="1" kern="1200" dirty="0" err="1" smtClean="0">
              <a:latin typeface="Kalpurush" pitchFamily="2" charset="0"/>
              <a:cs typeface="Kalpurush" pitchFamily="2" charset="0"/>
            </a:rPr>
            <a:t>উপস্হাপক</a:t>
          </a:r>
          <a:r>
            <a:rPr lang="en-US" sz="2800" b="1" kern="1200" dirty="0" smtClean="0">
              <a:latin typeface="Kalpurush" pitchFamily="2" charset="0"/>
              <a:cs typeface="Kalpurush" pitchFamily="2" charset="0"/>
            </a:rPr>
            <a:t> </a:t>
          </a:r>
          <a:r>
            <a:rPr lang="en-US" sz="2800" b="1" kern="1200" dirty="0" err="1" smtClean="0">
              <a:latin typeface="Kalpurush" pitchFamily="2" charset="0"/>
              <a:cs typeface="Kalpurush" pitchFamily="2" charset="0"/>
            </a:rPr>
            <a:t>হিসেবেও</a:t>
          </a:r>
          <a:r>
            <a:rPr lang="en-US" sz="2800" b="1" kern="1200" dirty="0" smtClean="0">
              <a:latin typeface="Kalpurush" pitchFamily="2" charset="0"/>
              <a:cs typeface="Kalpurush" pitchFamily="2" charset="0"/>
            </a:rPr>
            <a:t> </a:t>
          </a:r>
          <a:r>
            <a:rPr lang="en-US" sz="2800" b="1" kern="1200" dirty="0" err="1" smtClean="0">
              <a:latin typeface="Kalpurush" pitchFamily="2" charset="0"/>
              <a:cs typeface="Kalpurush" pitchFamily="2" charset="0"/>
            </a:rPr>
            <a:t>তিনি</a:t>
          </a:r>
          <a:r>
            <a:rPr lang="en-US" sz="2800" b="1" kern="1200" dirty="0" smtClean="0">
              <a:latin typeface="Kalpurush" pitchFamily="2" charset="0"/>
              <a:cs typeface="Kalpurush" pitchFamily="2" charset="0"/>
            </a:rPr>
            <a:t> </a:t>
          </a:r>
          <a:r>
            <a:rPr lang="en-US" sz="2800" b="1" kern="1200" dirty="0" err="1" smtClean="0">
              <a:latin typeface="Kalpurush" pitchFamily="2" charset="0"/>
              <a:cs typeface="Kalpurush" pitchFamily="2" charset="0"/>
            </a:rPr>
            <a:t>খ্যাতিমান</a:t>
          </a:r>
          <a:r>
            <a:rPr lang="en-US" sz="2800" b="1" kern="1200" dirty="0" smtClean="0">
              <a:latin typeface="Kalpurush" pitchFamily="2" charset="0"/>
              <a:cs typeface="Kalpurush" pitchFamily="2" charset="0"/>
            </a:rPr>
            <a:t> ।</a:t>
          </a:r>
          <a:endParaRPr lang="en-US" sz="2800" b="1" kern="1200" dirty="0">
            <a:latin typeface="Kalpurush" pitchFamily="2" charset="0"/>
            <a:cs typeface="Kalpurush" pitchFamily="2" charset="0"/>
          </a:endParaRPr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800" b="1" kern="1200" dirty="0" err="1" smtClean="0">
              <a:latin typeface="Kalpurush" pitchFamily="2" charset="0"/>
              <a:cs typeface="Kalpurush" pitchFamily="2" charset="0"/>
            </a:rPr>
            <a:t>শিশুতোষ</a:t>
          </a:r>
          <a:r>
            <a:rPr lang="en-US" sz="2800" b="1" kern="1200" dirty="0" smtClean="0">
              <a:latin typeface="Kalpurush" pitchFamily="2" charset="0"/>
              <a:cs typeface="Kalpurush" pitchFamily="2" charset="0"/>
            </a:rPr>
            <a:t> </a:t>
          </a:r>
          <a:r>
            <a:rPr lang="en-US" sz="2800" b="1" kern="1200" dirty="0" err="1" smtClean="0">
              <a:latin typeface="Kalpurush" pitchFamily="2" charset="0"/>
              <a:cs typeface="Kalpurush" pitchFamily="2" charset="0"/>
            </a:rPr>
            <a:t>গ্রন্থ</a:t>
          </a:r>
          <a:r>
            <a:rPr lang="en-US" sz="2800" b="1" kern="1200" dirty="0" smtClean="0">
              <a:latin typeface="Kalpurush" pitchFamily="2" charset="0"/>
              <a:cs typeface="Kalpurush" pitchFamily="2" charset="0"/>
            </a:rPr>
            <a:t>: </a:t>
          </a:r>
          <a:r>
            <a:rPr lang="en-US" sz="2800" b="1" kern="1200" dirty="0" err="1" smtClean="0">
              <a:latin typeface="Kalpurush" pitchFamily="2" charset="0"/>
              <a:cs typeface="Kalpurush" pitchFamily="2" charset="0"/>
            </a:rPr>
            <a:t>ধুত্তুরি,ঢাকা</a:t>
          </a:r>
          <a:r>
            <a:rPr lang="en-US" sz="2800" b="1" kern="1200" dirty="0" smtClean="0">
              <a:latin typeface="Kalpurush" pitchFamily="2" charset="0"/>
              <a:cs typeface="Kalpurush" pitchFamily="2" charset="0"/>
            </a:rPr>
            <a:t> </a:t>
          </a:r>
          <a:r>
            <a:rPr lang="en-US" sz="2800" b="1" kern="1200" dirty="0" err="1" smtClean="0">
              <a:latin typeface="Kalpurush" pitchFamily="2" charset="0"/>
              <a:cs typeface="Kalpurush" pitchFamily="2" charset="0"/>
            </a:rPr>
            <a:t>আমার</a:t>
          </a:r>
          <a:r>
            <a:rPr lang="en-US" sz="2800" b="1" kern="1200" dirty="0" smtClean="0">
              <a:latin typeface="Kalpurush" pitchFamily="2" charset="0"/>
              <a:cs typeface="Kalpurush" pitchFamily="2" charset="0"/>
            </a:rPr>
            <a:t> </a:t>
          </a:r>
          <a:r>
            <a:rPr lang="en-US" sz="2800" b="1" kern="1200" dirty="0" err="1" smtClean="0">
              <a:latin typeface="Kalpurush" pitchFamily="2" charset="0"/>
              <a:cs typeface="Kalpurush" pitchFamily="2" charset="0"/>
            </a:rPr>
            <a:t>ঢাকা</a:t>
          </a:r>
          <a:r>
            <a:rPr lang="en-US" sz="2800" b="1" kern="1200" dirty="0" smtClean="0">
              <a:latin typeface="Kalpurush" pitchFamily="2" charset="0"/>
              <a:cs typeface="Kalpurush" pitchFamily="2" charset="0"/>
            </a:rPr>
            <a:t> ,</a:t>
          </a:r>
          <a:r>
            <a:rPr lang="en-US" sz="2800" b="1" kern="1200" dirty="0" err="1" smtClean="0">
              <a:latin typeface="Kalpurush" pitchFamily="2" charset="0"/>
              <a:cs typeface="Kalpurush" pitchFamily="2" charset="0"/>
            </a:rPr>
            <a:t>ছড়া</a:t>
          </a:r>
          <a:r>
            <a:rPr lang="en-US" sz="2800" b="1" kern="1200" dirty="0" smtClean="0">
              <a:latin typeface="Kalpurush" pitchFamily="2" charset="0"/>
              <a:cs typeface="Kalpurush" pitchFamily="2" charset="0"/>
            </a:rPr>
            <a:t> ও </a:t>
          </a:r>
          <a:r>
            <a:rPr lang="en-US" sz="2800" b="1" kern="1200" dirty="0" err="1" smtClean="0">
              <a:latin typeface="Kalpurush" pitchFamily="2" charset="0"/>
              <a:cs typeface="Kalpurush" pitchFamily="2" charset="0"/>
            </a:rPr>
            <a:t>ছবিতে</a:t>
          </a:r>
          <a:r>
            <a:rPr lang="en-US" sz="2800" b="1" kern="1200" dirty="0" smtClean="0">
              <a:latin typeface="Kalpurush" pitchFamily="2" charset="0"/>
              <a:cs typeface="Kalpurush" pitchFamily="2" charset="0"/>
            </a:rPr>
            <a:t> </a:t>
          </a:r>
          <a:r>
            <a:rPr lang="en-US" sz="2800" b="1" kern="1200" dirty="0" err="1" smtClean="0">
              <a:latin typeface="Kalpurush" pitchFamily="2" charset="0"/>
              <a:cs typeface="Kalpurush" pitchFamily="2" charset="0"/>
            </a:rPr>
            <a:t>মুক্তিযুদ্ধ</a:t>
          </a:r>
          <a:r>
            <a:rPr lang="en-US" sz="2800" b="1" kern="1200" dirty="0" smtClean="0">
              <a:latin typeface="Kalpurush" pitchFamily="2" charset="0"/>
              <a:cs typeface="Kalpurush" pitchFamily="2" charset="0"/>
            </a:rPr>
            <a:t> ,</a:t>
          </a:r>
          <a:r>
            <a:rPr lang="en-US" sz="2800" b="1" kern="1200" dirty="0" err="1" smtClean="0">
              <a:latin typeface="Kalpurush" pitchFamily="2" charset="0"/>
              <a:cs typeface="Kalpurush" pitchFamily="2" charset="0"/>
            </a:rPr>
            <a:t>ভূতের</a:t>
          </a:r>
          <a:r>
            <a:rPr lang="en-US" sz="2800" b="1" kern="1200" dirty="0" smtClean="0">
              <a:latin typeface="Kalpurush" pitchFamily="2" charset="0"/>
              <a:cs typeface="Kalpurush" pitchFamily="2" charset="0"/>
            </a:rPr>
            <a:t> </a:t>
          </a:r>
          <a:r>
            <a:rPr lang="en-US" sz="2800" b="1" kern="1200" dirty="0" err="1" smtClean="0">
              <a:latin typeface="Kalpurush" pitchFamily="2" charset="0"/>
              <a:cs typeface="Kalpurush" pitchFamily="2" charset="0"/>
            </a:rPr>
            <a:t>বিয়ের</a:t>
          </a:r>
          <a:r>
            <a:rPr lang="en-US" sz="2800" b="1" kern="1200" dirty="0" smtClean="0">
              <a:latin typeface="Kalpurush" pitchFamily="2" charset="0"/>
              <a:cs typeface="Kalpurush" pitchFamily="2" charset="0"/>
            </a:rPr>
            <a:t> </a:t>
          </a:r>
          <a:r>
            <a:rPr lang="en-US" sz="2800" b="1" kern="1200" dirty="0" err="1" smtClean="0">
              <a:latin typeface="Kalpurush" pitchFamily="2" charset="0"/>
              <a:cs typeface="Kalpurush" pitchFamily="2" charset="0"/>
            </a:rPr>
            <a:t>নিমন্ত্রণে</a:t>
          </a:r>
          <a:r>
            <a:rPr lang="en-US" sz="2800" b="1" kern="1200" dirty="0" smtClean="0">
              <a:latin typeface="Kalpurush" pitchFamily="2" charset="0"/>
              <a:cs typeface="Kalpurush" pitchFamily="2" charset="0"/>
            </a:rPr>
            <a:t> , ‘</a:t>
          </a:r>
          <a:r>
            <a:rPr lang="en-US" sz="2800" b="1" kern="1200" dirty="0" err="1" smtClean="0">
              <a:latin typeface="Kalpurush" pitchFamily="2" charset="0"/>
              <a:cs typeface="Kalpurush" pitchFamily="2" charset="0"/>
            </a:rPr>
            <a:t>বাচ্চা</a:t>
          </a:r>
          <a:r>
            <a:rPr lang="en-US" sz="2800" b="1" kern="1200" dirty="0" smtClean="0">
              <a:latin typeface="Kalpurush" pitchFamily="2" charset="0"/>
              <a:cs typeface="Kalpurush" pitchFamily="2" charset="0"/>
            </a:rPr>
            <a:t> </a:t>
          </a:r>
          <a:r>
            <a:rPr lang="en-US" sz="2800" b="1" kern="1200" dirty="0" err="1" smtClean="0">
              <a:latin typeface="Kalpurush" pitchFamily="2" charset="0"/>
              <a:cs typeface="Kalpurush" pitchFamily="2" charset="0"/>
            </a:rPr>
            <a:t>হাতির</a:t>
          </a:r>
          <a:r>
            <a:rPr lang="en-US" sz="2800" b="1" kern="1200" dirty="0" smtClean="0">
              <a:latin typeface="Kalpurush" pitchFamily="2" charset="0"/>
              <a:cs typeface="Kalpurush" pitchFamily="2" charset="0"/>
            </a:rPr>
            <a:t> </a:t>
          </a:r>
          <a:r>
            <a:rPr lang="en-US" sz="2800" b="1" kern="1200" dirty="0" err="1" smtClean="0">
              <a:latin typeface="Kalpurush" pitchFamily="2" charset="0"/>
              <a:cs typeface="Kalpurush" pitchFamily="2" charset="0"/>
            </a:rPr>
            <a:t>কাণ্ডকারখানা</a:t>
          </a:r>
          <a:r>
            <a:rPr lang="en-US" sz="2800" b="1" kern="1200" dirty="0" smtClean="0">
              <a:latin typeface="Kalpurush" pitchFamily="2" charset="0"/>
              <a:cs typeface="Kalpurush" pitchFamily="2" charset="0"/>
            </a:rPr>
            <a:t> </a:t>
          </a:r>
          <a:r>
            <a:rPr lang="en-US" sz="2800" b="1" kern="1200" dirty="0" err="1" smtClean="0">
              <a:latin typeface="Kalpurush" pitchFamily="2" charset="0"/>
              <a:cs typeface="Kalpurush" pitchFamily="2" charset="0"/>
            </a:rPr>
            <a:t>ইত্যাদি</a:t>
          </a:r>
          <a:r>
            <a:rPr lang="en-US" sz="2800" b="1" kern="1200" dirty="0" smtClean="0">
              <a:latin typeface="Kalpurush" pitchFamily="2" charset="0"/>
              <a:cs typeface="Kalpurush" pitchFamily="2" charset="0"/>
            </a:rPr>
            <a:t> ।</a:t>
          </a:r>
          <a:endParaRPr lang="en-US" sz="2800" b="1" kern="1200" dirty="0">
            <a:latin typeface="Kalpurush" pitchFamily="2" charset="0"/>
            <a:cs typeface="Kalpurush" pitchFamily="2" charset="0"/>
          </a:endParaRPr>
        </a:p>
      </dsp:txBody>
      <dsp:txXfrm rot="-5400000">
        <a:off x="969543" y="3170771"/>
        <a:ext cx="10030639" cy="140894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B28CBD4-BA55-4012-B8CD-0D85E9637752}" type="datetimeFigureOut">
              <a:rPr lang="en-US" smtClean="0"/>
              <a:pPr/>
              <a:t>9/15/2021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1E20B4A-E329-4C5C-954A-1B017C62E89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58534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81747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08737" algn="l" defTabSz="81747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817478" algn="l" defTabSz="81747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226214" algn="l" defTabSz="81747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634953" algn="l" defTabSz="81747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043690" algn="l" defTabSz="81747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452428" algn="l" defTabSz="81747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2861165" algn="l" defTabSz="81747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269904" algn="l" defTabSz="81747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E20B4A-E329-4C5C-954A-1B017C62E894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27952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50"/>
            <a:ext cx="10363200" cy="147002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3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0975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195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2292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6390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04879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45855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8683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2780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65"/>
            <a:ext cx="2743200" cy="585152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65"/>
            <a:ext cx="8026400" cy="585152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4"/>
            <a:ext cx="10363200" cy="1362075"/>
          </a:xfrm>
        </p:spPr>
        <p:txBody>
          <a:bodyPr anchor="t"/>
          <a:lstStyle>
            <a:lvl1pPr algn="l">
              <a:defRPr sz="3709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36"/>
            <a:ext cx="10363200" cy="1500188"/>
          </a:xfrm>
        </p:spPr>
        <p:txBody>
          <a:bodyPr anchor="b"/>
          <a:lstStyle>
            <a:lvl1pPr marL="0" indent="0">
              <a:buNone/>
              <a:defRPr sz="2105">
                <a:solidFill>
                  <a:schemeClr val="tx1">
                    <a:tint val="75000"/>
                  </a:schemeClr>
                </a:solidFill>
              </a:defRPr>
            </a:lvl1pPr>
            <a:lvl2pPr marL="409759" indent="0">
              <a:buNone/>
              <a:defRPr sz="1604">
                <a:solidFill>
                  <a:schemeClr val="tx1">
                    <a:tint val="75000"/>
                  </a:schemeClr>
                </a:solidFill>
              </a:defRPr>
            </a:lvl2pPr>
            <a:lvl3pPr marL="819522" indent="0">
              <a:buNone/>
              <a:defRPr sz="1404">
                <a:solidFill>
                  <a:schemeClr val="tx1">
                    <a:tint val="75000"/>
                  </a:schemeClr>
                </a:solidFill>
              </a:defRPr>
            </a:lvl3pPr>
            <a:lvl4pPr marL="1229280" indent="0">
              <a:buNone/>
              <a:defRPr sz="1203">
                <a:solidFill>
                  <a:schemeClr val="tx1">
                    <a:tint val="75000"/>
                  </a:schemeClr>
                </a:solidFill>
              </a:defRPr>
            </a:lvl4pPr>
            <a:lvl5pPr marL="1639040" indent="0">
              <a:buNone/>
              <a:defRPr sz="1203">
                <a:solidFill>
                  <a:schemeClr val="tx1">
                    <a:tint val="75000"/>
                  </a:schemeClr>
                </a:solidFill>
              </a:defRPr>
            </a:lvl5pPr>
            <a:lvl6pPr marL="2048799" indent="0">
              <a:buNone/>
              <a:defRPr sz="1203">
                <a:solidFill>
                  <a:schemeClr val="tx1">
                    <a:tint val="75000"/>
                  </a:schemeClr>
                </a:solidFill>
              </a:defRPr>
            </a:lvl6pPr>
            <a:lvl7pPr marL="2458559" indent="0">
              <a:buNone/>
              <a:defRPr sz="1203">
                <a:solidFill>
                  <a:schemeClr val="tx1">
                    <a:tint val="75000"/>
                  </a:schemeClr>
                </a:solidFill>
              </a:defRPr>
            </a:lvl7pPr>
            <a:lvl8pPr marL="2868318" indent="0">
              <a:buNone/>
              <a:defRPr sz="1203">
                <a:solidFill>
                  <a:schemeClr val="tx1">
                    <a:tint val="75000"/>
                  </a:schemeClr>
                </a:solidFill>
              </a:defRPr>
            </a:lvl8pPr>
            <a:lvl9pPr marL="3278079" indent="0">
              <a:buNone/>
              <a:defRPr sz="120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5"/>
          </a:xfrm>
        </p:spPr>
        <p:txBody>
          <a:bodyPr/>
          <a:lstStyle>
            <a:lvl1pPr>
              <a:defRPr sz="2306"/>
            </a:lvl1pPr>
            <a:lvl2pPr>
              <a:defRPr sz="2105"/>
            </a:lvl2pPr>
            <a:lvl3pPr>
              <a:defRPr sz="2105"/>
            </a:lvl3pPr>
            <a:lvl4pPr>
              <a:defRPr sz="1604"/>
            </a:lvl4pPr>
            <a:lvl5pPr>
              <a:defRPr sz="1604"/>
            </a:lvl5pPr>
            <a:lvl6pPr>
              <a:defRPr sz="1604"/>
            </a:lvl6pPr>
            <a:lvl7pPr>
              <a:defRPr sz="1604"/>
            </a:lvl7pPr>
            <a:lvl8pPr>
              <a:defRPr sz="1604"/>
            </a:lvl8pPr>
            <a:lvl9pPr>
              <a:defRPr sz="1604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5"/>
          </a:xfrm>
        </p:spPr>
        <p:txBody>
          <a:bodyPr/>
          <a:lstStyle>
            <a:lvl1pPr>
              <a:defRPr sz="2306"/>
            </a:lvl1pPr>
            <a:lvl2pPr>
              <a:defRPr sz="2105"/>
            </a:lvl2pPr>
            <a:lvl3pPr>
              <a:defRPr sz="2105"/>
            </a:lvl3pPr>
            <a:lvl4pPr>
              <a:defRPr sz="1604"/>
            </a:lvl4pPr>
            <a:lvl5pPr>
              <a:defRPr sz="1604"/>
            </a:lvl5pPr>
            <a:lvl6pPr>
              <a:defRPr sz="1604"/>
            </a:lvl6pPr>
            <a:lvl7pPr>
              <a:defRPr sz="1604"/>
            </a:lvl7pPr>
            <a:lvl8pPr>
              <a:defRPr sz="1604"/>
            </a:lvl8pPr>
            <a:lvl9pPr>
              <a:defRPr sz="1604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9" y="1535116"/>
            <a:ext cx="5386918" cy="639765"/>
          </a:xfrm>
        </p:spPr>
        <p:txBody>
          <a:bodyPr anchor="b"/>
          <a:lstStyle>
            <a:lvl1pPr marL="0" indent="0">
              <a:buNone/>
              <a:defRPr sz="2105" b="1"/>
            </a:lvl1pPr>
            <a:lvl2pPr marL="409759" indent="0">
              <a:buNone/>
              <a:defRPr sz="2105" b="1"/>
            </a:lvl2pPr>
            <a:lvl3pPr marL="819522" indent="0">
              <a:buNone/>
              <a:defRPr sz="1604" b="1"/>
            </a:lvl3pPr>
            <a:lvl4pPr marL="1229280" indent="0">
              <a:buNone/>
              <a:defRPr sz="1404" b="1"/>
            </a:lvl4pPr>
            <a:lvl5pPr marL="1639040" indent="0">
              <a:buNone/>
              <a:defRPr sz="1404" b="1"/>
            </a:lvl5pPr>
            <a:lvl6pPr marL="2048799" indent="0">
              <a:buNone/>
              <a:defRPr sz="1404" b="1"/>
            </a:lvl6pPr>
            <a:lvl7pPr marL="2458559" indent="0">
              <a:buNone/>
              <a:defRPr sz="1404" b="1"/>
            </a:lvl7pPr>
            <a:lvl8pPr marL="2868318" indent="0">
              <a:buNone/>
              <a:defRPr sz="1404" b="1"/>
            </a:lvl8pPr>
            <a:lvl9pPr marL="3278079" indent="0">
              <a:buNone/>
              <a:defRPr sz="1404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9" y="2174881"/>
            <a:ext cx="5386918" cy="3951285"/>
          </a:xfrm>
        </p:spPr>
        <p:txBody>
          <a:bodyPr/>
          <a:lstStyle>
            <a:lvl1pPr>
              <a:defRPr sz="2105"/>
            </a:lvl1pPr>
            <a:lvl2pPr>
              <a:defRPr sz="2105"/>
            </a:lvl2pPr>
            <a:lvl3pPr>
              <a:defRPr sz="1604"/>
            </a:lvl3pPr>
            <a:lvl4pPr>
              <a:defRPr sz="1404"/>
            </a:lvl4pPr>
            <a:lvl5pPr>
              <a:defRPr sz="1404"/>
            </a:lvl5pPr>
            <a:lvl6pPr>
              <a:defRPr sz="1404"/>
            </a:lvl6pPr>
            <a:lvl7pPr>
              <a:defRPr sz="1404"/>
            </a:lvl7pPr>
            <a:lvl8pPr>
              <a:defRPr sz="1404"/>
            </a:lvl8pPr>
            <a:lvl9pPr>
              <a:defRPr sz="1404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2" y="1535116"/>
            <a:ext cx="5389033" cy="639765"/>
          </a:xfrm>
        </p:spPr>
        <p:txBody>
          <a:bodyPr anchor="b"/>
          <a:lstStyle>
            <a:lvl1pPr marL="0" indent="0">
              <a:buNone/>
              <a:defRPr sz="2105" b="1"/>
            </a:lvl1pPr>
            <a:lvl2pPr marL="409759" indent="0">
              <a:buNone/>
              <a:defRPr sz="2105" b="1"/>
            </a:lvl2pPr>
            <a:lvl3pPr marL="819522" indent="0">
              <a:buNone/>
              <a:defRPr sz="1604" b="1"/>
            </a:lvl3pPr>
            <a:lvl4pPr marL="1229280" indent="0">
              <a:buNone/>
              <a:defRPr sz="1404" b="1"/>
            </a:lvl4pPr>
            <a:lvl5pPr marL="1639040" indent="0">
              <a:buNone/>
              <a:defRPr sz="1404" b="1"/>
            </a:lvl5pPr>
            <a:lvl6pPr marL="2048799" indent="0">
              <a:buNone/>
              <a:defRPr sz="1404" b="1"/>
            </a:lvl6pPr>
            <a:lvl7pPr marL="2458559" indent="0">
              <a:buNone/>
              <a:defRPr sz="1404" b="1"/>
            </a:lvl7pPr>
            <a:lvl8pPr marL="2868318" indent="0">
              <a:buNone/>
              <a:defRPr sz="1404" b="1"/>
            </a:lvl8pPr>
            <a:lvl9pPr marL="3278079" indent="0">
              <a:buNone/>
              <a:defRPr sz="1404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2" y="2174881"/>
            <a:ext cx="5389033" cy="3951285"/>
          </a:xfrm>
        </p:spPr>
        <p:txBody>
          <a:bodyPr/>
          <a:lstStyle>
            <a:lvl1pPr>
              <a:defRPr sz="2105"/>
            </a:lvl1pPr>
            <a:lvl2pPr>
              <a:defRPr sz="2105"/>
            </a:lvl2pPr>
            <a:lvl3pPr>
              <a:defRPr sz="1604"/>
            </a:lvl3pPr>
            <a:lvl4pPr>
              <a:defRPr sz="1404"/>
            </a:lvl4pPr>
            <a:lvl5pPr>
              <a:defRPr sz="1404"/>
            </a:lvl5pPr>
            <a:lvl6pPr>
              <a:defRPr sz="1404"/>
            </a:lvl6pPr>
            <a:lvl7pPr>
              <a:defRPr sz="1404"/>
            </a:lvl7pPr>
            <a:lvl8pPr>
              <a:defRPr sz="1404"/>
            </a:lvl8pPr>
            <a:lvl9pPr>
              <a:defRPr sz="1404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9/15/2021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9/15/2021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9/15/2021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3"/>
            <a:ext cx="4011084" cy="1162050"/>
          </a:xfrm>
        </p:spPr>
        <p:txBody>
          <a:bodyPr anchor="b"/>
          <a:lstStyle>
            <a:lvl1pPr algn="l">
              <a:defRPr sz="2105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6" y="273075"/>
            <a:ext cx="6815666" cy="5853113"/>
          </a:xfrm>
        </p:spPr>
        <p:txBody>
          <a:bodyPr/>
          <a:lstStyle>
            <a:lvl1pPr>
              <a:defRPr sz="3008"/>
            </a:lvl1pPr>
            <a:lvl2pPr>
              <a:defRPr sz="2306"/>
            </a:lvl2pPr>
            <a:lvl3pPr>
              <a:defRPr sz="2105"/>
            </a:lvl3pPr>
            <a:lvl4pPr>
              <a:defRPr sz="2105"/>
            </a:lvl4pPr>
            <a:lvl5pPr>
              <a:defRPr sz="2105"/>
            </a:lvl5pPr>
            <a:lvl6pPr>
              <a:defRPr sz="2105"/>
            </a:lvl6pPr>
            <a:lvl7pPr>
              <a:defRPr sz="2105"/>
            </a:lvl7pPr>
            <a:lvl8pPr>
              <a:defRPr sz="2105"/>
            </a:lvl8pPr>
            <a:lvl9pPr>
              <a:defRPr sz="2105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23"/>
            <a:ext cx="4011084" cy="4691063"/>
          </a:xfrm>
        </p:spPr>
        <p:txBody>
          <a:bodyPr/>
          <a:lstStyle>
            <a:lvl1pPr marL="0" indent="0">
              <a:buNone/>
              <a:defRPr sz="1203"/>
            </a:lvl1pPr>
            <a:lvl2pPr marL="409759" indent="0">
              <a:buNone/>
              <a:defRPr sz="1203"/>
            </a:lvl2pPr>
            <a:lvl3pPr marL="819522" indent="0">
              <a:buNone/>
              <a:defRPr sz="702"/>
            </a:lvl3pPr>
            <a:lvl4pPr marL="1229280" indent="0">
              <a:buNone/>
              <a:defRPr sz="702"/>
            </a:lvl4pPr>
            <a:lvl5pPr marL="1639040" indent="0">
              <a:buNone/>
              <a:defRPr sz="702"/>
            </a:lvl5pPr>
            <a:lvl6pPr marL="2048799" indent="0">
              <a:buNone/>
              <a:defRPr sz="702"/>
            </a:lvl6pPr>
            <a:lvl7pPr marL="2458559" indent="0">
              <a:buNone/>
              <a:defRPr sz="702"/>
            </a:lvl7pPr>
            <a:lvl8pPr marL="2868318" indent="0">
              <a:buNone/>
              <a:defRPr sz="702"/>
            </a:lvl8pPr>
            <a:lvl9pPr marL="3278079" indent="0">
              <a:buNone/>
              <a:defRPr sz="702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9" y="4800614"/>
            <a:ext cx="7315200" cy="566738"/>
          </a:xfrm>
        </p:spPr>
        <p:txBody>
          <a:bodyPr anchor="b"/>
          <a:lstStyle>
            <a:lvl1pPr algn="l">
              <a:defRPr sz="2105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9" y="612773"/>
            <a:ext cx="7315200" cy="4114800"/>
          </a:xfrm>
        </p:spPr>
        <p:txBody>
          <a:bodyPr/>
          <a:lstStyle>
            <a:lvl1pPr marL="0" indent="0">
              <a:buNone/>
              <a:defRPr sz="3008"/>
            </a:lvl1pPr>
            <a:lvl2pPr marL="409759" indent="0">
              <a:buNone/>
              <a:defRPr sz="2306"/>
            </a:lvl2pPr>
            <a:lvl3pPr marL="819522" indent="0">
              <a:buNone/>
              <a:defRPr sz="2105"/>
            </a:lvl3pPr>
            <a:lvl4pPr marL="1229280" indent="0">
              <a:buNone/>
              <a:defRPr sz="2105"/>
            </a:lvl4pPr>
            <a:lvl5pPr marL="1639040" indent="0">
              <a:buNone/>
              <a:defRPr sz="2105"/>
            </a:lvl5pPr>
            <a:lvl6pPr marL="2048799" indent="0">
              <a:buNone/>
              <a:defRPr sz="2105"/>
            </a:lvl6pPr>
            <a:lvl7pPr marL="2458559" indent="0">
              <a:buNone/>
              <a:defRPr sz="2105"/>
            </a:lvl7pPr>
            <a:lvl8pPr marL="2868318" indent="0">
              <a:buNone/>
              <a:defRPr sz="2105"/>
            </a:lvl8pPr>
            <a:lvl9pPr marL="3278079" indent="0">
              <a:buNone/>
              <a:defRPr sz="2105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9" y="5367360"/>
            <a:ext cx="7315200" cy="804863"/>
          </a:xfrm>
        </p:spPr>
        <p:txBody>
          <a:bodyPr/>
          <a:lstStyle>
            <a:lvl1pPr marL="0" indent="0">
              <a:buNone/>
              <a:defRPr sz="1203"/>
            </a:lvl1pPr>
            <a:lvl2pPr marL="409759" indent="0">
              <a:buNone/>
              <a:defRPr sz="1203"/>
            </a:lvl2pPr>
            <a:lvl3pPr marL="819522" indent="0">
              <a:buNone/>
              <a:defRPr sz="702"/>
            </a:lvl3pPr>
            <a:lvl4pPr marL="1229280" indent="0">
              <a:buNone/>
              <a:defRPr sz="702"/>
            </a:lvl4pPr>
            <a:lvl5pPr marL="1639040" indent="0">
              <a:buNone/>
              <a:defRPr sz="702"/>
            </a:lvl5pPr>
            <a:lvl6pPr marL="2048799" indent="0">
              <a:buNone/>
              <a:defRPr sz="702"/>
            </a:lvl6pPr>
            <a:lvl7pPr marL="2458559" indent="0">
              <a:buNone/>
              <a:defRPr sz="702"/>
            </a:lvl7pPr>
            <a:lvl8pPr marL="2868318" indent="0">
              <a:buNone/>
              <a:defRPr sz="702"/>
            </a:lvl8pPr>
            <a:lvl9pPr marL="3278079" indent="0">
              <a:buNone/>
              <a:defRPr sz="702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5"/>
            <a:ext cx="10972800" cy="1143000"/>
          </a:xfrm>
          <a:prstGeom prst="rect">
            <a:avLst/>
          </a:prstGeom>
        </p:spPr>
        <p:txBody>
          <a:bodyPr vert="horz" lIns="81748" tIns="40874" rIns="81748" bIns="40874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5"/>
          </a:xfrm>
          <a:prstGeom prst="rect">
            <a:avLst/>
          </a:prstGeom>
        </p:spPr>
        <p:txBody>
          <a:bodyPr vert="horz" lIns="81748" tIns="40874" rIns="81748" bIns="40874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77"/>
            <a:ext cx="2844800" cy="365123"/>
          </a:xfrm>
          <a:prstGeom prst="rect">
            <a:avLst/>
          </a:prstGeom>
        </p:spPr>
        <p:txBody>
          <a:bodyPr vert="horz" lIns="81748" tIns="40874" rIns="81748" bIns="40874" rtlCol="0" anchor="ctr"/>
          <a:lstStyle>
            <a:lvl1pPr algn="l">
              <a:defRPr sz="120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9/15/2021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3" y="6356377"/>
            <a:ext cx="3860800" cy="365123"/>
          </a:xfrm>
          <a:prstGeom prst="rect">
            <a:avLst/>
          </a:prstGeom>
        </p:spPr>
        <p:txBody>
          <a:bodyPr vert="horz" lIns="81748" tIns="40874" rIns="81748" bIns="40874" rtlCol="0" anchor="ctr"/>
          <a:lstStyle>
            <a:lvl1pPr algn="ctr">
              <a:defRPr sz="120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77"/>
            <a:ext cx="2844800" cy="365123"/>
          </a:xfrm>
          <a:prstGeom prst="rect">
            <a:avLst/>
          </a:prstGeom>
        </p:spPr>
        <p:txBody>
          <a:bodyPr vert="horz" lIns="81748" tIns="40874" rIns="81748" bIns="40874" rtlCol="0" anchor="ctr"/>
          <a:lstStyle>
            <a:lvl1pPr algn="r">
              <a:defRPr sz="120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819522" rtl="0" eaLnBrk="1" latinLnBrk="0" hangingPunct="1">
        <a:spcBef>
          <a:spcPct val="0"/>
        </a:spcBef>
        <a:buNone/>
        <a:defRPr sz="391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07320" indent="-307320" algn="l" defTabSz="819522" rtl="0" eaLnBrk="1" latinLnBrk="0" hangingPunct="1">
        <a:spcBef>
          <a:spcPct val="20000"/>
        </a:spcBef>
        <a:buFont typeface="Arial" pitchFamily="34" charset="0"/>
        <a:buChar char="•"/>
        <a:defRPr sz="3008" kern="1200">
          <a:solidFill>
            <a:schemeClr val="tx1"/>
          </a:solidFill>
          <a:latin typeface="+mn-lt"/>
          <a:ea typeface="+mn-ea"/>
          <a:cs typeface="+mn-cs"/>
        </a:defRPr>
      </a:lvl1pPr>
      <a:lvl2pPr marL="665862" indent="-256099" algn="l" defTabSz="819522" rtl="0" eaLnBrk="1" latinLnBrk="0" hangingPunct="1">
        <a:spcBef>
          <a:spcPct val="20000"/>
        </a:spcBef>
        <a:buFont typeface="Arial" pitchFamily="34" charset="0"/>
        <a:buChar char="–"/>
        <a:defRPr sz="2306" kern="1200">
          <a:solidFill>
            <a:schemeClr val="tx1"/>
          </a:solidFill>
          <a:latin typeface="+mn-lt"/>
          <a:ea typeface="+mn-ea"/>
          <a:cs typeface="+mn-cs"/>
        </a:defRPr>
      </a:lvl2pPr>
      <a:lvl3pPr marL="1024399" indent="-204882" algn="l" defTabSz="819522" rtl="0" eaLnBrk="1" latinLnBrk="0" hangingPunct="1">
        <a:spcBef>
          <a:spcPct val="20000"/>
        </a:spcBef>
        <a:buFont typeface="Arial" pitchFamily="34" charset="0"/>
        <a:buChar char="•"/>
        <a:defRPr sz="2105" kern="1200">
          <a:solidFill>
            <a:schemeClr val="tx1"/>
          </a:solidFill>
          <a:latin typeface="+mn-lt"/>
          <a:ea typeface="+mn-ea"/>
          <a:cs typeface="+mn-cs"/>
        </a:defRPr>
      </a:lvl3pPr>
      <a:lvl4pPr marL="1434158" indent="-204882" algn="l" defTabSz="819522" rtl="0" eaLnBrk="1" latinLnBrk="0" hangingPunct="1">
        <a:spcBef>
          <a:spcPct val="20000"/>
        </a:spcBef>
        <a:buFont typeface="Arial" pitchFamily="34" charset="0"/>
        <a:buChar char="–"/>
        <a:defRPr sz="2105" kern="1200">
          <a:solidFill>
            <a:schemeClr val="tx1"/>
          </a:solidFill>
          <a:latin typeface="+mn-lt"/>
          <a:ea typeface="+mn-ea"/>
          <a:cs typeface="+mn-cs"/>
        </a:defRPr>
      </a:lvl4pPr>
      <a:lvl5pPr marL="1843919" indent="-204882" algn="l" defTabSz="819522" rtl="0" eaLnBrk="1" latinLnBrk="0" hangingPunct="1">
        <a:spcBef>
          <a:spcPct val="20000"/>
        </a:spcBef>
        <a:buFont typeface="Arial" pitchFamily="34" charset="0"/>
        <a:buChar char="»"/>
        <a:defRPr sz="2105" kern="1200">
          <a:solidFill>
            <a:schemeClr val="tx1"/>
          </a:solidFill>
          <a:latin typeface="+mn-lt"/>
          <a:ea typeface="+mn-ea"/>
          <a:cs typeface="+mn-cs"/>
        </a:defRPr>
      </a:lvl5pPr>
      <a:lvl6pPr marL="2253680" indent="-204882" algn="l" defTabSz="819522" rtl="0" eaLnBrk="1" latinLnBrk="0" hangingPunct="1">
        <a:spcBef>
          <a:spcPct val="20000"/>
        </a:spcBef>
        <a:buFont typeface="Arial" pitchFamily="34" charset="0"/>
        <a:buChar char="•"/>
        <a:defRPr sz="2105" kern="1200">
          <a:solidFill>
            <a:schemeClr val="tx1"/>
          </a:solidFill>
          <a:latin typeface="+mn-lt"/>
          <a:ea typeface="+mn-ea"/>
          <a:cs typeface="+mn-cs"/>
        </a:defRPr>
      </a:lvl6pPr>
      <a:lvl7pPr marL="2663439" indent="-204882" algn="l" defTabSz="819522" rtl="0" eaLnBrk="1" latinLnBrk="0" hangingPunct="1">
        <a:spcBef>
          <a:spcPct val="20000"/>
        </a:spcBef>
        <a:buFont typeface="Arial" pitchFamily="34" charset="0"/>
        <a:buChar char="•"/>
        <a:defRPr sz="2105" kern="1200">
          <a:solidFill>
            <a:schemeClr val="tx1"/>
          </a:solidFill>
          <a:latin typeface="+mn-lt"/>
          <a:ea typeface="+mn-ea"/>
          <a:cs typeface="+mn-cs"/>
        </a:defRPr>
      </a:lvl7pPr>
      <a:lvl8pPr marL="3073197" indent="-204882" algn="l" defTabSz="819522" rtl="0" eaLnBrk="1" latinLnBrk="0" hangingPunct="1">
        <a:spcBef>
          <a:spcPct val="20000"/>
        </a:spcBef>
        <a:buFont typeface="Arial" pitchFamily="34" charset="0"/>
        <a:buChar char="•"/>
        <a:defRPr sz="2105" kern="1200">
          <a:solidFill>
            <a:schemeClr val="tx1"/>
          </a:solidFill>
          <a:latin typeface="+mn-lt"/>
          <a:ea typeface="+mn-ea"/>
          <a:cs typeface="+mn-cs"/>
        </a:defRPr>
      </a:lvl8pPr>
      <a:lvl9pPr marL="3482958" indent="-204882" algn="l" defTabSz="819522" rtl="0" eaLnBrk="1" latinLnBrk="0" hangingPunct="1">
        <a:spcBef>
          <a:spcPct val="20000"/>
        </a:spcBef>
        <a:buFont typeface="Arial" pitchFamily="34" charset="0"/>
        <a:buChar char="•"/>
        <a:defRPr sz="210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19522" rtl="0" eaLnBrk="1" latinLnBrk="0" hangingPunct="1">
        <a:defRPr sz="1604" kern="1200">
          <a:solidFill>
            <a:schemeClr val="tx1"/>
          </a:solidFill>
          <a:latin typeface="+mn-lt"/>
          <a:ea typeface="+mn-ea"/>
          <a:cs typeface="+mn-cs"/>
        </a:defRPr>
      </a:lvl1pPr>
      <a:lvl2pPr marL="409759" algn="l" defTabSz="819522" rtl="0" eaLnBrk="1" latinLnBrk="0" hangingPunct="1">
        <a:defRPr sz="1604" kern="1200">
          <a:solidFill>
            <a:schemeClr val="tx1"/>
          </a:solidFill>
          <a:latin typeface="+mn-lt"/>
          <a:ea typeface="+mn-ea"/>
          <a:cs typeface="+mn-cs"/>
        </a:defRPr>
      </a:lvl2pPr>
      <a:lvl3pPr marL="819522" algn="l" defTabSz="819522" rtl="0" eaLnBrk="1" latinLnBrk="0" hangingPunct="1">
        <a:defRPr sz="1604" kern="1200">
          <a:solidFill>
            <a:schemeClr val="tx1"/>
          </a:solidFill>
          <a:latin typeface="+mn-lt"/>
          <a:ea typeface="+mn-ea"/>
          <a:cs typeface="+mn-cs"/>
        </a:defRPr>
      </a:lvl3pPr>
      <a:lvl4pPr marL="1229280" algn="l" defTabSz="819522" rtl="0" eaLnBrk="1" latinLnBrk="0" hangingPunct="1">
        <a:defRPr sz="1604" kern="1200">
          <a:solidFill>
            <a:schemeClr val="tx1"/>
          </a:solidFill>
          <a:latin typeface="+mn-lt"/>
          <a:ea typeface="+mn-ea"/>
          <a:cs typeface="+mn-cs"/>
        </a:defRPr>
      </a:lvl4pPr>
      <a:lvl5pPr marL="1639040" algn="l" defTabSz="819522" rtl="0" eaLnBrk="1" latinLnBrk="0" hangingPunct="1">
        <a:defRPr sz="1604" kern="1200">
          <a:solidFill>
            <a:schemeClr val="tx1"/>
          </a:solidFill>
          <a:latin typeface="+mn-lt"/>
          <a:ea typeface="+mn-ea"/>
          <a:cs typeface="+mn-cs"/>
        </a:defRPr>
      </a:lvl5pPr>
      <a:lvl6pPr marL="2048799" algn="l" defTabSz="819522" rtl="0" eaLnBrk="1" latinLnBrk="0" hangingPunct="1">
        <a:defRPr sz="1604" kern="1200">
          <a:solidFill>
            <a:schemeClr val="tx1"/>
          </a:solidFill>
          <a:latin typeface="+mn-lt"/>
          <a:ea typeface="+mn-ea"/>
          <a:cs typeface="+mn-cs"/>
        </a:defRPr>
      </a:lvl6pPr>
      <a:lvl7pPr marL="2458559" algn="l" defTabSz="819522" rtl="0" eaLnBrk="1" latinLnBrk="0" hangingPunct="1">
        <a:defRPr sz="1604" kern="1200">
          <a:solidFill>
            <a:schemeClr val="tx1"/>
          </a:solidFill>
          <a:latin typeface="+mn-lt"/>
          <a:ea typeface="+mn-ea"/>
          <a:cs typeface="+mn-cs"/>
        </a:defRPr>
      </a:lvl7pPr>
      <a:lvl8pPr marL="2868318" algn="l" defTabSz="819522" rtl="0" eaLnBrk="1" latinLnBrk="0" hangingPunct="1">
        <a:defRPr sz="1604" kern="1200">
          <a:solidFill>
            <a:schemeClr val="tx1"/>
          </a:solidFill>
          <a:latin typeface="+mn-lt"/>
          <a:ea typeface="+mn-ea"/>
          <a:cs typeface="+mn-cs"/>
        </a:defRPr>
      </a:lvl8pPr>
      <a:lvl9pPr marL="3278079" algn="l" defTabSz="819522" rtl="0" eaLnBrk="1" latinLnBrk="0" hangingPunct="1">
        <a:defRPr sz="160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5.wmf"/><Relationship Id="rId4" Type="http://schemas.openxmlformats.org/officeDocument/2006/relationships/oleObject" Target="../embeddings/oleObject1.bin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jpe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png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jpeg"/><Relationship Id="rId3" Type="http://schemas.openxmlformats.org/officeDocument/2006/relationships/image" Target="../media/image35.jpeg"/><Relationship Id="rId7" Type="http://schemas.openxmlformats.org/officeDocument/2006/relationships/image" Target="../media/image39.pn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8.jpeg"/><Relationship Id="rId5" Type="http://schemas.openxmlformats.org/officeDocument/2006/relationships/image" Target="../media/image37.jpeg"/><Relationship Id="rId10" Type="http://schemas.openxmlformats.org/officeDocument/2006/relationships/image" Target="../media/image42.jpeg"/><Relationship Id="rId4" Type="http://schemas.openxmlformats.org/officeDocument/2006/relationships/image" Target="../media/image36.jpeg"/><Relationship Id="rId9" Type="http://schemas.openxmlformats.org/officeDocument/2006/relationships/image" Target="../media/image4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images__26_-removebg-previe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" y="4574835"/>
            <a:ext cx="5026555" cy="2291669"/>
          </a:xfrm>
          <a:prstGeom prst="rect">
            <a:avLst/>
          </a:prstGeom>
        </p:spPr>
      </p:pic>
      <p:pic>
        <p:nvPicPr>
          <p:cNvPr id="13" name="Picture 12" descr="download__25_-removebg-preview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76560" y="4574835"/>
            <a:ext cx="4415445" cy="2291669"/>
          </a:xfrm>
          <a:prstGeom prst="rect">
            <a:avLst/>
          </a:prstGeom>
        </p:spPr>
      </p:pic>
      <p:pic>
        <p:nvPicPr>
          <p:cNvPr id="14" name="Picture 13" descr="17-176836_sunflower-png-transparent-png-removebg-preview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64054" y="2512332"/>
            <a:ext cx="2750004" cy="4354172"/>
          </a:xfrm>
          <a:prstGeom prst="rect">
            <a:avLst/>
          </a:prstGeom>
        </p:spPr>
      </p:pic>
      <p:pic>
        <p:nvPicPr>
          <p:cNvPr id="15" name="Picture 14" descr="images__28_-removebg-preview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50169" y="4269279"/>
            <a:ext cx="3284724" cy="2597225"/>
          </a:xfrm>
          <a:prstGeom prst="rect">
            <a:avLst/>
          </a:prstGeom>
        </p:spPr>
      </p:pic>
      <p:pic>
        <p:nvPicPr>
          <p:cNvPr id="16" name="Picture 15" descr="17-176836_sunflower-png-transparent-png-removebg-preview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29338" y="2512332"/>
            <a:ext cx="2750004" cy="4354172"/>
          </a:xfrm>
          <a:prstGeom prst="rect">
            <a:avLst/>
          </a:prstGeom>
        </p:spPr>
      </p:pic>
      <p:pic>
        <p:nvPicPr>
          <p:cNvPr id="8" name="Picture 7" descr="Picture22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759879" y="891386"/>
            <a:ext cx="8995849" cy="1429974"/>
          </a:xfrm>
          <a:prstGeom prst="rect">
            <a:avLst/>
          </a:prstGeom>
        </p:spPr>
      </p:pic>
      <p:pic>
        <p:nvPicPr>
          <p:cNvPr id="10" name="Picture 9" descr="17-176836_sunflower-png-transparent-png-removebg-preview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818227" y="3734556"/>
            <a:ext cx="1604169" cy="3131948"/>
          </a:xfrm>
          <a:prstGeom prst="rect">
            <a:avLst/>
          </a:prstGeom>
        </p:spPr>
      </p:pic>
      <p:pic>
        <p:nvPicPr>
          <p:cNvPr id="11" name="Picture 10" descr="17-176836_sunflower-png-transparent-png-removebg-preview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9762672" y="3810945"/>
            <a:ext cx="1680558" cy="3055559"/>
          </a:xfrm>
          <a:prstGeom prst="rect">
            <a:avLst/>
          </a:prstGeom>
        </p:spPr>
      </p:pic>
      <p:pic>
        <p:nvPicPr>
          <p:cNvPr id="19" name="Picture 18" descr="images__31_-removebg-preview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43227" y="3276222"/>
            <a:ext cx="1665438" cy="1510186"/>
          </a:xfrm>
          <a:prstGeom prst="rect">
            <a:avLst/>
          </a:prstGeom>
        </p:spPr>
      </p:pic>
      <p:pic>
        <p:nvPicPr>
          <p:cNvPr id="20" name="Picture 19" descr="images__32_-removebg-preview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569446" y="3601285"/>
            <a:ext cx="1680558" cy="1565155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4894" y="2284945"/>
            <a:ext cx="897574" cy="81390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6045" y="2970398"/>
            <a:ext cx="1036026" cy="96488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102951" y="297052"/>
            <a:ext cx="3666671" cy="833061"/>
          </a:xfrm>
          <a:prstGeom prst="rect">
            <a:avLst/>
          </a:prstGeom>
          <a:noFill/>
        </p:spPr>
        <p:txBody>
          <a:bodyPr wrap="square" lIns="81951" tIns="40975" rIns="81951" bIns="40975" numCol="1" rtlCol="0">
            <a:prstTxWarp prst="textPlain">
              <a:avLst/>
            </a:prstTxWarp>
            <a:spAutoFit/>
          </a:bodyPr>
          <a:lstStyle/>
          <a:p>
            <a:pPr algn="ctr"/>
            <a:r>
              <a:rPr lang="en-US" sz="4411" b="1" dirty="0" err="1">
                <a:latin typeface="Kalpurush" pitchFamily="2" charset="0"/>
                <a:cs typeface="Kalpurush" pitchFamily="2" charset="0"/>
              </a:rPr>
              <a:t>শিক্ষার্থীর</a:t>
            </a:r>
            <a:r>
              <a:rPr lang="en-US" sz="4411" b="1" dirty="0">
                <a:latin typeface="Kalpurush" pitchFamily="2" charset="0"/>
                <a:cs typeface="Kalpurush" pitchFamily="2" charset="0"/>
              </a:rPr>
              <a:t> </a:t>
            </a:r>
            <a:r>
              <a:rPr lang="en-US" sz="4411" b="1" dirty="0" err="1">
                <a:latin typeface="Kalpurush" pitchFamily="2" charset="0"/>
                <a:cs typeface="Kalpurush" pitchFamily="2" charset="0"/>
              </a:rPr>
              <a:t>পাঠ</a:t>
            </a:r>
            <a:endParaRPr lang="en-US" sz="4411" b="1" dirty="0">
              <a:latin typeface="Kalpurush" pitchFamily="2" charset="0"/>
              <a:cs typeface="Kalpurush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90440" y="679011"/>
            <a:ext cx="5270840" cy="5636468"/>
          </a:xfrm>
          <a:prstGeom prst="rect">
            <a:avLst/>
          </a:prstGeom>
        </p:spPr>
        <p:txBody>
          <a:bodyPr wrap="square" lIns="81951" tIns="40975" rIns="81951" bIns="40975">
            <a:spAutoFit/>
          </a:bodyPr>
          <a:lstStyle/>
          <a:p>
            <a:r>
              <a:rPr lang="en-US" sz="3008" b="1" dirty="0" err="1">
                <a:latin typeface="Kalpurush" pitchFamily="2" charset="0"/>
                <a:cs typeface="Kalpurush" pitchFamily="2" charset="0"/>
              </a:rPr>
              <a:t>দোয়েল</a:t>
            </a:r>
            <a:r>
              <a:rPr lang="en-US" sz="3008" b="1" dirty="0">
                <a:latin typeface="Kalpurush" pitchFamily="2" charset="0"/>
                <a:cs typeface="Kalpurush" pitchFamily="2" charset="0"/>
              </a:rPr>
              <a:t> </a:t>
            </a:r>
            <a:r>
              <a:rPr lang="en-US" sz="3008" b="1" dirty="0" err="1">
                <a:latin typeface="Kalpurush" pitchFamily="2" charset="0"/>
                <a:cs typeface="Kalpurush" pitchFamily="2" charset="0"/>
              </a:rPr>
              <a:t>কোয়েল</a:t>
            </a:r>
            <a:r>
              <a:rPr lang="en-US" sz="3008" b="1" dirty="0">
                <a:latin typeface="Kalpurush" pitchFamily="2" charset="0"/>
                <a:cs typeface="Kalpurush" pitchFamily="2" charset="0"/>
              </a:rPr>
              <a:t> </a:t>
            </a:r>
            <a:r>
              <a:rPr lang="en-US" sz="3008" b="1" dirty="0" err="1">
                <a:latin typeface="Kalpurush" pitchFamily="2" charset="0"/>
                <a:cs typeface="Kalpurush" pitchFamily="2" charset="0"/>
              </a:rPr>
              <a:t>ময়না</a:t>
            </a:r>
            <a:r>
              <a:rPr lang="en-US" sz="3008" b="1" dirty="0">
                <a:latin typeface="Kalpurush" pitchFamily="2" charset="0"/>
                <a:cs typeface="Kalpurush" pitchFamily="2" charset="0"/>
              </a:rPr>
              <a:t> </a:t>
            </a:r>
            <a:r>
              <a:rPr lang="en-US" sz="3008" b="1" dirty="0" err="1">
                <a:latin typeface="Kalpurush" pitchFamily="2" charset="0"/>
                <a:cs typeface="Kalpurush" pitchFamily="2" charset="0"/>
              </a:rPr>
              <a:t>কোকিল</a:t>
            </a:r>
            <a:endParaRPr lang="en-US" sz="3008" b="1" dirty="0">
              <a:latin typeface="Kalpurush" pitchFamily="2" charset="0"/>
              <a:cs typeface="Kalpurush" pitchFamily="2" charset="0"/>
            </a:endParaRPr>
          </a:p>
          <a:p>
            <a:r>
              <a:rPr lang="en-US" sz="3008" b="1" dirty="0" err="1">
                <a:latin typeface="Kalpurush" pitchFamily="2" charset="0"/>
                <a:cs typeface="Kalpurush" pitchFamily="2" charset="0"/>
              </a:rPr>
              <a:t>সবার</a:t>
            </a:r>
            <a:r>
              <a:rPr lang="en-US" sz="3008" b="1" dirty="0">
                <a:latin typeface="Kalpurush" pitchFamily="2" charset="0"/>
                <a:cs typeface="Kalpurush" pitchFamily="2" charset="0"/>
              </a:rPr>
              <a:t> </a:t>
            </a:r>
            <a:r>
              <a:rPr lang="en-US" sz="3008" b="1" dirty="0" err="1">
                <a:latin typeface="Kalpurush" pitchFamily="2" charset="0"/>
                <a:cs typeface="Kalpurush" pitchFamily="2" charset="0"/>
              </a:rPr>
              <a:t>আছে</a:t>
            </a:r>
            <a:r>
              <a:rPr lang="en-US" sz="3008" b="1" dirty="0">
                <a:latin typeface="Kalpurush" pitchFamily="2" charset="0"/>
                <a:cs typeface="Kalpurush" pitchFamily="2" charset="0"/>
              </a:rPr>
              <a:t> </a:t>
            </a:r>
            <a:r>
              <a:rPr lang="en-US" sz="3008" b="1" dirty="0" err="1">
                <a:latin typeface="Kalpurush" pitchFamily="2" charset="0"/>
                <a:cs typeface="Kalpurush" pitchFamily="2" charset="0"/>
              </a:rPr>
              <a:t>গান</a:t>
            </a:r>
            <a:endParaRPr lang="en-US" sz="3008" b="1" dirty="0">
              <a:latin typeface="Kalpurush" pitchFamily="2" charset="0"/>
              <a:cs typeface="Kalpurush" pitchFamily="2" charset="0"/>
            </a:endParaRPr>
          </a:p>
          <a:p>
            <a:r>
              <a:rPr lang="en-US" sz="3008" b="1" dirty="0" err="1">
                <a:latin typeface="Kalpurush" pitchFamily="2" charset="0"/>
                <a:cs typeface="Kalpurush" pitchFamily="2" charset="0"/>
              </a:rPr>
              <a:t>পাখির</a:t>
            </a:r>
            <a:r>
              <a:rPr lang="en-US" sz="3008" b="1" dirty="0">
                <a:latin typeface="Kalpurush" pitchFamily="2" charset="0"/>
                <a:cs typeface="Kalpurush" pitchFamily="2" charset="0"/>
              </a:rPr>
              <a:t> </a:t>
            </a:r>
            <a:r>
              <a:rPr lang="en-US" sz="3008" b="1" dirty="0" err="1">
                <a:latin typeface="Kalpurush" pitchFamily="2" charset="0"/>
                <a:cs typeface="Kalpurush" pitchFamily="2" charset="0"/>
              </a:rPr>
              <a:t>গানে</a:t>
            </a:r>
            <a:r>
              <a:rPr lang="en-US" sz="3008" b="1" dirty="0">
                <a:latin typeface="Kalpurush" pitchFamily="2" charset="0"/>
                <a:cs typeface="Kalpurush" pitchFamily="2" charset="0"/>
              </a:rPr>
              <a:t> </a:t>
            </a:r>
            <a:r>
              <a:rPr lang="en-US" sz="3008" b="1" dirty="0" err="1">
                <a:latin typeface="Kalpurush" pitchFamily="2" charset="0"/>
                <a:cs typeface="Kalpurush" pitchFamily="2" charset="0"/>
              </a:rPr>
              <a:t>পাখির</a:t>
            </a:r>
            <a:r>
              <a:rPr lang="en-US" sz="3008" b="1" dirty="0">
                <a:latin typeface="Kalpurush" pitchFamily="2" charset="0"/>
                <a:cs typeface="Kalpurush" pitchFamily="2" charset="0"/>
              </a:rPr>
              <a:t> </a:t>
            </a:r>
            <a:r>
              <a:rPr lang="en-US" sz="3008" b="1" dirty="0" err="1">
                <a:latin typeface="Kalpurush" pitchFamily="2" charset="0"/>
                <a:cs typeface="Kalpurush" pitchFamily="2" charset="0"/>
              </a:rPr>
              <a:t>সুরে</a:t>
            </a:r>
            <a:endParaRPr lang="en-US" sz="3008" b="1" dirty="0">
              <a:latin typeface="Kalpurush" pitchFamily="2" charset="0"/>
              <a:cs typeface="Kalpurush" pitchFamily="2" charset="0"/>
            </a:endParaRPr>
          </a:p>
          <a:p>
            <a:r>
              <a:rPr lang="en-US" sz="3008" b="1" dirty="0" err="1">
                <a:latin typeface="Kalpurush" pitchFamily="2" charset="0"/>
                <a:cs typeface="Kalpurush" pitchFamily="2" charset="0"/>
              </a:rPr>
              <a:t>মুগ্ধ</a:t>
            </a:r>
            <a:r>
              <a:rPr lang="en-US" sz="3008" b="1" dirty="0">
                <a:latin typeface="Kalpurush" pitchFamily="2" charset="0"/>
                <a:cs typeface="Kalpurush" pitchFamily="2" charset="0"/>
              </a:rPr>
              <a:t> </a:t>
            </a:r>
            <a:r>
              <a:rPr lang="en-US" sz="3008" b="1" dirty="0" err="1">
                <a:latin typeface="Kalpurush" pitchFamily="2" charset="0"/>
                <a:cs typeface="Kalpurush" pitchFamily="2" charset="0"/>
              </a:rPr>
              <a:t>সবার</a:t>
            </a:r>
            <a:r>
              <a:rPr lang="en-US" sz="3008" b="1" dirty="0">
                <a:latin typeface="Kalpurush" pitchFamily="2" charset="0"/>
                <a:cs typeface="Kalpurush" pitchFamily="2" charset="0"/>
              </a:rPr>
              <a:t> </a:t>
            </a:r>
            <a:r>
              <a:rPr lang="en-US" sz="3008" b="1" dirty="0" err="1">
                <a:latin typeface="Kalpurush" pitchFamily="2" charset="0"/>
                <a:cs typeface="Kalpurush" pitchFamily="2" charset="0"/>
              </a:rPr>
              <a:t>প্রাণ</a:t>
            </a:r>
            <a:r>
              <a:rPr lang="en-US" sz="3008" b="1" dirty="0">
                <a:latin typeface="Kalpurush" pitchFamily="2" charset="0"/>
                <a:cs typeface="Kalpurush" pitchFamily="2" charset="0"/>
              </a:rPr>
              <a:t> ।</a:t>
            </a:r>
          </a:p>
          <a:p>
            <a:r>
              <a:rPr lang="en-US" sz="3008" b="1" dirty="0" err="1">
                <a:latin typeface="Kalpurush" pitchFamily="2" charset="0"/>
                <a:cs typeface="Kalpurush" pitchFamily="2" charset="0"/>
              </a:rPr>
              <a:t>সাগর</a:t>
            </a:r>
            <a:r>
              <a:rPr lang="en-US" sz="3008" b="1" dirty="0">
                <a:latin typeface="Kalpurush" pitchFamily="2" charset="0"/>
                <a:cs typeface="Kalpurush" pitchFamily="2" charset="0"/>
              </a:rPr>
              <a:t> </a:t>
            </a:r>
            <a:r>
              <a:rPr lang="en-US" sz="3008" b="1" dirty="0" err="1">
                <a:latin typeface="Kalpurush" pitchFamily="2" charset="0"/>
                <a:cs typeface="Kalpurush" pitchFamily="2" charset="0"/>
              </a:rPr>
              <a:t>নদীর</a:t>
            </a:r>
            <a:r>
              <a:rPr lang="en-US" sz="3008" b="1" dirty="0">
                <a:latin typeface="Kalpurush" pitchFamily="2" charset="0"/>
                <a:cs typeface="Kalpurush" pitchFamily="2" charset="0"/>
              </a:rPr>
              <a:t> ‍</a:t>
            </a:r>
            <a:r>
              <a:rPr lang="en-US" sz="3008" b="1" dirty="0" err="1">
                <a:latin typeface="Kalpurush" pitchFamily="2" charset="0"/>
                <a:cs typeface="Kalpurush" pitchFamily="2" charset="0"/>
              </a:rPr>
              <a:t>ঊর্মিমালার</a:t>
            </a:r>
            <a:endParaRPr lang="en-US" sz="3008" b="1" dirty="0">
              <a:latin typeface="Kalpurush" pitchFamily="2" charset="0"/>
              <a:cs typeface="Kalpurush" pitchFamily="2" charset="0"/>
            </a:endParaRPr>
          </a:p>
          <a:p>
            <a:r>
              <a:rPr lang="en-US" sz="3008" b="1" dirty="0" err="1">
                <a:latin typeface="Kalpurush" pitchFamily="2" charset="0"/>
                <a:cs typeface="Kalpurush" pitchFamily="2" charset="0"/>
              </a:rPr>
              <a:t>মন</a:t>
            </a:r>
            <a:r>
              <a:rPr lang="en-US" sz="3008" b="1" dirty="0">
                <a:latin typeface="Kalpurush" pitchFamily="2" charset="0"/>
                <a:cs typeface="Kalpurush" pitchFamily="2" charset="0"/>
              </a:rPr>
              <a:t> </a:t>
            </a:r>
            <a:r>
              <a:rPr lang="en-US" sz="3008" b="1" dirty="0" err="1">
                <a:latin typeface="Kalpurush" pitchFamily="2" charset="0"/>
                <a:cs typeface="Kalpurush" pitchFamily="2" charset="0"/>
              </a:rPr>
              <a:t>ভোলানো</a:t>
            </a:r>
            <a:r>
              <a:rPr lang="en-US" sz="3008" b="1" dirty="0">
                <a:latin typeface="Kalpurush" pitchFamily="2" charset="0"/>
                <a:cs typeface="Kalpurush" pitchFamily="2" charset="0"/>
              </a:rPr>
              <a:t> </a:t>
            </a:r>
            <a:r>
              <a:rPr lang="en-US" sz="3008" b="1" dirty="0" err="1">
                <a:latin typeface="Kalpurush" pitchFamily="2" charset="0"/>
                <a:cs typeface="Kalpurush" pitchFamily="2" charset="0"/>
              </a:rPr>
              <a:t>সুর</a:t>
            </a:r>
            <a:r>
              <a:rPr lang="en-US" sz="3008" b="1" dirty="0">
                <a:latin typeface="Kalpurush" pitchFamily="2" charset="0"/>
                <a:cs typeface="Kalpurush" pitchFamily="2" charset="0"/>
              </a:rPr>
              <a:t> </a:t>
            </a:r>
          </a:p>
          <a:p>
            <a:r>
              <a:rPr lang="en-US" sz="3008" b="1" dirty="0" err="1">
                <a:latin typeface="Kalpurush" pitchFamily="2" charset="0"/>
                <a:cs typeface="Kalpurush" pitchFamily="2" charset="0"/>
              </a:rPr>
              <a:t>নদী</a:t>
            </a:r>
            <a:r>
              <a:rPr lang="en-US" sz="3008" b="1" dirty="0">
                <a:latin typeface="Kalpurush" pitchFamily="2" charset="0"/>
                <a:cs typeface="Kalpurush" pitchFamily="2" charset="0"/>
              </a:rPr>
              <a:t> </a:t>
            </a:r>
            <a:r>
              <a:rPr lang="en-US" sz="3008" b="1" dirty="0" err="1">
                <a:latin typeface="Kalpurush" pitchFamily="2" charset="0"/>
                <a:cs typeface="Kalpurush" pitchFamily="2" charset="0"/>
              </a:rPr>
              <a:t>হচ্ছে</a:t>
            </a:r>
            <a:r>
              <a:rPr lang="en-US" sz="3008" b="1" dirty="0">
                <a:latin typeface="Kalpurush" pitchFamily="2" charset="0"/>
                <a:cs typeface="Kalpurush" pitchFamily="2" charset="0"/>
              </a:rPr>
              <a:t> </a:t>
            </a:r>
            <a:r>
              <a:rPr lang="en-US" sz="3008" b="1" dirty="0" err="1">
                <a:latin typeface="Kalpurush" pitchFamily="2" charset="0"/>
                <a:cs typeface="Kalpurush" pitchFamily="2" charset="0"/>
              </a:rPr>
              <a:t>স্রোতস্বিনী</a:t>
            </a:r>
            <a:r>
              <a:rPr lang="en-US" sz="3008" b="1" dirty="0">
                <a:latin typeface="Kalpurush" pitchFamily="2" charset="0"/>
                <a:cs typeface="Kalpurush" pitchFamily="2" charset="0"/>
              </a:rPr>
              <a:t> </a:t>
            </a:r>
          </a:p>
          <a:p>
            <a:r>
              <a:rPr lang="en-US" sz="3008" b="1" dirty="0" err="1">
                <a:latin typeface="Kalpurush" pitchFamily="2" charset="0"/>
                <a:cs typeface="Kalpurush" pitchFamily="2" charset="0"/>
              </a:rPr>
              <a:t>সাগর</a:t>
            </a:r>
            <a:r>
              <a:rPr lang="en-US" sz="3008" b="1" dirty="0">
                <a:latin typeface="Kalpurush" pitchFamily="2" charset="0"/>
                <a:cs typeface="Kalpurush" pitchFamily="2" charset="0"/>
              </a:rPr>
              <a:t> </a:t>
            </a:r>
            <a:r>
              <a:rPr lang="en-US" sz="3008" b="1" dirty="0" err="1">
                <a:latin typeface="Kalpurush" pitchFamily="2" charset="0"/>
                <a:cs typeface="Kalpurush" pitchFamily="2" charset="0"/>
              </a:rPr>
              <a:t>সমুদ্দুর</a:t>
            </a:r>
            <a:r>
              <a:rPr lang="en-US" sz="3008" b="1" dirty="0">
                <a:latin typeface="Kalpurush" pitchFamily="2" charset="0"/>
                <a:cs typeface="Kalpurush" pitchFamily="2" charset="0"/>
              </a:rPr>
              <a:t> ।</a:t>
            </a:r>
          </a:p>
          <a:p>
            <a:r>
              <a:rPr lang="en-US" sz="3008" b="1" dirty="0" err="1">
                <a:latin typeface="Kalpurush" pitchFamily="2" charset="0"/>
                <a:cs typeface="Kalpurush" pitchFamily="2" charset="0"/>
              </a:rPr>
              <a:t>ছড়ায়</a:t>
            </a:r>
            <a:r>
              <a:rPr lang="en-US" sz="3008" b="1" dirty="0">
                <a:latin typeface="Kalpurush" pitchFamily="2" charset="0"/>
                <a:cs typeface="Kalpurush" pitchFamily="2" charset="0"/>
              </a:rPr>
              <a:t> </a:t>
            </a:r>
            <a:r>
              <a:rPr lang="en-US" sz="3008" b="1" dirty="0" err="1">
                <a:latin typeface="Kalpurush" pitchFamily="2" charset="0"/>
                <a:cs typeface="Kalpurush" pitchFamily="2" charset="0"/>
              </a:rPr>
              <a:t>পাহাড়</a:t>
            </a:r>
            <a:r>
              <a:rPr lang="en-US" sz="3008" b="1" dirty="0">
                <a:latin typeface="Kalpurush" pitchFamily="2" charset="0"/>
                <a:cs typeface="Kalpurush" pitchFamily="2" charset="0"/>
              </a:rPr>
              <a:t> </a:t>
            </a:r>
            <a:r>
              <a:rPr lang="en-US" sz="3008" b="1" dirty="0" err="1">
                <a:latin typeface="Kalpurush" pitchFamily="2" charset="0"/>
                <a:cs typeface="Kalpurush" pitchFamily="2" charset="0"/>
              </a:rPr>
              <a:t>সুরের</a:t>
            </a:r>
            <a:r>
              <a:rPr lang="en-US" sz="3008" b="1" dirty="0">
                <a:latin typeface="Kalpurush" pitchFamily="2" charset="0"/>
                <a:cs typeface="Kalpurush" pitchFamily="2" charset="0"/>
              </a:rPr>
              <a:t> </a:t>
            </a:r>
            <a:r>
              <a:rPr lang="en-US" sz="3008" b="1" dirty="0" err="1">
                <a:latin typeface="Kalpurush" pitchFamily="2" charset="0"/>
                <a:cs typeface="Kalpurush" pitchFamily="2" charset="0"/>
              </a:rPr>
              <a:t>বাহার</a:t>
            </a:r>
            <a:r>
              <a:rPr lang="en-US" sz="3008" b="1" dirty="0">
                <a:latin typeface="Kalpurush" pitchFamily="2" charset="0"/>
                <a:cs typeface="Kalpurush" pitchFamily="2" charset="0"/>
              </a:rPr>
              <a:t> </a:t>
            </a:r>
          </a:p>
          <a:p>
            <a:r>
              <a:rPr lang="en-US" sz="3008" b="1" dirty="0" err="1">
                <a:latin typeface="Kalpurush" pitchFamily="2" charset="0"/>
                <a:cs typeface="Kalpurush" pitchFamily="2" charset="0"/>
              </a:rPr>
              <a:t>ঝরনা</a:t>
            </a:r>
            <a:r>
              <a:rPr lang="en-US" sz="3008" b="1" dirty="0">
                <a:latin typeface="Kalpurush" pitchFamily="2" charset="0"/>
                <a:cs typeface="Kalpurush" pitchFamily="2" charset="0"/>
              </a:rPr>
              <a:t> – </a:t>
            </a:r>
            <a:r>
              <a:rPr lang="en-US" sz="3008" b="1" dirty="0" err="1">
                <a:latin typeface="Kalpurush" pitchFamily="2" charset="0"/>
                <a:cs typeface="Kalpurush" pitchFamily="2" charset="0"/>
              </a:rPr>
              <a:t>প্রকৃতিতে</a:t>
            </a:r>
            <a:r>
              <a:rPr lang="en-US" sz="3008" b="1" dirty="0">
                <a:latin typeface="Kalpurush" pitchFamily="2" charset="0"/>
                <a:cs typeface="Kalpurush" pitchFamily="2" charset="0"/>
              </a:rPr>
              <a:t> </a:t>
            </a:r>
          </a:p>
          <a:p>
            <a:r>
              <a:rPr lang="en-US" sz="3008" b="1" dirty="0" err="1">
                <a:latin typeface="Kalpurush" pitchFamily="2" charset="0"/>
                <a:cs typeface="Kalpurush" pitchFamily="2" charset="0"/>
              </a:rPr>
              <a:t>বাতাসে</a:t>
            </a:r>
            <a:r>
              <a:rPr lang="en-US" sz="3008" b="1" dirty="0">
                <a:latin typeface="Kalpurush" pitchFamily="2" charset="0"/>
                <a:cs typeface="Kalpurush" pitchFamily="2" charset="0"/>
              </a:rPr>
              <a:t> </a:t>
            </a:r>
            <a:r>
              <a:rPr lang="en-US" sz="3008" b="1" dirty="0" err="1">
                <a:latin typeface="Kalpurush" pitchFamily="2" charset="0"/>
                <a:cs typeface="Kalpurush" pitchFamily="2" charset="0"/>
              </a:rPr>
              <a:t>তার</a:t>
            </a:r>
            <a:r>
              <a:rPr lang="en-US" sz="3008" b="1" dirty="0">
                <a:latin typeface="Kalpurush" pitchFamily="2" charset="0"/>
                <a:cs typeface="Kalpurush" pitchFamily="2" charset="0"/>
              </a:rPr>
              <a:t> </a:t>
            </a:r>
            <a:r>
              <a:rPr lang="en-US" sz="3008" b="1" dirty="0" err="1">
                <a:latin typeface="Kalpurush" pitchFamily="2" charset="0"/>
                <a:cs typeface="Kalpurush" pitchFamily="2" charset="0"/>
              </a:rPr>
              <a:t>প্রতিধ্বনি</a:t>
            </a:r>
            <a:endParaRPr lang="en-US" sz="3008" b="1" dirty="0">
              <a:latin typeface="Kalpurush" pitchFamily="2" charset="0"/>
              <a:cs typeface="Kalpurush" pitchFamily="2" charset="0"/>
            </a:endParaRPr>
          </a:p>
          <a:p>
            <a:r>
              <a:rPr lang="en-US" sz="3008" b="1" dirty="0" err="1">
                <a:latin typeface="Kalpurush" pitchFamily="2" charset="0"/>
                <a:cs typeface="Kalpurush" pitchFamily="2" charset="0"/>
              </a:rPr>
              <a:t>গ্রীষ্ম</a:t>
            </a:r>
            <a:r>
              <a:rPr lang="en-US" sz="3008" b="1" dirty="0">
                <a:latin typeface="Kalpurush" pitchFamily="2" charset="0"/>
                <a:cs typeface="Kalpurush" pitchFamily="2" charset="0"/>
              </a:rPr>
              <a:t>- </a:t>
            </a:r>
            <a:r>
              <a:rPr lang="en-US" sz="3008" b="1" dirty="0" err="1">
                <a:latin typeface="Kalpurush" pitchFamily="2" charset="0"/>
                <a:cs typeface="Kalpurush" pitchFamily="2" charset="0"/>
              </a:rPr>
              <a:t>বর্ষা</a:t>
            </a:r>
            <a:r>
              <a:rPr lang="en-US" sz="3008" b="1" dirty="0">
                <a:latin typeface="Kalpurush" pitchFamily="2" charset="0"/>
                <a:cs typeface="Kalpurush" pitchFamily="2" charset="0"/>
              </a:rPr>
              <a:t> – </a:t>
            </a:r>
            <a:r>
              <a:rPr lang="en-US" sz="3008" b="1" dirty="0" err="1">
                <a:latin typeface="Kalpurush" pitchFamily="2" charset="0"/>
                <a:cs typeface="Kalpurush" pitchFamily="2" charset="0"/>
              </a:rPr>
              <a:t>শীতে</a:t>
            </a:r>
            <a:r>
              <a:rPr lang="en-US" sz="3008" b="1" dirty="0">
                <a:latin typeface="Kalpurush" pitchFamily="2" charset="0"/>
                <a:cs typeface="Kalpurush" pitchFamily="2" charset="0"/>
              </a:rPr>
              <a:t> ।</a:t>
            </a:r>
          </a:p>
        </p:txBody>
      </p:sp>
      <p:pic>
        <p:nvPicPr>
          <p:cNvPr id="4" name="Picture 3" descr="P1220335-copy.jpg"/>
          <p:cNvPicPr>
            <a:picLocks noChangeAspect="1"/>
          </p:cNvPicPr>
          <p:nvPr/>
        </p:nvPicPr>
        <p:blipFill>
          <a:blip r:embed="rId2"/>
          <a:srcRect r="626" b="10568"/>
          <a:stretch>
            <a:fillRect/>
          </a:stretch>
        </p:blipFill>
        <p:spPr>
          <a:xfrm>
            <a:off x="6019614" y="3276222"/>
            <a:ext cx="5500007" cy="3361115"/>
          </a:xfrm>
          <a:prstGeom prst="rect">
            <a:avLst/>
          </a:prstGeom>
          <a:ln w="3175">
            <a:solidFill>
              <a:schemeClr val="accent6">
                <a:lumMod val="75000"/>
              </a:schemeClr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4873789" y="1442900"/>
            <a:ext cx="7027784" cy="1008371"/>
          </a:xfrm>
          <a:prstGeom prst="rect">
            <a:avLst/>
          </a:prstGeom>
          <a:noFill/>
        </p:spPr>
        <p:txBody>
          <a:bodyPr wrap="square" lIns="81951" tIns="40975" rIns="81951" bIns="40975" rtlCol="0">
            <a:spAutoFit/>
          </a:bodyPr>
          <a:lstStyle/>
          <a:p>
            <a:r>
              <a:rPr lang="en-US" sz="3008" b="1" spc="-88" dirty="0" err="1">
                <a:latin typeface="Kalpurush" pitchFamily="2" charset="0"/>
                <a:cs typeface="Kalpurush" pitchFamily="2" charset="0"/>
              </a:rPr>
              <a:t>প্রিয়</a:t>
            </a:r>
            <a:r>
              <a:rPr lang="en-US" sz="3008" b="1" spc="-88" dirty="0">
                <a:latin typeface="Kalpurush" pitchFamily="2" charset="0"/>
                <a:cs typeface="Kalpurush" pitchFamily="2" charset="0"/>
              </a:rPr>
              <a:t> </a:t>
            </a:r>
            <a:r>
              <a:rPr lang="en-US" sz="3008" b="1" spc="-88" dirty="0" err="1">
                <a:latin typeface="Kalpurush" pitchFamily="2" charset="0"/>
                <a:cs typeface="Kalpurush" pitchFamily="2" charset="0"/>
              </a:rPr>
              <a:t>শিক্ষার্থীরা</a:t>
            </a:r>
            <a:r>
              <a:rPr lang="en-US" sz="3008" b="1" spc="-88" dirty="0">
                <a:latin typeface="Kalpurush" pitchFamily="2" charset="0"/>
                <a:cs typeface="Kalpurush" pitchFamily="2" charset="0"/>
              </a:rPr>
              <a:t> </a:t>
            </a:r>
            <a:r>
              <a:rPr lang="en-US" sz="3008" b="1" spc="-88" dirty="0" err="1">
                <a:latin typeface="Kalpurush" pitchFamily="2" charset="0"/>
                <a:cs typeface="Kalpurush" pitchFamily="2" charset="0"/>
              </a:rPr>
              <a:t>তোমরা</a:t>
            </a:r>
            <a:r>
              <a:rPr lang="en-US" sz="3008" b="1" spc="-88" dirty="0">
                <a:latin typeface="Kalpurush" pitchFamily="2" charset="0"/>
                <a:cs typeface="Kalpurush" pitchFamily="2" charset="0"/>
              </a:rPr>
              <a:t> </a:t>
            </a:r>
            <a:r>
              <a:rPr lang="en-US" sz="3008" b="1" spc="-88" dirty="0" err="1">
                <a:latin typeface="Kalpurush" pitchFamily="2" charset="0"/>
                <a:cs typeface="Kalpurush" pitchFamily="2" charset="0"/>
              </a:rPr>
              <a:t>একজন</a:t>
            </a:r>
            <a:r>
              <a:rPr lang="en-US" sz="3008" b="1" spc="-88" dirty="0">
                <a:latin typeface="Kalpurush" pitchFamily="2" charset="0"/>
                <a:cs typeface="Kalpurush" pitchFamily="2" charset="0"/>
              </a:rPr>
              <a:t> </a:t>
            </a:r>
            <a:r>
              <a:rPr lang="en-US" sz="3008" b="1" spc="-88" dirty="0" err="1">
                <a:latin typeface="Kalpurush" pitchFamily="2" charset="0"/>
                <a:cs typeface="Kalpurush" pitchFamily="2" charset="0"/>
              </a:rPr>
              <a:t>করে</a:t>
            </a:r>
            <a:r>
              <a:rPr lang="en-US" sz="3008" b="1" spc="-88" dirty="0">
                <a:latin typeface="Kalpurush" pitchFamily="2" charset="0"/>
                <a:cs typeface="Kalpurush" pitchFamily="2" charset="0"/>
              </a:rPr>
              <a:t> </a:t>
            </a:r>
            <a:r>
              <a:rPr lang="en-US" sz="3008" b="1" spc="-88" dirty="0" err="1">
                <a:latin typeface="Kalpurush" pitchFamily="2" charset="0"/>
                <a:cs typeface="Kalpurush" pitchFamily="2" charset="0"/>
              </a:rPr>
              <a:t>বোর্ডে</a:t>
            </a:r>
            <a:r>
              <a:rPr lang="en-US" sz="3008" b="1" spc="-88" dirty="0">
                <a:latin typeface="Kalpurush" pitchFamily="2" charset="0"/>
                <a:cs typeface="Kalpurush" pitchFamily="2" charset="0"/>
              </a:rPr>
              <a:t> </a:t>
            </a:r>
            <a:r>
              <a:rPr lang="en-US" sz="3008" b="1" spc="-88" dirty="0" err="1">
                <a:latin typeface="Kalpurush" pitchFamily="2" charset="0"/>
                <a:cs typeface="Kalpurush" pitchFamily="2" charset="0"/>
              </a:rPr>
              <a:t>এসে</a:t>
            </a:r>
            <a:r>
              <a:rPr lang="en-US" sz="3008" b="1" spc="-88" dirty="0">
                <a:latin typeface="Kalpurush" pitchFamily="2" charset="0"/>
                <a:cs typeface="Kalpurush" pitchFamily="2" charset="0"/>
              </a:rPr>
              <a:t> </a:t>
            </a:r>
            <a:r>
              <a:rPr lang="en-US" sz="3008" b="1" spc="-88" dirty="0" err="1">
                <a:latin typeface="Kalpurush" pitchFamily="2" charset="0"/>
                <a:cs typeface="Kalpurush" pitchFamily="2" charset="0"/>
              </a:rPr>
              <a:t>কবিতাংশটুকু</a:t>
            </a:r>
            <a:r>
              <a:rPr lang="en-US" sz="3008" b="1" spc="-88" dirty="0">
                <a:latin typeface="Kalpurush" pitchFamily="2" charset="0"/>
                <a:cs typeface="Kalpurush" pitchFamily="2" charset="0"/>
              </a:rPr>
              <a:t> </a:t>
            </a:r>
            <a:r>
              <a:rPr lang="en-US" sz="3008" b="1" spc="-88" dirty="0" err="1">
                <a:latin typeface="Kalpurush" pitchFamily="2" charset="0"/>
                <a:cs typeface="Kalpurush" pitchFamily="2" charset="0"/>
              </a:rPr>
              <a:t>স্পষ্ট</a:t>
            </a:r>
            <a:r>
              <a:rPr lang="en-US" sz="3008" b="1" spc="-88" dirty="0">
                <a:latin typeface="Kalpurush" pitchFamily="2" charset="0"/>
                <a:cs typeface="Kalpurush" pitchFamily="2" charset="0"/>
              </a:rPr>
              <a:t> ও </a:t>
            </a:r>
            <a:r>
              <a:rPr lang="en-US" sz="3008" b="1" spc="-88" dirty="0" err="1">
                <a:latin typeface="Kalpurush" pitchFamily="2" charset="0"/>
                <a:cs typeface="Kalpurush" pitchFamily="2" charset="0"/>
              </a:rPr>
              <a:t>শুদ্ধভাবে</a:t>
            </a:r>
            <a:r>
              <a:rPr lang="en-US" sz="3008" b="1" spc="-88" dirty="0">
                <a:latin typeface="Kalpurush" pitchFamily="2" charset="0"/>
                <a:cs typeface="Kalpurush" pitchFamily="2" charset="0"/>
              </a:rPr>
              <a:t> </a:t>
            </a:r>
            <a:r>
              <a:rPr lang="en-US" sz="3008" b="1" spc="-88" dirty="0" err="1">
                <a:latin typeface="Kalpurush" pitchFamily="2" charset="0"/>
                <a:cs typeface="Kalpurush" pitchFamily="2" charset="0"/>
              </a:rPr>
              <a:t>আবৃত্তি</a:t>
            </a:r>
            <a:r>
              <a:rPr lang="en-US" sz="3008" b="1" spc="-88" dirty="0">
                <a:latin typeface="Kalpurush" pitchFamily="2" charset="0"/>
                <a:cs typeface="Kalpurush" pitchFamily="2" charset="0"/>
              </a:rPr>
              <a:t> </a:t>
            </a:r>
            <a:r>
              <a:rPr lang="en-US" sz="3008" b="1" spc="-88" dirty="0" err="1">
                <a:latin typeface="Kalpurush" pitchFamily="2" charset="0"/>
                <a:cs typeface="Kalpurush" pitchFamily="2" charset="0"/>
              </a:rPr>
              <a:t>করো</a:t>
            </a:r>
            <a:r>
              <a:rPr lang="en-US" sz="3008" b="1" spc="-88" dirty="0">
                <a:latin typeface="Kalpurush" pitchFamily="2" charset="0"/>
                <a:cs typeface="Kalpurush" pitchFamily="2" charset="0"/>
              </a:rPr>
              <a:t> ।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873779" y="2512333"/>
            <a:ext cx="5500007" cy="545561"/>
          </a:xfrm>
          <a:prstGeom prst="rect">
            <a:avLst/>
          </a:prstGeom>
          <a:noFill/>
        </p:spPr>
        <p:txBody>
          <a:bodyPr wrap="square" lIns="81951" tIns="40975" rIns="81951" bIns="40975" rtlCol="0">
            <a:spAutoFit/>
          </a:bodyPr>
          <a:lstStyle/>
          <a:p>
            <a:r>
              <a:rPr lang="en-US" sz="3008" b="1" dirty="0" err="1">
                <a:latin typeface="Kalpurush" pitchFamily="2" charset="0"/>
                <a:cs typeface="Kalpurush" pitchFamily="2" charset="0"/>
              </a:rPr>
              <a:t>অন্যরা</a:t>
            </a:r>
            <a:r>
              <a:rPr lang="en-US" sz="3008" b="1" dirty="0">
                <a:latin typeface="Kalpurush" pitchFamily="2" charset="0"/>
                <a:cs typeface="Kalpurush" pitchFamily="2" charset="0"/>
              </a:rPr>
              <a:t> </a:t>
            </a:r>
            <a:r>
              <a:rPr lang="en-US" sz="3008" b="1" dirty="0" err="1">
                <a:latin typeface="Kalpurush" pitchFamily="2" charset="0"/>
                <a:cs typeface="Kalpurush" pitchFamily="2" charset="0"/>
              </a:rPr>
              <a:t>মনোযোগ</a:t>
            </a:r>
            <a:r>
              <a:rPr lang="en-US" sz="3008" b="1" dirty="0">
                <a:latin typeface="Kalpurush" pitchFamily="2" charset="0"/>
                <a:cs typeface="Kalpurush" pitchFamily="2" charset="0"/>
              </a:rPr>
              <a:t> </a:t>
            </a:r>
            <a:r>
              <a:rPr lang="en-US" sz="3008" b="1" dirty="0" err="1">
                <a:latin typeface="Kalpurush" pitchFamily="2" charset="0"/>
                <a:cs typeface="Kalpurush" pitchFamily="2" charset="0"/>
              </a:rPr>
              <a:t>সহকারে</a:t>
            </a:r>
            <a:r>
              <a:rPr lang="en-US" sz="3008" b="1" dirty="0">
                <a:latin typeface="Kalpurush" pitchFamily="2" charset="0"/>
                <a:cs typeface="Kalpurush" pitchFamily="2" charset="0"/>
              </a:rPr>
              <a:t> </a:t>
            </a:r>
            <a:r>
              <a:rPr lang="en-US" sz="3008" b="1" dirty="0" err="1">
                <a:latin typeface="Kalpurush" pitchFamily="2" charset="0"/>
                <a:cs typeface="Kalpurush" pitchFamily="2" charset="0"/>
              </a:rPr>
              <a:t>শুনবে</a:t>
            </a:r>
            <a:r>
              <a:rPr lang="en-US" sz="3008" b="1" dirty="0">
                <a:latin typeface="Kalpurush" pitchFamily="2" charset="0"/>
                <a:cs typeface="Kalpurush" pitchFamily="2" charset="0"/>
              </a:rPr>
              <a:t> ।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93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193" decel="100000"/>
                                        <p:tgtEl>
                                          <p:spTgt spid="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308" accel="100000" fill="hold">
                                          <p:stCondLst>
                                            <p:cond delay="193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193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308" accel="100000" fill="hold">
                                          <p:stCondLst>
                                            <p:cond delay="193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193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308" accel="100000" fill="hold">
                                          <p:stCondLst>
                                            <p:cond delay="193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4568229" y="297052"/>
            <a:ext cx="2826391" cy="833061"/>
          </a:xfrm>
          <a:prstGeom prst="rect">
            <a:avLst/>
          </a:prstGeom>
          <a:noFill/>
        </p:spPr>
        <p:txBody>
          <a:bodyPr wrap="square" lIns="81951" tIns="40975" rIns="81951" bIns="40975" numCol="1" rtlCol="0">
            <a:prstTxWarp prst="textPlain">
              <a:avLst/>
            </a:prstTxWarp>
            <a:spAutoFit/>
          </a:bodyPr>
          <a:lstStyle/>
          <a:p>
            <a:r>
              <a:rPr lang="en-US" sz="4411" b="1" dirty="0" err="1">
                <a:latin typeface="Kalpurush" pitchFamily="2" charset="0"/>
                <a:cs typeface="Kalpurush" pitchFamily="2" charset="0"/>
              </a:rPr>
              <a:t>একক</a:t>
            </a:r>
            <a:r>
              <a:rPr lang="en-US" sz="4411" b="1" dirty="0">
                <a:latin typeface="Kalpurush" pitchFamily="2" charset="0"/>
                <a:cs typeface="Kalpurush" pitchFamily="2" charset="0"/>
              </a:rPr>
              <a:t> </a:t>
            </a:r>
            <a:r>
              <a:rPr lang="en-US" sz="4411" b="1" dirty="0" err="1">
                <a:latin typeface="Kalpurush" pitchFamily="2" charset="0"/>
                <a:cs typeface="Kalpurush" pitchFamily="2" charset="0"/>
              </a:rPr>
              <a:t>কাজ</a:t>
            </a:r>
            <a:endParaRPr lang="en-US" sz="4411" b="1" dirty="0">
              <a:latin typeface="Kalpurush" pitchFamily="2" charset="0"/>
              <a:cs typeface="Kalpurush" pitchFamily="2" charset="0"/>
            </a:endParaRPr>
          </a:p>
        </p:txBody>
      </p:sp>
      <p:pic>
        <p:nvPicPr>
          <p:cNvPr id="12" name="Picture 11" descr="1_9388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16833" y="2743200"/>
            <a:ext cx="6187510" cy="3741359"/>
          </a:xfrm>
          <a:prstGeom prst="rect">
            <a:avLst/>
          </a:prstGeom>
          <a:ln w="6350">
            <a:solidFill>
              <a:schemeClr val="accent6">
                <a:lumMod val="50000"/>
              </a:schemeClr>
            </a:solidFill>
          </a:ln>
        </p:spPr>
      </p:pic>
      <p:sp>
        <p:nvSpPr>
          <p:cNvPr id="13" name="TextBox 12"/>
          <p:cNvSpPr txBox="1"/>
          <p:nvPr/>
        </p:nvSpPr>
        <p:spPr>
          <a:xfrm>
            <a:off x="748781" y="1519284"/>
            <a:ext cx="9930569" cy="545561"/>
          </a:xfrm>
          <a:prstGeom prst="rect">
            <a:avLst/>
          </a:prstGeom>
          <a:noFill/>
        </p:spPr>
        <p:txBody>
          <a:bodyPr wrap="square" lIns="81951" tIns="40975" rIns="81951" bIns="40975" rtlCol="0"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en-US" sz="3008" b="1" dirty="0" err="1">
                <a:solidFill>
                  <a:srgbClr val="002060"/>
                </a:solidFill>
                <a:latin typeface="Kalpurush" pitchFamily="2" charset="0"/>
                <a:cs typeface="Kalpurush" pitchFamily="2" charset="0"/>
              </a:rPr>
              <a:t>কবিতাংশটুকু</a:t>
            </a:r>
            <a:r>
              <a:rPr lang="en-US" sz="3008" b="1" dirty="0">
                <a:solidFill>
                  <a:srgbClr val="002060"/>
                </a:solidFill>
                <a:latin typeface="Kalpurush" pitchFamily="2" charset="0"/>
                <a:cs typeface="Kalpurush" pitchFamily="2" charset="0"/>
              </a:rPr>
              <a:t> </a:t>
            </a:r>
            <a:r>
              <a:rPr lang="en-US" sz="3008" b="1" dirty="0" err="1">
                <a:solidFill>
                  <a:srgbClr val="002060"/>
                </a:solidFill>
                <a:latin typeface="Kalpurush" pitchFamily="2" charset="0"/>
                <a:cs typeface="Kalpurush" pitchFamily="2" charset="0"/>
              </a:rPr>
              <a:t>মনোযোগ</a:t>
            </a:r>
            <a:r>
              <a:rPr lang="en-US" sz="3008" b="1" dirty="0">
                <a:solidFill>
                  <a:srgbClr val="002060"/>
                </a:solidFill>
                <a:latin typeface="Kalpurush" pitchFamily="2" charset="0"/>
                <a:cs typeface="Kalpurush" pitchFamily="2" charset="0"/>
              </a:rPr>
              <a:t> </a:t>
            </a:r>
            <a:r>
              <a:rPr lang="en-US" sz="3008" b="1" dirty="0" err="1">
                <a:solidFill>
                  <a:srgbClr val="002060"/>
                </a:solidFill>
                <a:latin typeface="Kalpurush" pitchFamily="2" charset="0"/>
                <a:cs typeface="Kalpurush" pitchFamily="2" charset="0"/>
              </a:rPr>
              <a:t>সহকারে</a:t>
            </a:r>
            <a:r>
              <a:rPr lang="en-US" sz="3008" b="1" dirty="0">
                <a:solidFill>
                  <a:srgbClr val="002060"/>
                </a:solidFill>
                <a:latin typeface="Kalpurush" pitchFamily="2" charset="0"/>
                <a:cs typeface="Kalpurush" pitchFamily="2" charset="0"/>
              </a:rPr>
              <a:t> </a:t>
            </a:r>
            <a:r>
              <a:rPr lang="en-US" sz="3008" b="1" dirty="0" err="1">
                <a:solidFill>
                  <a:srgbClr val="002060"/>
                </a:solidFill>
                <a:latin typeface="Kalpurush" pitchFamily="2" charset="0"/>
                <a:cs typeface="Kalpurush" pitchFamily="2" charset="0"/>
              </a:rPr>
              <a:t>স্পষ্ট</a:t>
            </a:r>
            <a:r>
              <a:rPr lang="en-US" sz="3008" b="1" dirty="0">
                <a:solidFill>
                  <a:srgbClr val="002060"/>
                </a:solidFill>
                <a:latin typeface="Kalpurush" pitchFamily="2" charset="0"/>
                <a:cs typeface="Kalpurush" pitchFamily="2" charset="0"/>
              </a:rPr>
              <a:t> ও </a:t>
            </a:r>
            <a:r>
              <a:rPr lang="en-US" sz="3008" b="1" dirty="0" err="1">
                <a:solidFill>
                  <a:srgbClr val="002060"/>
                </a:solidFill>
                <a:latin typeface="Kalpurush" pitchFamily="2" charset="0"/>
                <a:cs typeface="Kalpurush" pitchFamily="2" charset="0"/>
              </a:rPr>
              <a:t>শুদ্ধভাবে</a:t>
            </a:r>
            <a:r>
              <a:rPr lang="en-US" sz="3008" b="1" dirty="0">
                <a:solidFill>
                  <a:srgbClr val="002060"/>
                </a:solidFill>
                <a:latin typeface="Kalpurush" pitchFamily="2" charset="0"/>
                <a:cs typeface="Kalpurush" pitchFamily="2" charset="0"/>
              </a:rPr>
              <a:t> </a:t>
            </a:r>
            <a:r>
              <a:rPr lang="en-US" sz="3008" b="1" dirty="0" err="1">
                <a:solidFill>
                  <a:srgbClr val="002060"/>
                </a:solidFill>
                <a:latin typeface="Kalpurush" pitchFamily="2" charset="0"/>
                <a:cs typeface="Kalpurush" pitchFamily="2" charset="0"/>
              </a:rPr>
              <a:t>পড়ো</a:t>
            </a:r>
            <a:r>
              <a:rPr lang="en-US" sz="3008" b="1" dirty="0">
                <a:solidFill>
                  <a:srgbClr val="002060"/>
                </a:solidFill>
                <a:latin typeface="Kalpurush" pitchFamily="2" charset="0"/>
                <a:cs typeface="Kalpurush" pitchFamily="2" charset="0"/>
              </a:rPr>
              <a:t> ।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93" decel="100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193" decel="100000"/>
                                        <p:tgtEl>
                                          <p:spTgt spid="1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308" accel="100000" fill="hold">
                                          <p:stCondLst>
                                            <p:cond delay="193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193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308" accel="100000" fill="hold">
                                          <p:stCondLst>
                                            <p:cond delay="193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193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308" accel="100000" fill="hold">
                                          <p:stCondLst>
                                            <p:cond delay="193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69614" y="373441"/>
            <a:ext cx="6416676" cy="684404"/>
          </a:xfrm>
          <a:prstGeom prst="rect">
            <a:avLst/>
          </a:prstGeom>
          <a:noFill/>
        </p:spPr>
        <p:txBody>
          <a:bodyPr wrap="square" lIns="81951" tIns="40975" rIns="81951" bIns="40975" rtlCol="0">
            <a:spAutoFit/>
          </a:bodyPr>
          <a:lstStyle/>
          <a:p>
            <a:r>
              <a:rPr lang="en-US" sz="3910" b="1" dirty="0" err="1">
                <a:latin typeface="Kalpurush" pitchFamily="2" charset="0"/>
                <a:cs typeface="Kalpurush" pitchFamily="2" charset="0"/>
              </a:rPr>
              <a:t>কবিতাটির</a:t>
            </a:r>
            <a:r>
              <a:rPr lang="en-US" sz="3910" b="1" dirty="0">
                <a:latin typeface="Kalpurush" pitchFamily="2" charset="0"/>
                <a:cs typeface="Kalpurush" pitchFamily="2" charset="0"/>
              </a:rPr>
              <a:t> </a:t>
            </a:r>
            <a:r>
              <a:rPr lang="en-US" sz="3910" b="1" dirty="0" err="1">
                <a:latin typeface="Kalpurush" pitchFamily="2" charset="0"/>
                <a:cs typeface="Kalpurush" pitchFamily="2" charset="0"/>
              </a:rPr>
              <a:t>মূলভাব</a:t>
            </a:r>
            <a:r>
              <a:rPr lang="en-US" sz="3910" b="1" dirty="0">
                <a:latin typeface="Kalpurush" pitchFamily="2" charset="0"/>
                <a:cs typeface="Kalpurush" pitchFamily="2" charset="0"/>
              </a:rPr>
              <a:t> </a:t>
            </a:r>
            <a:r>
              <a:rPr lang="en-US" sz="3910" b="1" dirty="0" err="1">
                <a:latin typeface="Kalpurush" pitchFamily="2" charset="0"/>
                <a:cs typeface="Kalpurush" pitchFamily="2" charset="0"/>
              </a:rPr>
              <a:t>জেনে</a:t>
            </a:r>
            <a:r>
              <a:rPr lang="en-US" sz="3910" b="1" dirty="0">
                <a:latin typeface="Kalpurush" pitchFamily="2" charset="0"/>
                <a:cs typeface="Kalpurush" pitchFamily="2" charset="0"/>
              </a:rPr>
              <a:t> </a:t>
            </a:r>
            <a:r>
              <a:rPr lang="en-US" sz="3910" b="1" dirty="0" err="1">
                <a:latin typeface="Kalpurush" pitchFamily="2" charset="0"/>
                <a:cs typeface="Kalpurush" pitchFamily="2" charset="0"/>
              </a:rPr>
              <a:t>নিই</a:t>
            </a:r>
            <a:r>
              <a:rPr lang="en-US" sz="3910" b="1" dirty="0">
                <a:latin typeface="Kalpurush" pitchFamily="2" charset="0"/>
                <a:cs typeface="Kalpurush" pitchFamily="2" charset="0"/>
              </a:rPr>
              <a:t>।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90439" y="2665110"/>
            <a:ext cx="11687516" cy="2859610"/>
          </a:xfrm>
          <a:prstGeom prst="rect">
            <a:avLst/>
          </a:prstGeom>
          <a:noFill/>
        </p:spPr>
        <p:txBody>
          <a:bodyPr wrap="square" lIns="81951" tIns="40975" rIns="81951" bIns="40975" rtlCol="0">
            <a:spAutoFit/>
          </a:bodyPr>
          <a:lstStyle/>
          <a:p>
            <a:r>
              <a:rPr lang="en-US" sz="3008" b="1" spc="-88" dirty="0">
                <a:latin typeface="Kalpurush" pitchFamily="2" charset="0"/>
                <a:cs typeface="Kalpurush" pitchFamily="2" charset="0"/>
              </a:rPr>
              <a:t>১৯৫২ </a:t>
            </a:r>
            <a:r>
              <a:rPr lang="en-US" sz="3008" b="1" spc="-88" dirty="0" err="1">
                <a:latin typeface="Kalpurush" pitchFamily="2" charset="0"/>
                <a:cs typeface="Kalpurush" pitchFamily="2" charset="0"/>
              </a:rPr>
              <a:t>সালের</a:t>
            </a:r>
            <a:r>
              <a:rPr lang="en-US" sz="3008" b="1" spc="-88" dirty="0">
                <a:latin typeface="Kalpurush" pitchFamily="2" charset="0"/>
                <a:cs typeface="Kalpurush" pitchFamily="2" charset="0"/>
              </a:rPr>
              <a:t> </a:t>
            </a:r>
            <a:r>
              <a:rPr lang="en-US" sz="3008" b="1" spc="-88" dirty="0" err="1">
                <a:latin typeface="Kalpurush" pitchFamily="2" charset="0"/>
                <a:cs typeface="Kalpurush" pitchFamily="2" charset="0"/>
              </a:rPr>
              <a:t>একুশে</a:t>
            </a:r>
            <a:r>
              <a:rPr lang="en-US" sz="3008" b="1" spc="-88" dirty="0">
                <a:latin typeface="Kalpurush" pitchFamily="2" charset="0"/>
                <a:cs typeface="Kalpurush" pitchFamily="2" charset="0"/>
              </a:rPr>
              <a:t> </a:t>
            </a:r>
            <a:r>
              <a:rPr lang="en-US" sz="3008" b="1" spc="-88" dirty="0" err="1">
                <a:latin typeface="Kalpurush" pitchFamily="2" charset="0"/>
                <a:cs typeface="Kalpurush" pitchFamily="2" charset="0"/>
              </a:rPr>
              <a:t>ফেব্রুয়ারি</a:t>
            </a:r>
            <a:r>
              <a:rPr lang="en-US" sz="3008" b="1" spc="-88" dirty="0">
                <a:latin typeface="Kalpurush" pitchFamily="2" charset="0"/>
                <a:cs typeface="Kalpurush" pitchFamily="2" charset="0"/>
              </a:rPr>
              <a:t> </a:t>
            </a:r>
            <a:r>
              <a:rPr lang="en-US" sz="3008" b="1" spc="-88" dirty="0" err="1">
                <a:latin typeface="Kalpurush" pitchFamily="2" charset="0"/>
                <a:cs typeface="Kalpurush" pitchFamily="2" charset="0"/>
              </a:rPr>
              <a:t>বাঙালি</a:t>
            </a:r>
            <a:r>
              <a:rPr lang="en-US" sz="3008" b="1" spc="-88" dirty="0">
                <a:latin typeface="Kalpurush" pitchFamily="2" charset="0"/>
                <a:cs typeface="Kalpurush" pitchFamily="2" charset="0"/>
              </a:rPr>
              <a:t> </a:t>
            </a:r>
            <a:r>
              <a:rPr lang="en-US" sz="3008" b="1" spc="-88" dirty="0" err="1">
                <a:latin typeface="Kalpurush" pitchFamily="2" charset="0"/>
                <a:cs typeface="Kalpurush" pitchFamily="2" charset="0"/>
              </a:rPr>
              <a:t>জাতির</a:t>
            </a:r>
            <a:r>
              <a:rPr lang="en-US" sz="3008" b="1" spc="-88" dirty="0">
                <a:latin typeface="Kalpurush" pitchFamily="2" charset="0"/>
                <a:cs typeface="Kalpurush" pitchFamily="2" charset="0"/>
              </a:rPr>
              <a:t> </a:t>
            </a:r>
            <a:r>
              <a:rPr lang="en-US" sz="3008" b="1" spc="-88" dirty="0" err="1">
                <a:latin typeface="Kalpurush" pitchFamily="2" charset="0"/>
                <a:cs typeface="Kalpurush" pitchFamily="2" charset="0"/>
              </a:rPr>
              <a:t>জীবনে</a:t>
            </a:r>
            <a:r>
              <a:rPr lang="en-US" sz="3008" b="1" spc="-88" dirty="0">
                <a:latin typeface="Kalpurush" pitchFamily="2" charset="0"/>
                <a:cs typeface="Kalpurush" pitchFamily="2" charset="0"/>
              </a:rPr>
              <a:t> </a:t>
            </a:r>
            <a:r>
              <a:rPr lang="en-US" sz="3008" b="1" spc="-88" dirty="0" err="1">
                <a:latin typeface="Kalpurush" pitchFamily="2" charset="0"/>
                <a:cs typeface="Kalpurush" pitchFamily="2" charset="0"/>
              </a:rPr>
              <a:t>একটি</a:t>
            </a:r>
            <a:r>
              <a:rPr lang="en-US" sz="3008" b="1" spc="-88" dirty="0">
                <a:latin typeface="Kalpurush" pitchFamily="2" charset="0"/>
                <a:cs typeface="Kalpurush" pitchFamily="2" charset="0"/>
              </a:rPr>
              <a:t> </a:t>
            </a:r>
            <a:r>
              <a:rPr lang="en-US" sz="3008" b="1" spc="-88" dirty="0" err="1">
                <a:latin typeface="Kalpurush" pitchFamily="2" charset="0"/>
                <a:cs typeface="Kalpurush" pitchFamily="2" charset="0"/>
              </a:rPr>
              <a:t>স্মরণীয়</a:t>
            </a:r>
            <a:r>
              <a:rPr lang="en-US" sz="3008" b="1" spc="-88" dirty="0">
                <a:latin typeface="Kalpurush" pitchFamily="2" charset="0"/>
                <a:cs typeface="Kalpurush" pitchFamily="2" charset="0"/>
              </a:rPr>
              <a:t> </a:t>
            </a:r>
            <a:r>
              <a:rPr lang="en-US" sz="3008" b="1" spc="-88" dirty="0" err="1">
                <a:latin typeface="Kalpurush" pitchFamily="2" charset="0"/>
                <a:cs typeface="Kalpurush" pitchFamily="2" charset="0"/>
              </a:rPr>
              <a:t>দিন</a:t>
            </a:r>
            <a:r>
              <a:rPr lang="en-US" sz="3008" b="1" spc="-88" dirty="0">
                <a:latin typeface="Kalpurush" pitchFamily="2" charset="0"/>
                <a:cs typeface="Kalpurush" pitchFamily="2" charset="0"/>
              </a:rPr>
              <a:t> ।</a:t>
            </a:r>
            <a:r>
              <a:rPr lang="en-US" sz="3008" b="1" spc="-88" dirty="0" err="1">
                <a:latin typeface="Kalpurush" pitchFamily="2" charset="0"/>
                <a:cs typeface="Kalpurush" pitchFamily="2" charset="0"/>
              </a:rPr>
              <a:t>মাতৃভাষা</a:t>
            </a:r>
            <a:r>
              <a:rPr lang="en-US" sz="3008" b="1" spc="-88" dirty="0">
                <a:latin typeface="Kalpurush" pitchFamily="2" charset="0"/>
                <a:cs typeface="Kalpurush" pitchFamily="2" charset="0"/>
              </a:rPr>
              <a:t> </a:t>
            </a:r>
            <a:r>
              <a:rPr lang="en-US" sz="3008" b="1" spc="-88" dirty="0" err="1">
                <a:latin typeface="Kalpurush" pitchFamily="2" charset="0"/>
                <a:cs typeface="Kalpurush" pitchFamily="2" charset="0"/>
              </a:rPr>
              <a:t>বাংলাকে</a:t>
            </a:r>
            <a:r>
              <a:rPr lang="en-US" sz="3008" b="1" spc="-88" dirty="0">
                <a:latin typeface="Kalpurush" pitchFamily="2" charset="0"/>
                <a:cs typeface="Kalpurush" pitchFamily="2" charset="0"/>
              </a:rPr>
              <a:t> </a:t>
            </a:r>
            <a:r>
              <a:rPr lang="en-US" sz="3008" b="1" spc="-88" dirty="0" err="1">
                <a:latin typeface="Kalpurush" pitchFamily="2" charset="0"/>
                <a:cs typeface="Kalpurush" pitchFamily="2" charset="0"/>
              </a:rPr>
              <a:t>রাষ্ট্রভাষা</a:t>
            </a:r>
            <a:r>
              <a:rPr lang="en-US" sz="3008" b="1" spc="-88" dirty="0">
                <a:latin typeface="Kalpurush" pitchFamily="2" charset="0"/>
                <a:cs typeface="Kalpurush" pitchFamily="2" charset="0"/>
              </a:rPr>
              <a:t> </a:t>
            </a:r>
            <a:r>
              <a:rPr lang="en-US" sz="3008" b="1" spc="-88" dirty="0" err="1">
                <a:latin typeface="Kalpurush" pitchFamily="2" charset="0"/>
                <a:cs typeface="Kalpurush" pitchFamily="2" charset="0"/>
              </a:rPr>
              <a:t>করার</a:t>
            </a:r>
            <a:r>
              <a:rPr lang="en-US" sz="3008" b="1" spc="-88" dirty="0">
                <a:latin typeface="Kalpurush" pitchFamily="2" charset="0"/>
                <a:cs typeface="Kalpurush" pitchFamily="2" charset="0"/>
              </a:rPr>
              <a:t> </a:t>
            </a:r>
            <a:r>
              <a:rPr lang="en-US" sz="3008" b="1" spc="-88" dirty="0" err="1">
                <a:latin typeface="Kalpurush" pitchFamily="2" charset="0"/>
                <a:cs typeface="Kalpurush" pitchFamily="2" charset="0"/>
              </a:rPr>
              <a:t>দাবিতে</a:t>
            </a:r>
            <a:r>
              <a:rPr lang="en-US" sz="3008" b="1" spc="-88" dirty="0">
                <a:latin typeface="Kalpurush" pitchFamily="2" charset="0"/>
                <a:cs typeface="Kalpurush" pitchFamily="2" charset="0"/>
              </a:rPr>
              <a:t> </a:t>
            </a:r>
            <a:r>
              <a:rPr lang="en-US" sz="3008" b="1" spc="-88" dirty="0" err="1">
                <a:latin typeface="Kalpurush" pitchFamily="2" charset="0"/>
                <a:cs typeface="Kalpurush" pitchFamily="2" charset="0"/>
              </a:rPr>
              <a:t>ছাত্রসমাজ</a:t>
            </a:r>
            <a:r>
              <a:rPr lang="en-US" sz="3008" b="1" spc="-88" dirty="0">
                <a:latin typeface="Kalpurush" pitchFamily="2" charset="0"/>
                <a:cs typeface="Kalpurush" pitchFamily="2" charset="0"/>
              </a:rPr>
              <a:t> </a:t>
            </a:r>
            <a:r>
              <a:rPr lang="en-US" sz="3008" b="1" spc="-88" dirty="0" err="1">
                <a:latin typeface="Kalpurush" pitchFamily="2" charset="0"/>
                <a:cs typeface="Kalpurush" pitchFamily="2" charset="0"/>
              </a:rPr>
              <a:t>এই</a:t>
            </a:r>
            <a:r>
              <a:rPr lang="en-US" sz="3008" b="1" spc="-88" dirty="0">
                <a:latin typeface="Kalpurush" pitchFamily="2" charset="0"/>
                <a:cs typeface="Kalpurush" pitchFamily="2" charset="0"/>
              </a:rPr>
              <a:t> </a:t>
            </a:r>
            <a:r>
              <a:rPr lang="en-US" sz="3008" b="1" spc="-88" dirty="0" err="1">
                <a:latin typeface="Kalpurush" pitchFamily="2" charset="0"/>
                <a:cs typeface="Kalpurush" pitchFamily="2" charset="0"/>
              </a:rPr>
              <a:t>দিনে</a:t>
            </a:r>
            <a:r>
              <a:rPr lang="en-US" sz="3008" b="1" spc="-88" dirty="0">
                <a:latin typeface="Kalpurush" pitchFamily="2" charset="0"/>
                <a:cs typeface="Kalpurush" pitchFamily="2" charset="0"/>
              </a:rPr>
              <a:t> </a:t>
            </a:r>
            <a:r>
              <a:rPr lang="en-US" sz="3008" b="1" spc="-88" dirty="0" err="1">
                <a:latin typeface="Kalpurush" pitchFamily="2" charset="0"/>
                <a:cs typeface="Kalpurush" pitchFamily="2" charset="0"/>
              </a:rPr>
              <a:t>আন্দোলন</a:t>
            </a:r>
            <a:r>
              <a:rPr lang="en-US" sz="3008" b="1" spc="-88" dirty="0">
                <a:latin typeface="Kalpurush" pitchFamily="2" charset="0"/>
                <a:cs typeface="Kalpurush" pitchFamily="2" charset="0"/>
              </a:rPr>
              <a:t> </a:t>
            </a:r>
            <a:r>
              <a:rPr lang="en-US" sz="3008" b="1" spc="-88" dirty="0" err="1">
                <a:latin typeface="Kalpurush" pitchFamily="2" charset="0"/>
                <a:cs typeface="Kalpurush" pitchFamily="2" charset="0"/>
              </a:rPr>
              <a:t>শুরু</a:t>
            </a:r>
            <a:r>
              <a:rPr lang="en-US" sz="3008" b="1" spc="-88" dirty="0">
                <a:latin typeface="Kalpurush" pitchFamily="2" charset="0"/>
                <a:cs typeface="Kalpurush" pitchFamily="2" charset="0"/>
              </a:rPr>
              <a:t> </a:t>
            </a:r>
            <a:r>
              <a:rPr lang="en-US" sz="3008" b="1" spc="-88" dirty="0" err="1">
                <a:latin typeface="Kalpurush" pitchFamily="2" charset="0"/>
                <a:cs typeface="Kalpurush" pitchFamily="2" charset="0"/>
              </a:rPr>
              <a:t>করে</a:t>
            </a:r>
            <a:r>
              <a:rPr lang="en-US" sz="3008" b="1" spc="-88" dirty="0">
                <a:latin typeface="Kalpurush" pitchFamily="2" charset="0"/>
                <a:cs typeface="Kalpurush" pitchFamily="2" charset="0"/>
              </a:rPr>
              <a:t> । </a:t>
            </a:r>
            <a:r>
              <a:rPr lang="en-US" sz="3008" b="1" spc="-88" dirty="0" err="1">
                <a:latin typeface="Kalpurush" pitchFamily="2" charset="0"/>
                <a:cs typeface="Kalpurush" pitchFamily="2" charset="0"/>
              </a:rPr>
              <a:t>ছাত্রদের</a:t>
            </a:r>
            <a:r>
              <a:rPr lang="en-US" sz="3008" b="1" spc="-88" dirty="0">
                <a:latin typeface="Kalpurush" pitchFamily="2" charset="0"/>
                <a:cs typeface="Kalpurush" pitchFamily="2" charset="0"/>
              </a:rPr>
              <a:t> </a:t>
            </a:r>
            <a:r>
              <a:rPr lang="en-US" sz="3008" b="1" spc="-88" dirty="0" err="1">
                <a:latin typeface="Kalpurush" pitchFamily="2" charset="0"/>
                <a:cs typeface="Kalpurush" pitchFamily="2" charset="0"/>
              </a:rPr>
              <a:t>মিছিলে</a:t>
            </a:r>
            <a:r>
              <a:rPr lang="en-US" sz="3008" b="1" spc="-88" dirty="0">
                <a:latin typeface="Kalpurush" pitchFamily="2" charset="0"/>
                <a:cs typeface="Kalpurush" pitchFamily="2" charset="0"/>
              </a:rPr>
              <a:t> </a:t>
            </a:r>
            <a:r>
              <a:rPr lang="en-US" sz="3008" b="1" spc="-88" dirty="0" err="1">
                <a:latin typeface="Kalpurush" pitchFamily="2" charset="0"/>
                <a:cs typeface="Kalpurush" pitchFamily="2" charset="0"/>
              </a:rPr>
              <a:t>পাকিস্তানি</a:t>
            </a:r>
            <a:r>
              <a:rPr lang="en-US" sz="3008" b="1" spc="-88" dirty="0">
                <a:latin typeface="Kalpurush" pitchFamily="2" charset="0"/>
                <a:cs typeface="Kalpurush" pitchFamily="2" charset="0"/>
              </a:rPr>
              <a:t> </a:t>
            </a:r>
            <a:r>
              <a:rPr lang="en-US" sz="3008" b="1" spc="-88" dirty="0" err="1">
                <a:latin typeface="Kalpurush" pitchFamily="2" charset="0"/>
                <a:cs typeface="Kalpurush" pitchFamily="2" charset="0"/>
              </a:rPr>
              <a:t>সরকার</a:t>
            </a:r>
            <a:r>
              <a:rPr lang="en-US" sz="3008" b="1" spc="-88" dirty="0">
                <a:latin typeface="Kalpurush" pitchFamily="2" charset="0"/>
                <a:cs typeface="Kalpurush" pitchFamily="2" charset="0"/>
              </a:rPr>
              <a:t> </a:t>
            </a:r>
            <a:r>
              <a:rPr lang="en-US" sz="3008" b="1" spc="-88" dirty="0" err="1">
                <a:latin typeface="Kalpurush" pitchFamily="2" charset="0"/>
                <a:cs typeface="Kalpurush" pitchFamily="2" charset="0"/>
              </a:rPr>
              <a:t>গুলি</a:t>
            </a:r>
            <a:r>
              <a:rPr lang="en-US" sz="3008" b="1" spc="-88" dirty="0">
                <a:latin typeface="Kalpurush" pitchFamily="2" charset="0"/>
                <a:cs typeface="Kalpurush" pitchFamily="2" charset="0"/>
              </a:rPr>
              <a:t> </a:t>
            </a:r>
            <a:r>
              <a:rPr lang="en-US" sz="3008" b="1" spc="-88" dirty="0" err="1">
                <a:latin typeface="Kalpurush" pitchFamily="2" charset="0"/>
                <a:cs typeface="Kalpurush" pitchFamily="2" charset="0"/>
              </a:rPr>
              <a:t>চালায়</a:t>
            </a:r>
            <a:r>
              <a:rPr lang="en-US" sz="3008" b="1" spc="-88" dirty="0">
                <a:latin typeface="Kalpurush" pitchFamily="2" charset="0"/>
                <a:cs typeface="Kalpurush" pitchFamily="2" charset="0"/>
              </a:rPr>
              <a:t> । </a:t>
            </a:r>
            <a:r>
              <a:rPr lang="en-US" sz="3008" b="1" spc="-88" dirty="0" err="1">
                <a:latin typeface="Kalpurush" pitchFamily="2" charset="0"/>
                <a:cs typeface="Kalpurush" pitchFamily="2" charset="0"/>
              </a:rPr>
              <a:t>সালাম</a:t>
            </a:r>
            <a:r>
              <a:rPr lang="en-US" sz="3008" b="1" spc="-88" dirty="0">
                <a:latin typeface="Kalpurush" pitchFamily="2" charset="0"/>
                <a:cs typeface="Kalpurush" pitchFamily="2" charset="0"/>
              </a:rPr>
              <a:t> , </a:t>
            </a:r>
            <a:r>
              <a:rPr lang="en-US" sz="3008" b="1" spc="-88" dirty="0" err="1">
                <a:latin typeface="Kalpurush" pitchFamily="2" charset="0"/>
                <a:cs typeface="Kalpurush" pitchFamily="2" charset="0"/>
              </a:rPr>
              <a:t>বরকত</a:t>
            </a:r>
            <a:r>
              <a:rPr lang="en-US" sz="3008" b="1" spc="-88" dirty="0">
                <a:latin typeface="Kalpurush" pitchFamily="2" charset="0"/>
                <a:cs typeface="Kalpurush" pitchFamily="2" charset="0"/>
              </a:rPr>
              <a:t> , </a:t>
            </a:r>
            <a:r>
              <a:rPr lang="en-US" sz="3008" b="1" spc="-88" dirty="0" err="1">
                <a:latin typeface="Kalpurush" pitchFamily="2" charset="0"/>
                <a:cs typeface="Kalpurush" pitchFamily="2" charset="0"/>
              </a:rPr>
              <a:t>শফিক</a:t>
            </a:r>
            <a:r>
              <a:rPr lang="en-US" sz="3008" b="1" spc="-88" dirty="0">
                <a:latin typeface="Kalpurush" pitchFamily="2" charset="0"/>
                <a:cs typeface="Kalpurush" pitchFamily="2" charset="0"/>
              </a:rPr>
              <a:t> , </a:t>
            </a:r>
            <a:r>
              <a:rPr lang="en-US" sz="3008" b="1" spc="-88" dirty="0" err="1">
                <a:latin typeface="Kalpurush" pitchFamily="2" charset="0"/>
                <a:cs typeface="Kalpurush" pitchFamily="2" charset="0"/>
              </a:rPr>
              <a:t>জব্বার</a:t>
            </a:r>
            <a:r>
              <a:rPr lang="en-US" sz="3008" b="1" spc="-88" dirty="0">
                <a:latin typeface="Kalpurush" pitchFamily="2" charset="0"/>
                <a:cs typeface="Kalpurush" pitchFamily="2" charset="0"/>
              </a:rPr>
              <a:t> ও </a:t>
            </a:r>
            <a:r>
              <a:rPr lang="en-US" sz="3008" b="1" spc="-88" dirty="0" err="1">
                <a:latin typeface="Kalpurush" pitchFamily="2" charset="0"/>
                <a:cs typeface="Kalpurush" pitchFamily="2" charset="0"/>
              </a:rPr>
              <a:t>আরও</a:t>
            </a:r>
            <a:r>
              <a:rPr lang="en-US" sz="3008" b="1" spc="-88" dirty="0">
                <a:latin typeface="Kalpurush" pitchFamily="2" charset="0"/>
                <a:cs typeface="Kalpurush" pitchFamily="2" charset="0"/>
              </a:rPr>
              <a:t> </a:t>
            </a:r>
            <a:r>
              <a:rPr lang="en-US" sz="3008" b="1" spc="-88" dirty="0" err="1">
                <a:latin typeface="Kalpurush" pitchFamily="2" charset="0"/>
                <a:cs typeface="Kalpurush" pitchFamily="2" charset="0"/>
              </a:rPr>
              <a:t>অনেকে</a:t>
            </a:r>
            <a:r>
              <a:rPr lang="en-US" sz="3008" b="1" spc="-88" dirty="0">
                <a:latin typeface="Kalpurush" pitchFamily="2" charset="0"/>
                <a:cs typeface="Kalpurush" pitchFamily="2" charset="0"/>
              </a:rPr>
              <a:t> ( </a:t>
            </a:r>
            <a:r>
              <a:rPr lang="en-US" sz="3008" b="1" spc="-88" dirty="0" err="1">
                <a:latin typeface="Kalpurush" pitchFamily="2" charset="0"/>
                <a:cs typeface="Kalpurush" pitchFamily="2" charset="0"/>
              </a:rPr>
              <a:t>যাদের</a:t>
            </a:r>
            <a:r>
              <a:rPr lang="en-US" sz="3008" b="1" spc="-88" dirty="0">
                <a:latin typeface="Kalpurush" pitchFamily="2" charset="0"/>
                <a:cs typeface="Kalpurush" pitchFamily="2" charset="0"/>
              </a:rPr>
              <a:t> </a:t>
            </a:r>
            <a:r>
              <a:rPr lang="en-US" sz="3008" b="1" spc="-88" dirty="0" err="1">
                <a:latin typeface="Kalpurush" pitchFamily="2" charset="0"/>
                <a:cs typeface="Kalpurush" pitchFamily="2" charset="0"/>
              </a:rPr>
              <a:t>নাম</a:t>
            </a:r>
            <a:r>
              <a:rPr lang="en-US" sz="3008" b="1" spc="-88" dirty="0">
                <a:latin typeface="Kalpurush" pitchFamily="2" charset="0"/>
                <a:cs typeface="Kalpurush" pitchFamily="2" charset="0"/>
              </a:rPr>
              <a:t> </a:t>
            </a:r>
            <a:r>
              <a:rPr lang="en-US" sz="3008" b="1" spc="-88" dirty="0" err="1">
                <a:latin typeface="Kalpurush" pitchFamily="2" charset="0"/>
                <a:cs typeface="Kalpurush" pitchFamily="2" charset="0"/>
              </a:rPr>
              <a:t>জানা</a:t>
            </a:r>
            <a:r>
              <a:rPr lang="en-US" sz="3008" b="1" spc="-88" dirty="0">
                <a:latin typeface="Kalpurush" pitchFamily="2" charset="0"/>
                <a:cs typeface="Kalpurush" pitchFamily="2" charset="0"/>
              </a:rPr>
              <a:t> </a:t>
            </a:r>
            <a:r>
              <a:rPr lang="en-US" sz="3008" b="1" spc="-88" dirty="0" err="1">
                <a:latin typeface="Kalpurush" pitchFamily="2" charset="0"/>
                <a:cs typeface="Kalpurush" pitchFamily="2" charset="0"/>
              </a:rPr>
              <a:t>যায়</a:t>
            </a:r>
            <a:r>
              <a:rPr lang="en-US" sz="3008" b="1" spc="-88" dirty="0">
                <a:latin typeface="Kalpurush" pitchFamily="2" charset="0"/>
                <a:cs typeface="Kalpurush" pitchFamily="2" charset="0"/>
              </a:rPr>
              <a:t> </a:t>
            </a:r>
            <a:r>
              <a:rPr lang="en-US" sz="3008" b="1" spc="-88" dirty="0" err="1">
                <a:latin typeface="Kalpurush" pitchFamily="2" charset="0"/>
                <a:cs typeface="Kalpurush" pitchFamily="2" charset="0"/>
              </a:rPr>
              <a:t>নি</a:t>
            </a:r>
            <a:r>
              <a:rPr lang="en-US" sz="3008" b="1" spc="-88" dirty="0">
                <a:latin typeface="Kalpurush" pitchFamily="2" charset="0"/>
                <a:cs typeface="Kalpurush" pitchFamily="2" charset="0"/>
              </a:rPr>
              <a:t> ) </a:t>
            </a:r>
            <a:r>
              <a:rPr lang="en-US" sz="3008" b="1" spc="-88" dirty="0" err="1">
                <a:latin typeface="Kalpurush" pitchFamily="2" charset="0"/>
                <a:cs typeface="Kalpurush" pitchFamily="2" charset="0"/>
              </a:rPr>
              <a:t>শহিদ</a:t>
            </a:r>
            <a:r>
              <a:rPr lang="en-US" sz="3008" b="1" spc="-88" dirty="0">
                <a:latin typeface="Kalpurush" pitchFamily="2" charset="0"/>
                <a:cs typeface="Kalpurush" pitchFamily="2" charset="0"/>
              </a:rPr>
              <a:t> </a:t>
            </a:r>
            <a:r>
              <a:rPr lang="en-US" sz="3008" b="1" spc="-88" dirty="0" err="1">
                <a:latin typeface="Kalpurush" pitchFamily="2" charset="0"/>
                <a:cs typeface="Kalpurush" pitchFamily="2" charset="0"/>
              </a:rPr>
              <a:t>হন</a:t>
            </a:r>
            <a:r>
              <a:rPr lang="en-US" sz="3008" b="1" spc="-88" dirty="0">
                <a:latin typeface="Kalpurush" pitchFamily="2" charset="0"/>
                <a:cs typeface="Kalpurush" pitchFamily="2" charset="0"/>
              </a:rPr>
              <a:t> । ঐ </a:t>
            </a:r>
            <a:r>
              <a:rPr lang="en-US" sz="3008" b="1" spc="-88" dirty="0" err="1">
                <a:latin typeface="Kalpurush" pitchFamily="2" charset="0"/>
                <a:cs typeface="Kalpurush" pitchFamily="2" charset="0"/>
              </a:rPr>
              <a:t>ঘটনা</a:t>
            </a:r>
            <a:r>
              <a:rPr lang="en-US" sz="3008" b="1" spc="-88" dirty="0">
                <a:latin typeface="Kalpurush" pitchFamily="2" charset="0"/>
                <a:cs typeface="Kalpurush" pitchFamily="2" charset="0"/>
              </a:rPr>
              <a:t> </a:t>
            </a:r>
            <a:r>
              <a:rPr lang="en-US" sz="3008" b="1" spc="-88" dirty="0" err="1">
                <a:latin typeface="Kalpurush" pitchFamily="2" charset="0"/>
                <a:cs typeface="Kalpurush" pitchFamily="2" charset="0"/>
              </a:rPr>
              <a:t>অবলম্বন</a:t>
            </a:r>
            <a:r>
              <a:rPr lang="en-US" sz="3008" b="1" spc="-88" dirty="0">
                <a:latin typeface="Kalpurush" pitchFamily="2" charset="0"/>
                <a:cs typeface="Kalpurush" pitchFamily="2" charset="0"/>
              </a:rPr>
              <a:t> </a:t>
            </a:r>
            <a:r>
              <a:rPr lang="en-US" sz="3008" b="1" spc="-88" dirty="0" err="1">
                <a:latin typeface="Kalpurush" pitchFamily="2" charset="0"/>
                <a:cs typeface="Kalpurush" pitchFamily="2" charset="0"/>
              </a:rPr>
              <a:t>করে</a:t>
            </a:r>
            <a:r>
              <a:rPr lang="en-US" sz="3008" b="1" spc="-88" dirty="0">
                <a:latin typeface="Kalpurush" pitchFamily="2" charset="0"/>
                <a:cs typeface="Kalpurush" pitchFamily="2" charset="0"/>
              </a:rPr>
              <a:t> </a:t>
            </a:r>
            <a:r>
              <a:rPr lang="en-US" sz="3008" b="1" spc="-88" dirty="0" err="1">
                <a:latin typeface="Kalpurush" pitchFamily="2" charset="0"/>
                <a:cs typeface="Kalpurush" pitchFamily="2" charset="0"/>
              </a:rPr>
              <a:t>কবি</a:t>
            </a:r>
            <a:r>
              <a:rPr lang="en-US" sz="3008" b="1" spc="-88" dirty="0">
                <a:latin typeface="Kalpurush" pitchFamily="2" charset="0"/>
                <a:cs typeface="Kalpurush" pitchFamily="2" charset="0"/>
              </a:rPr>
              <a:t> </a:t>
            </a:r>
            <a:r>
              <a:rPr lang="en-US" sz="3008" b="1" spc="-88" dirty="0" err="1">
                <a:latin typeface="Kalpurush" pitchFamily="2" charset="0"/>
                <a:cs typeface="Kalpurush" pitchFamily="2" charset="0"/>
              </a:rPr>
              <a:t>লুৎফর</a:t>
            </a:r>
            <a:r>
              <a:rPr lang="en-US" sz="3008" b="1" spc="-88" dirty="0">
                <a:latin typeface="Kalpurush" pitchFamily="2" charset="0"/>
                <a:cs typeface="Kalpurush" pitchFamily="2" charset="0"/>
              </a:rPr>
              <a:t> </a:t>
            </a:r>
            <a:r>
              <a:rPr lang="en-US" sz="3008" b="1" spc="-88" dirty="0" err="1">
                <a:latin typeface="Kalpurush" pitchFamily="2" charset="0"/>
                <a:cs typeface="Kalpurush" pitchFamily="2" charset="0"/>
              </a:rPr>
              <a:t>রহমান</a:t>
            </a:r>
            <a:r>
              <a:rPr lang="en-US" sz="3008" b="1" spc="-88" dirty="0">
                <a:latin typeface="Kalpurush" pitchFamily="2" charset="0"/>
                <a:cs typeface="Kalpurush" pitchFamily="2" charset="0"/>
              </a:rPr>
              <a:t> </a:t>
            </a:r>
            <a:r>
              <a:rPr lang="en-US" sz="3008" b="1" spc="-88" dirty="0" err="1">
                <a:latin typeface="Kalpurush" pitchFamily="2" charset="0"/>
                <a:cs typeface="Kalpurush" pitchFamily="2" charset="0"/>
              </a:rPr>
              <a:t>রিটন</a:t>
            </a:r>
            <a:r>
              <a:rPr lang="en-US" sz="3008" b="1" spc="-88" dirty="0">
                <a:latin typeface="Kalpurush" pitchFamily="2" charset="0"/>
                <a:cs typeface="Kalpurush" pitchFamily="2" charset="0"/>
              </a:rPr>
              <a:t> ‘</a:t>
            </a:r>
            <a:r>
              <a:rPr lang="en-US" sz="3008" b="1" spc="-88" dirty="0" err="1">
                <a:solidFill>
                  <a:srgbClr val="FF0000"/>
                </a:solidFill>
                <a:latin typeface="Kalpurush" pitchFamily="2" charset="0"/>
                <a:cs typeface="Kalpurush" pitchFamily="2" charset="0"/>
              </a:rPr>
              <a:t>ফেব্রুয়ারির</a:t>
            </a:r>
            <a:r>
              <a:rPr lang="en-US" sz="3008" b="1" spc="-88" dirty="0">
                <a:solidFill>
                  <a:srgbClr val="FF0000"/>
                </a:solidFill>
                <a:latin typeface="Kalpurush" pitchFamily="2" charset="0"/>
                <a:cs typeface="Kalpurush" pitchFamily="2" charset="0"/>
              </a:rPr>
              <a:t> </a:t>
            </a:r>
            <a:r>
              <a:rPr lang="en-US" sz="3008" b="1" spc="-88" dirty="0" err="1">
                <a:solidFill>
                  <a:srgbClr val="FF0000"/>
                </a:solidFill>
                <a:latin typeface="Kalpurush" pitchFamily="2" charset="0"/>
                <a:cs typeface="Kalpurush" pitchFamily="2" charset="0"/>
              </a:rPr>
              <a:t>গান</a:t>
            </a:r>
            <a:r>
              <a:rPr lang="en-US" sz="3008" b="1" spc="-88" dirty="0">
                <a:solidFill>
                  <a:srgbClr val="FF0000"/>
                </a:solidFill>
                <a:latin typeface="Kalpurush" pitchFamily="2" charset="0"/>
                <a:cs typeface="Kalpurush" pitchFamily="2" charset="0"/>
              </a:rPr>
              <a:t> </a:t>
            </a:r>
            <a:r>
              <a:rPr lang="en-US" sz="3008" b="1" spc="-88" dirty="0">
                <a:latin typeface="Kalpurush" pitchFamily="2" charset="0"/>
                <a:cs typeface="Kalpurush" pitchFamily="2" charset="0"/>
              </a:rPr>
              <a:t>‘ </a:t>
            </a:r>
            <a:r>
              <a:rPr lang="en-US" sz="3008" b="1" spc="-88" dirty="0" err="1">
                <a:latin typeface="Kalpurush" pitchFamily="2" charset="0"/>
                <a:cs typeface="Kalpurush" pitchFamily="2" charset="0"/>
              </a:rPr>
              <a:t>কবিতাটি</a:t>
            </a:r>
            <a:r>
              <a:rPr lang="en-US" sz="3008" b="1" spc="-88" dirty="0">
                <a:latin typeface="Kalpurush" pitchFamily="2" charset="0"/>
                <a:cs typeface="Kalpurush" pitchFamily="2" charset="0"/>
              </a:rPr>
              <a:t> </a:t>
            </a:r>
            <a:r>
              <a:rPr lang="en-US" sz="3008" b="1" spc="-88" dirty="0" err="1">
                <a:latin typeface="Kalpurush" pitchFamily="2" charset="0"/>
                <a:cs typeface="Kalpurush" pitchFamily="2" charset="0"/>
              </a:rPr>
              <a:t>লিখেছেন</a:t>
            </a:r>
            <a:r>
              <a:rPr lang="en-US" sz="3008" b="1" spc="-88" dirty="0">
                <a:latin typeface="Kalpurush" pitchFamily="2" charset="0"/>
                <a:cs typeface="Kalpurush" pitchFamily="2" charset="0"/>
              </a:rPr>
              <a:t> । </a:t>
            </a:r>
            <a:r>
              <a:rPr lang="en-US" sz="3008" b="1" spc="-88" dirty="0" err="1">
                <a:latin typeface="Kalpurush" pitchFamily="2" charset="0"/>
                <a:cs typeface="Kalpurush" pitchFamily="2" charset="0"/>
              </a:rPr>
              <a:t>বাংলা</a:t>
            </a:r>
            <a:r>
              <a:rPr lang="en-US" sz="3008" b="1" spc="-88" dirty="0">
                <a:latin typeface="Kalpurush" pitchFamily="2" charset="0"/>
                <a:cs typeface="Kalpurush" pitchFamily="2" charset="0"/>
              </a:rPr>
              <a:t> </a:t>
            </a:r>
            <a:r>
              <a:rPr lang="en-US" sz="3008" b="1" spc="-88" dirty="0" err="1">
                <a:latin typeface="Kalpurush" pitchFamily="2" charset="0"/>
                <a:cs typeface="Kalpurush" pitchFamily="2" charset="0"/>
              </a:rPr>
              <a:t>ভাষার</a:t>
            </a:r>
            <a:r>
              <a:rPr lang="en-US" sz="3008" b="1" spc="-88" dirty="0">
                <a:latin typeface="Kalpurush" pitchFamily="2" charset="0"/>
                <a:cs typeface="Kalpurush" pitchFamily="2" charset="0"/>
              </a:rPr>
              <a:t> </a:t>
            </a:r>
            <a:r>
              <a:rPr lang="en-US" sz="3008" b="1" spc="-88" dirty="0" err="1">
                <a:latin typeface="Kalpurush" pitchFamily="2" charset="0"/>
                <a:cs typeface="Kalpurush" pitchFamily="2" charset="0"/>
              </a:rPr>
              <a:t>প্রতি</a:t>
            </a:r>
            <a:r>
              <a:rPr lang="en-US" sz="3008" b="1" spc="-88" dirty="0">
                <a:latin typeface="Kalpurush" pitchFamily="2" charset="0"/>
                <a:cs typeface="Kalpurush" pitchFamily="2" charset="0"/>
              </a:rPr>
              <a:t> </a:t>
            </a:r>
            <a:r>
              <a:rPr lang="en-US" sz="3008" b="1" spc="-88" dirty="0" err="1">
                <a:latin typeface="Kalpurush" pitchFamily="2" charset="0"/>
                <a:cs typeface="Kalpurush" pitchFamily="2" charset="0"/>
              </a:rPr>
              <a:t>মমতা</a:t>
            </a:r>
            <a:r>
              <a:rPr lang="en-US" sz="3008" b="1" spc="-88" dirty="0">
                <a:latin typeface="Kalpurush" pitchFamily="2" charset="0"/>
                <a:cs typeface="Kalpurush" pitchFamily="2" charset="0"/>
              </a:rPr>
              <a:t> </a:t>
            </a:r>
            <a:r>
              <a:rPr lang="en-US" sz="3008" b="1" spc="-88" dirty="0" err="1">
                <a:latin typeface="Kalpurush" pitchFamily="2" charset="0"/>
                <a:cs typeface="Kalpurush" pitchFamily="2" charset="0"/>
              </a:rPr>
              <a:t>আর</a:t>
            </a:r>
            <a:r>
              <a:rPr lang="en-US" sz="3008" b="1" spc="-88" dirty="0">
                <a:latin typeface="Kalpurush" pitchFamily="2" charset="0"/>
                <a:cs typeface="Kalpurush" pitchFamily="2" charset="0"/>
              </a:rPr>
              <a:t> </a:t>
            </a:r>
            <a:r>
              <a:rPr lang="en-US" sz="3008" b="1" spc="-88" dirty="0" err="1">
                <a:latin typeface="Kalpurush" pitchFamily="2" charset="0"/>
                <a:cs typeface="Kalpurush" pitchFamily="2" charset="0"/>
              </a:rPr>
              <a:t>শহিদদের</a:t>
            </a:r>
            <a:r>
              <a:rPr lang="en-US" sz="3008" b="1" spc="-88" dirty="0">
                <a:latin typeface="Kalpurush" pitchFamily="2" charset="0"/>
                <a:cs typeface="Kalpurush" pitchFamily="2" charset="0"/>
              </a:rPr>
              <a:t> </a:t>
            </a:r>
            <a:r>
              <a:rPr lang="en-US" sz="3008" b="1" spc="-88" dirty="0" err="1">
                <a:latin typeface="Kalpurush" pitchFamily="2" charset="0"/>
                <a:cs typeface="Kalpurush" pitchFamily="2" charset="0"/>
              </a:rPr>
              <a:t>প্রতি</a:t>
            </a:r>
            <a:r>
              <a:rPr lang="en-US" sz="3008" b="1" spc="-88" dirty="0">
                <a:latin typeface="Kalpurush" pitchFamily="2" charset="0"/>
                <a:cs typeface="Kalpurush" pitchFamily="2" charset="0"/>
              </a:rPr>
              <a:t> </a:t>
            </a:r>
            <a:r>
              <a:rPr lang="en-US" sz="3008" b="1" spc="-88" dirty="0" err="1">
                <a:latin typeface="Kalpurush" pitchFamily="2" charset="0"/>
                <a:cs typeface="Kalpurush" pitchFamily="2" charset="0"/>
              </a:rPr>
              <a:t>শ্রদ্ধা</a:t>
            </a:r>
            <a:r>
              <a:rPr lang="en-US" sz="3008" b="1" spc="-88" dirty="0">
                <a:latin typeface="Kalpurush" pitchFamily="2" charset="0"/>
                <a:cs typeface="Kalpurush" pitchFamily="2" charset="0"/>
              </a:rPr>
              <a:t> </a:t>
            </a:r>
            <a:r>
              <a:rPr lang="en-US" sz="3008" b="1" spc="-88" dirty="0" err="1">
                <a:latin typeface="Kalpurush" pitchFamily="2" charset="0"/>
                <a:cs typeface="Kalpurush" pitchFamily="2" charset="0"/>
              </a:rPr>
              <a:t>প্রকাশ</a:t>
            </a:r>
            <a:r>
              <a:rPr lang="en-US" sz="3008" b="1" spc="-88" dirty="0">
                <a:latin typeface="Kalpurush" pitchFamily="2" charset="0"/>
                <a:cs typeface="Kalpurush" pitchFamily="2" charset="0"/>
              </a:rPr>
              <a:t> </a:t>
            </a:r>
            <a:r>
              <a:rPr lang="en-US" sz="3008" b="1" spc="-88" dirty="0" err="1">
                <a:latin typeface="Kalpurush" pitchFamily="2" charset="0"/>
                <a:cs typeface="Kalpurush" pitchFamily="2" charset="0"/>
              </a:rPr>
              <a:t>পেয়েছে</a:t>
            </a:r>
            <a:r>
              <a:rPr lang="en-US" sz="3008" b="1" spc="-88" dirty="0">
                <a:latin typeface="Kalpurush" pitchFamily="2" charset="0"/>
                <a:cs typeface="Kalpurush" pitchFamily="2" charset="0"/>
              </a:rPr>
              <a:t> </a:t>
            </a:r>
            <a:r>
              <a:rPr lang="en-US" sz="3008" b="1" spc="-88" dirty="0" err="1">
                <a:latin typeface="Kalpurush" pitchFamily="2" charset="0"/>
                <a:cs typeface="Kalpurush" pitchFamily="2" charset="0"/>
              </a:rPr>
              <a:t>এই</a:t>
            </a:r>
            <a:r>
              <a:rPr lang="en-US" sz="3008" b="1" spc="-88" dirty="0">
                <a:latin typeface="Kalpurush" pitchFamily="2" charset="0"/>
                <a:cs typeface="Kalpurush" pitchFamily="2" charset="0"/>
              </a:rPr>
              <a:t> </a:t>
            </a:r>
            <a:r>
              <a:rPr lang="en-US" sz="3008" b="1" spc="-88" dirty="0" err="1">
                <a:latin typeface="Kalpurush" pitchFamily="2" charset="0"/>
                <a:cs typeface="Kalpurush" pitchFamily="2" charset="0"/>
              </a:rPr>
              <a:t>কবিতায়</a:t>
            </a:r>
            <a:r>
              <a:rPr lang="en-US" sz="3008" b="1" spc="-88" dirty="0">
                <a:latin typeface="Kalpurush" pitchFamily="2" charset="0"/>
                <a:cs typeface="Kalpurush" pitchFamily="2" charset="0"/>
              </a:rPr>
              <a:t> ।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48775" y="1519276"/>
            <a:ext cx="10465292" cy="545561"/>
          </a:xfrm>
          <a:prstGeom prst="rect">
            <a:avLst/>
          </a:prstGeom>
          <a:noFill/>
        </p:spPr>
        <p:txBody>
          <a:bodyPr wrap="square" lIns="81951" tIns="40975" rIns="81951" bIns="40975" rtlCol="0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en-US" sz="3008" b="1" dirty="0" err="1">
                <a:latin typeface="Kalpurush" pitchFamily="2" charset="0"/>
                <a:cs typeface="Kalpurush" pitchFamily="2" charset="0"/>
              </a:rPr>
              <a:t>আমি</a:t>
            </a:r>
            <a:r>
              <a:rPr lang="en-US" sz="3008" b="1" dirty="0">
                <a:latin typeface="Kalpurush" pitchFamily="2" charset="0"/>
                <a:cs typeface="Kalpurush" pitchFamily="2" charset="0"/>
              </a:rPr>
              <a:t> </a:t>
            </a:r>
            <a:r>
              <a:rPr lang="en-US" sz="3008" b="1" dirty="0" err="1">
                <a:latin typeface="Kalpurush" pitchFamily="2" charset="0"/>
                <a:cs typeface="Kalpurush" pitchFamily="2" charset="0"/>
              </a:rPr>
              <a:t>কবিতাটির</a:t>
            </a:r>
            <a:r>
              <a:rPr lang="en-US" sz="3008" b="1" dirty="0">
                <a:latin typeface="Kalpurush" pitchFamily="2" charset="0"/>
                <a:cs typeface="Kalpurush" pitchFamily="2" charset="0"/>
              </a:rPr>
              <a:t> </a:t>
            </a:r>
            <a:r>
              <a:rPr lang="en-US" sz="3008" b="1" dirty="0" err="1">
                <a:latin typeface="Kalpurush" pitchFamily="2" charset="0"/>
                <a:cs typeface="Kalpurush" pitchFamily="2" charset="0"/>
              </a:rPr>
              <a:t>মূলভাব</a:t>
            </a:r>
            <a:r>
              <a:rPr lang="en-US" sz="3008" b="1" dirty="0">
                <a:latin typeface="Kalpurush" pitchFamily="2" charset="0"/>
                <a:cs typeface="Kalpurush" pitchFamily="2" charset="0"/>
              </a:rPr>
              <a:t> </a:t>
            </a:r>
            <a:r>
              <a:rPr lang="en-US" sz="3008" b="1" dirty="0" err="1">
                <a:latin typeface="Kalpurush" pitchFamily="2" charset="0"/>
                <a:cs typeface="Kalpurush" pitchFamily="2" charset="0"/>
              </a:rPr>
              <a:t>পড়ছি</a:t>
            </a:r>
            <a:r>
              <a:rPr lang="en-US" sz="3008" b="1" dirty="0">
                <a:latin typeface="Kalpurush" pitchFamily="2" charset="0"/>
                <a:cs typeface="Kalpurush" pitchFamily="2" charset="0"/>
              </a:rPr>
              <a:t> , </a:t>
            </a:r>
            <a:r>
              <a:rPr lang="en-US" sz="3008" b="1" dirty="0" err="1">
                <a:latin typeface="Kalpurush" pitchFamily="2" charset="0"/>
                <a:cs typeface="Kalpurush" pitchFamily="2" charset="0"/>
              </a:rPr>
              <a:t>তোমরা</a:t>
            </a:r>
            <a:r>
              <a:rPr lang="en-US" sz="3008" b="1" dirty="0">
                <a:latin typeface="Kalpurush" pitchFamily="2" charset="0"/>
                <a:cs typeface="Kalpurush" pitchFamily="2" charset="0"/>
              </a:rPr>
              <a:t> </a:t>
            </a:r>
            <a:r>
              <a:rPr lang="en-US" sz="3008" b="1" dirty="0" err="1">
                <a:latin typeface="Kalpurush" pitchFamily="2" charset="0"/>
                <a:cs typeface="Kalpurush" pitchFamily="2" charset="0"/>
              </a:rPr>
              <a:t>মনোযোগ</a:t>
            </a:r>
            <a:r>
              <a:rPr lang="en-US" sz="3008" b="1" dirty="0">
                <a:latin typeface="Kalpurush" pitchFamily="2" charset="0"/>
                <a:cs typeface="Kalpurush" pitchFamily="2" charset="0"/>
              </a:rPr>
              <a:t> </a:t>
            </a:r>
            <a:r>
              <a:rPr lang="en-US" sz="3008" b="1" dirty="0" err="1">
                <a:latin typeface="Kalpurush" pitchFamily="2" charset="0"/>
                <a:cs typeface="Kalpurush" pitchFamily="2" charset="0"/>
              </a:rPr>
              <a:t>সহকারে</a:t>
            </a:r>
            <a:r>
              <a:rPr lang="en-US" sz="3008" b="1" dirty="0">
                <a:latin typeface="Kalpurush" pitchFamily="2" charset="0"/>
                <a:cs typeface="Kalpurush" pitchFamily="2" charset="0"/>
              </a:rPr>
              <a:t> </a:t>
            </a:r>
            <a:r>
              <a:rPr lang="en-US" sz="3008" b="1" dirty="0" err="1">
                <a:latin typeface="Kalpurush" pitchFamily="2" charset="0"/>
                <a:cs typeface="Kalpurush" pitchFamily="2" charset="0"/>
              </a:rPr>
              <a:t>শুনবে</a:t>
            </a:r>
            <a:r>
              <a:rPr lang="en-US" sz="3008" b="1" dirty="0">
                <a:latin typeface="Kalpurush" pitchFamily="2" charset="0"/>
                <a:cs typeface="Kalpurush" pitchFamily="2" charset="0"/>
              </a:rPr>
              <a:t> ।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339057" y="67885"/>
            <a:ext cx="4736118" cy="1062228"/>
          </a:xfrm>
          <a:prstGeom prst="rect">
            <a:avLst/>
          </a:prstGeom>
          <a:noFill/>
        </p:spPr>
        <p:txBody>
          <a:bodyPr wrap="square" lIns="81951" tIns="40975" rIns="81951" bIns="40975" numCol="1" rtlCol="0">
            <a:prstTxWarp prst="textPlain">
              <a:avLst/>
            </a:prstTxWarp>
            <a:spAutoFit/>
          </a:bodyPr>
          <a:lstStyle/>
          <a:p>
            <a:r>
              <a:rPr lang="en-US" sz="4411" b="1" dirty="0" err="1">
                <a:solidFill>
                  <a:schemeClr val="accent2">
                    <a:lumMod val="75000"/>
                  </a:schemeClr>
                </a:solidFill>
                <a:latin typeface="Kalpurush" pitchFamily="2" charset="0"/>
                <a:cs typeface="Kalpurush" pitchFamily="2" charset="0"/>
              </a:rPr>
              <a:t>কবি</a:t>
            </a:r>
            <a:r>
              <a:rPr lang="en-US" sz="4411" b="1" dirty="0">
                <a:solidFill>
                  <a:schemeClr val="accent2">
                    <a:lumMod val="75000"/>
                  </a:schemeClr>
                </a:solidFill>
                <a:latin typeface="Kalpurush" pitchFamily="2" charset="0"/>
                <a:cs typeface="Kalpurush" pitchFamily="2" charset="0"/>
              </a:rPr>
              <a:t> </a:t>
            </a:r>
            <a:r>
              <a:rPr lang="en-US" sz="4411" b="1" dirty="0" err="1">
                <a:solidFill>
                  <a:schemeClr val="accent2">
                    <a:lumMod val="75000"/>
                  </a:schemeClr>
                </a:solidFill>
                <a:latin typeface="Kalpurush" pitchFamily="2" charset="0"/>
                <a:cs typeface="Kalpurush" pitchFamily="2" charset="0"/>
              </a:rPr>
              <a:t>পরিচিতি</a:t>
            </a:r>
            <a:endParaRPr lang="en-US" sz="4411" b="1" dirty="0">
              <a:solidFill>
                <a:schemeClr val="accent2">
                  <a:lumMod val="75000"/>
                </a:schemeClr>
              </a:solidFill>
              <a:latin typeface="Kalpurush" pitchFamily="2" charset="0"/>
              <a:cs typeface="Kalpurush" pitchFamily="2" charset="0"/>
            </a:endParaRPr>
          </a:p>
        </p:txBody>
      </p:sp>
      <p:pic>
        <p:nvPicPr>
          <p:cNvPr id="3" name="Picture 2" descr="Lutfor-Rahman-Riton-pic-1-removebg-preview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" y="-8485"/>
            <a:ext cx="3345998" cy="2472560"/>
          </a:xfrm>
          <a:prstGeom prst="rect">
            <a:avLst/>
          </a:prstGeom>
          <a:ln w="3175">
            <a:solidFill>
              <a:schemeClr val="tx1"/>
            </a:solidFill>
          </a:ln>
        </p:spPr>
      </p:pic>
      <p:graphicFrame>
        <p:nvGraphicFramePr>
          <p:cNvPr id="5" name="Diagram 4"/>
          <p:cNvGraphicFramePr/>
          <p:nvPr/>
        </p:nvGraphicFramePr>
        <p:xfrm>
          <a:off x="901559" y="2053998"/>
          <a:ext cx="11076403" cy="481250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3575175" y="1213740"/>
            <a:ext cx="3895838" cy="709644"/>
          </a:xfrm>
          <a:prstGeom prst="rect">
            <a:avLst/>
          </a:prstGeom>
          <a:noFill/>
        </p:spPr>
        <p:txBody>
          <a:bodyPr wrap="square" lIns="81951" tIns="40975" rIns="81951" bIns="40975" numCol="1" rtlCol="0">
            <a:prstTxWarp prst="textPlain">
              <a:avLst/>
            </a:prstTxWarp>
            <a:spAutoFit/>
          </a:bodyPr>
          <a:lstStyle/>
          <a:p>
            <a:r>
              <a:rPr lang="en-US" sz="3709" b="1" dirty="0" err="1">
                <a:solidFill>
                  <a:srgbClr val="0070C0"/>
                </a:solidFill>
                <a:latin typeface="Kalpurush" pitchFamily="2" charset="0"/>
                <a:cs typeface="Kalpurush" pitchFamily="2" charset="0"/>
              </a:rPr>
              <a:t>লুৎফর</a:t>
            </a:r>
            <a:r>
              <a:rPr lang="en-US" sz="3709" b="1" dirty="0">
                <a:solidFill>
                  <a:srgbClr val="0070C0"/>
                </a:solidFill>
                <a:latin typeface="Kalpurush" pitchFamily="2" charset="0"/>
                <a:cs typeface="Kalpurush" pitchFamily="2" charset="0"/>
              </a:rPr>
              <a:t> </a:t>
            </a:r>
            <a:r>
              <a:rPr lang="en-US" sz="3709" b="1" dirty="0" err="1">
                <a:solidFill>
                  <a:srgbClr val="0070C0"/>
                </a:solidFill>
                <a:latin typeface="Kalpurush" pitchFamily="2" charset="0"/>
                <a:cs typeface="Kalpurush" pitchFamily="2" charset="0"/>
              </a:rPr>
              <a:t>রহমান</a:t>
            </a:r>
            <a:r>
              <a:rPr lang="en-US" sz="3709" b="1" dirty="0">
                <a:solidFill>
                  <a:srgbClr val="0070C0"/>
                </a:solidFill>
                <a:latin typeface="Kalpurush" pitchFamily="2" charset="0"/>
                <a:cs typeface="Kalpurush" pitchFamily="2" charset="0"/>
              </a:rPr>
              <a:t> </a:t>
            </a:r>
            <a:r>
              <a:rPr lang="en-US" sz="3709" b="1" dirty="0" err="1">
                <a:solidFill>
                  <a:srgbClr val="0070C0"/>
                </a:solidFill>
                <a:latin typeface="Kalpurush" pitchFamily="2" charset="0"/>
                <a:cs typeface="Kalpurush" pitchFamily="2" charset="0"/>
              </a:rPr>
              <a:t>রিটন</a:t>
            </a:r>
            <a:endParaRPr lang="en-US" sz="3709" b="1" dirty="0">
              <a:solidFill>
                <a:srgbClr val="0070C0"/>
              </a:solidFill>
              <a:latin typeface="Kalpurush" pitchFamily="2" charset="0"/>
              <a:cs typeface="Kalpurush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100" decel="5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100" decel="10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100" decel="10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7404A01B-4A8F-4FCB-9BF6-479D1B477CE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">
                                            <p:graphicEl>
                                              <a:dgm id="{7404A01B-4A8F-4FCB-9BF6-479D1B477CE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3C8314E0-D8C2-41E0-A3C1-C7DFC1EB80A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5">
                                            <p:graphicEl>
                                              <a:dgm id="{3C8314E0-D8C2-41E0-A3C1-C7DFC1EB80A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9B98B283-774F-4E07-86E1-D7BAB00163A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5">
                                            <p:graphicEl>
                                              <a:dgm id="{9B98B283-774F-4E07-86E1-D7BAB00163A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D5C0B0B6-3337-471B-B920-D8163A0B5CD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5">
                                            <p:graphicEl>
                                              <a:dgm id="{D5C0B0B6-3337-471B-B920-D8163A0B5CD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E65501BB-B147-45BF-9F7D-8B6102B0AB8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5">
                                            <p:graphicEl>
                                              <a:dgm id="{E65501BB-B147-45BF-9F7D-8B6102B0AB8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7C34D1CE-8B36-4BD6-93E5-2BBAB44C383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5">
                                            <p:graphicEl>
                                              <a:dgm id="{7C34D1CE-8B36-4BD6-93E5-2BBAB44C383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Sub>
          <a:bldDgm bld="one"/>
        </p:bldSub>
      </p:bldGraphic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0442" y="144275"/>
            <a:ext cx="6263895" cy="763890"/>
          </a:xfrm>
          <a:prstGeom prst="rect">
            <a:avLst/>
          </a:prstGeom>
          <a:noFill/>
        </p:spPr>
        <p:txBody>
          <a:bodyPr wrap="square" lIns="81951" tIns="40975" rIns="81951" bIns="40975" numCol="1" rtlCol="0">
            <a:prstTxWarp prst="textPlain">
              <a:avLst/>
            </a:prstTxWarp>
            <a:spAutoFit/>
          </a:bodyPr>
          <a:lstStyle/>
          <a:p>
            <a:r>
              <a:rPr lang="en-US" sz="3709" b="1" dirty="0" err="1">
                <a:latin typeface="Kalpurush" pitchFamily="2" charset="0"/>
                <a:cs typeface="Kalpurush" pitchFamily="2" charset="0"/>
              </a:rPr>
              <a:t>নতুন</a:t>
            </a:r>
            <a:r>
              <a:rPr lang="en-US" sz="3709" b="1" dirty="0">
                <a:latin typeface="Kalpurush" pitchFamily="2" charset="0"/>
                <a:cs typeface="Kalpurush" pitchFamily="2" charset="0"/>
              </a:rPr>
              <a:t>/</a:t>
            </a:r>
            <a:r>
              <a:rPr lang="en-US" sz="3709" b="1" dirty="0" err="1">
                <a:latin typeface="Kalpurush" pitchFamily="2" charset="0"/>
                <a:cs typeface="Kalpurush" pitchFamily="2" charset="0"/>
              </a:rPr>
              <a:t>অপরিচিত</a:t>
            </a:r>
            <a:r>
              <a:rPr lang="en-US" sz="3709" b="1" dirty="0">
                <a:latin typeface="Kalpurush" pitchFamily="2" charset="0"/>
                <a:cs typeface="Kalpurush" pitchFamily="2" charset="0"/>
              </a:rPr>
              <a:t> </a:t>
            </a:r>
            <a:r>
              <a:rPr lang="en-US" sz="3709" b="1" dirty="0" err="1">
                <a:latin typeface="Kalpurush" pitchFamily="2" charset="0"/>
                <a:cs typeface="Kalpurush" pitchFamily="2" charset="0"/>
              </a:rPr>
              <a:t>শব্দ</a:t>
            </a:r>
            <a:endParaRPr lang="en-US" sz="3709" b="1" dirty="0">
              <a:latin typeface="Kalpurush" pitchFamily="2" charset="0"/>
              <a:cs typeface="Kalpurush" pitchFamily="2" charset="0"/>
            </a:endParaRPr>
          </a:p>
        </p:txBody>
      </p:sp>
      <p:pic>
        <p:nvPicPr>
          <p:cNvPr id="3" name="Picture 2" descr="images__20_-removebg-preview.png"/>
          <p:cNvPicPr>
            <a:picLocks noChangeAspect="1"/>
          </p:cNvPicPr>
          <p:nvPr/>
        </p:nvPicPr>
        <p:blipFill>
          <a:blip r:embed="rId2"/>
          <a:srcRect l="3623" r="3623"/>
          <a:stretch>
            <a:fillRect/>
          </a:stretch>
        </p:blipFill>
        <p:spPr>
          <a:xfrm>
            <a:off x="977937" y="1748442"/>
            <a:ext cx="9777792" cy="511806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 rot="10800000" flipV="1">
            <a:off x="214058" y="1081281"/>
            <a:ext cx="11687516" cy="545561"/>
          </a:xfrm>
          <a:prstGeom prst="rect">
            <a:avLst/>
          </a:prstGeom>
          <a:noFill/>
        </p:spPr>
        <p:txBody>
          <a:bodyPr wrap="square" lIns="81951" tIns="40975" rIns="81951" bIns="40975" rtlCol="0">
            <a:spAutoFit/>
          </a:bodyPr>
          <a:lstStyle/>
          <a:p>
            <a:r>
              <a:rPr lang="en-US" sz="3008" b="1" spc="-88" dirty="0" err="1">
                <a:latin typeface="Kalpurush" pitchFamily="2" charset="0"/>
                <a:cs typeface="Kalpurush" pitchFamily="2" charset="0"/>
              </a:rPr>
              <a:t>কবিতাংশটুকু</a:t>
            </a:r>
            <a:r>
              <a:rPr lang="en-US" sz="3008" b="1" spc="-88" dirty="0">
                <a:latin typeface="Kalpurush" pitchFamily="2" charset="0"/>
                <a:cs typeface="Kalpurush" pitchFamily="2" charset="0"/>
              </a:rPr>
              <a:t> </a:t>
            </a:r>
            <a:r>
              <a:rPr lang="en-US" sz="3008" b="1" spc="-88" dirty="0" err="1">
                <a:latin typeface="Kalpurush" pitchFamily="2" charset="0"/>
                <a:cs typeface="Kalpurush" pitchFamily="2" charset="0"/>
              </a:rPr>
              <a:t>থেকে</a:t>
            </a:r>
            <a:r>
              <a:rPr lang="en-US" sz="3008" b="1" spc="-88" dirty="0">
                <a:latin typeface="Kalpurush" pitchFamily="2" charset="0"/>
                <a:cs typeface="Kalpurush" pitchFamily="2" charset="0"/>
              </a:rPr>
              <a:t> </a:t>
            </a:r>
            <a:r>
              <a:rPr lang="en-US" sz="3008" b="1" spc="-88" dirty="0" err="1">
                <a:latin typeface="Kalpurush" pitchFamily="2" charset="0"/>
                <a:cs typeface="Kalpurush" pitchFamily="2" charset="0"/>
              </a:rPr>
              <a:t>নতুন</a:t>
            </a:r>
            <a:r>
              <a:rPr lang="en-US" sz="3008" b="1" spc="-88" dirty="0">
                <a:latin typeface="Kalpurush" pitchFamily="2" charset="0"/>
                <a:cs typeface="Kalpurush" pitchFamily="2" charset="0"/>
              </a:rPr>
              <a:t> </a:t>
            </a:r>
            <a:r>
              <a:rPr lang="en-US" sz="3008" b="1" spc="-88" dirty="0" err="1">
                <a:latin typeface="Kalpurush" pitchFamily="2" charset="0"/>
                <a:cs typeface="Kalpurush" pitchFamily="2" charset="0"/>
              </a:rPr>
              <a:t>বা</a:t>
            </a:r>
            <a:r>
              <a:rPr lang="en-US" sz="3008" b="1" spc="-88" dirty="0">
                <a:latin typeface="Kalpurush" pitchFamily="2" charset="0"/>
                <a:cs typeface="Kalpurush" pitchFamily="2" charset="0"/>
              </a:rPr>
              <a:t> </a:t>
            </a:r>
            <a:r>
              <a:rPr lang="en-US" sz="3008" b="1" spc="-88" dirty="0" err="1">
                <a:latin typeface="Kalpurush" pitchFamily="2" charset="0"/>
                <a:cs typeface="Kalpurush" pitchFamily="2" charset="0"/>
              </a:rPr>
              <a:t>জানা</a:t>
            </a:r>
            <a:r>
              <a:rPr lang="en-US" sz="3008" b="1" spc="-88" dirty="0">
                <a:latin typeface="Kalpurush" pitchFamily="2" charset="0"/>
                <a:cs typeface="Kalpurush" pitchFamily="2" charset="0"/>
              </a:rPr>
              <a:t> </a:t>
            </a:r>
            <a:r>
              <a:rPr lang="en-US" sz="3008" b="1" spc="-88" dirty="0" err="1">
                <a:latin typeface="Kalpurush" pitchFamily="2" charset="0"/>
                <a:cs typeface="Kalpurush" pitchFamily="2" charset="0"/>
              </a:rPr>
              <a:t>নেই</a:t>
            </a:r>
            <a:r>
              <a:rPr lang="en-US" sz="3008" b="1" spc="-88" dirty="0">
                <a:latin typeface="Kalpurush" pitchFamily="2" charset="0"/>
                <a:cs typeface="Kalpurush" pitchFamily="2" charset="0"/>
              </a:rPr>
              <a:t> </a:t>
            </a:r>
            <a:r>
              <a:rPr lang="en-US" sz="3008" b="1" spc="-88" dirty="0" err="1">
                <a:latin typeface="Kalpurush" pitchFamily="2" charset="0"/>
                <a:cs typeface="Kalpurush" pitchFamily="2" charset="0"/>
              </a:rPr>
              <a:t>শব্দ</a:t>
            </a:r>
            <a:r>
              <a:rPr lang="en-US" sz="3008" b="1" spc="-88" dirty="0">
                <a:latin typeface="Kalpurush" pitchFamily="2" charset="0"/>
                <a:cs typeface="Kalpurush" pitchFamily="2" charset="0"/>
              </a:rPr>
              <a:t> </a:t>
            </a:r>
            <a:r>
              <a:rPr lang="en-US" sz="3008" b="1" spc="-88" dirty="0" err="1">
                <a:latin typeface="Kalpurush" pitchFamily="2" charset="0"/>
                <a:cs typeface="Kalpurush" pitchFamily="2" charset="0"/>
              </a:rPr>
              <a:t>চিহ্নিত</a:t>
            </a:r>
            <a:r>
              <a:rPr lang="en-US" sz="3008" b="1" spc="-88" dirty="0">
                <a:latin typeface="Kalpurush" pitchFamily="2" charset="0"/>
                <a:cs typeface="Kalpurush" pitchFamily="2" charset="0"/>
              </a:rPr>
              <a:t> </a:t>
            </a:r>
            <a:r>
              <a:rPr lang="en-US" sz="3008" b="1" spc="-88" dirty="0" err="1">
                <a:latin typeface="Kalpurush" pitchFamily="2" charset="0"/>
                <a:cs typeface="Kalpurush" pitchFamily="2" charset="0"/>
              </a:rPr>
              <a:t>করে</a:t>
            </a:r>
            <a:r>
              <a:rPr lang="en-US" sz="3008" b="1" spc="-88" dirty="0">
                <a:latin typeface="Kalpurush" pitchFamily="2" charset="0"/>
                <a:cs typeface="Kalpurush" pitchFamily="2" charset="0"/>
              </a:rPr>
              <a:t> </a:t>
            </a:r>
            <a:r>
              <a:rPr lang="en-US" sz="3008" b="1" spc="-88" dirty="0" err="1">
                <a:latin typeface="Kalpurush" pitchFamily="2" charset="0"/>
                <a:cs typeface="Kalpurush" pitchFamily="2" charset="0"/>
              </a:rPr>
              <a:t>বলো</a:t>
            </a:r>
            <a:r>
              <a:rPr lang="en-US" sz="3008" b="1" spc="-88" dirty="0">
                <a:latin typeface="Kalpurush" pitchFamily="2" charset="0"/>
                <a:cs typeface="Kalpurush" pitchFamily="2" charset="0"/>
              </a:rPr>
              <a:t> ,</a:t>
            </a:r>
            <a:r>
              <a:rPr lang="en-US" sz="3008" b="1" spc="-88" dirty="0" err="1">
                <a:latin typeface="Kalpurush" pitchFamily="2" charset="0"/>
                <a:cs typeface="Kalpurush" pitchFamily="2" charset="0"/>
              </a:rPr>
              <a:t>আমি</a:t>
            </a:r>
            <a:r>
              <a:rPr lang="en-US" sz="3008" b="1" spc="-88" dirty="0">
                <a:latin typeface="Kalpurush" pitchFamily="2" charset="0"/>
                <a:cs typeface="Kalpurush" pitchFamily="2" charset="0"/>
              </a:rPr>
              <a:t> </a:t>
            </a:r>
            <a:r>
              <a:rPr lang="en-US" sz="3008" b="1" spc="-88" dirty="0" err="1">
                <a:latin typeface="Kalpurush" pitchFamily="2" charset="0"/>
                <a:cs typeface="Kalpurush" pitchFamily="2" charset="0"/>
              </a:rPr>
              <a:t>বোর্ডে</a:t>
            </a:r>
            <a:r>
              <a:rPr lang="en-US" sz="3008" b="1" spc="-88" dirty="0">
                <a:latin typeface="Kalpurush" pitchFamily="2" charset="0"/>
                <a:cs typeface="Kalpurush" pitchFamily="2" charset="0"/>
              </a:rPr>
              <a:t> </a:t>
            </a:r>
            <a:r>
              <a:rPr lang="en-US" sz="3008" b="1" spc="-88" dirty="0" err="1">
                <a:latin typeface="Kalpurush" pitchFamily="2" charset="0"/>
                <a:cs typeface="Kalpurush" pitchFamily="2" charset="0"/>
              </a:rPr>
              <a:t>লিখছি</a:t>
            </a:r>
            <a:r>
              <a:rPr lang="en-US" sz="3008" b="1" spc="-88" dirty="0">
                <a:latin typeface="Kalpurush" pitchFamily="2" charset="0"/>
                <a:cs typeface="Kalpurush" pitchFamily="2" charset="0"/>
              </a:rPr>
              <a:t> ।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359897" y="2206776"/>
            <a:ext cx="1680544" cy="638123"/>
          </a:xfrm>
          <a:prstGeom prst="rect">
            <a:avLst/>
          </a:prstGeom>
          <a:noFill/>
        </p:spPr>
        <p:txBody>
          <a:bodyPr wrap="square" lIns="81951" tIns="40975" rIns="81951" bIns="40975" rtlCol="0">
            <a:spAutoFit/>
          </a:bodyPr>
          <a:lstStyle/>
          <a:p>
            <a:r>
              <a:rPr lang="en-US" sz="3609" b="1" dirty="0" err="1">
                <a:latin typeface="Kalpurush" pitchFamily="2" charset="0"/>
                <a:cs typeface="Kalpurush" pitchFamily="2" charset="0"/>
              </a:rPr>
              <a:t>মুগ্ধ</a:t>
            </a:r>
            <a:endParaRPr lang="en-US" sz="3609" b="1" dirty="0">
              <a:latin typeface="Kalpurush" pitchFamily="2" charset="0"/>
              <a:cs typeface="Kalpurush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283494" y="3123443"/>
            <a:ext cx="1986125" cy="638123"/>
          </a:xfrm>
          <a:prstGeom prst="rect">
            <a:avLst/>
          </a:prstGeom>
          <a:noFill/>
        </p:spPr>
        <p:txBody>
          <a:bodyPr wrap="square" lIns="81951" tIns="40975" rIns="81951" bIns="40975" rtlCol="0">
            <a:spAutoFit/>
          </a:bodyPr>
          <a:lstStyle/>
          <a:p>
            <a:r>
              <a:rPr lang="en-US" sz="3609" b="1" dirty="0" err="1">
                <a:latin typeface="Kalpurush" pitchFamily="2" charset="0"/>
                <a:cs typeface="Kalpurush" pitchFamily="2" charset="0"/>
              </a:rPr>
              <a:t>ঊর্মিমালা</a:t>
            </a:r>
            <a:endParaRPr lang="en-US" sz="3609" b="1" dirty="0">
              <a:latin typeface="Kalpurush" pitchFamily="2" charset="0"/>
              <a:cs typeface="Kalpurush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283495" y="3963744"/>
            <a:ext cx="2444452" cy="647931"/>
          </a:xfrm>
          <a:prstGeom prst="rect">
            <a:avLst/>
          </a:prstGeom>
          <a:noFill/>
        </p:spPr>
        <p:txBody>
          <a:bodyPr wrap="square" lIns="81951" tIns="40975" rIns="81951" bIns="40975" rtlCol="0">
            <a:spAutoFit/>
          </a:bodyPr>
          <a:lstStyle/>
          <a:p>
            <a:r>
              <a:rPr lang="en-US" sz="3609" b="1" dirty="0" err="1">
                <a:latin typeface="Kalpurush" pitchFamily="2" charset="0"/>
                <a:cs typeface="Kalpurush" pitchFamily="2" charset="0"/>
              </a:rPr>
              <a:t>স্রোতস্বিনী</a:t>
            </a:r>
            <a:endParaRPr lang="en-US" sz="3609" b="1" dirty="0">
              <a:latin typeface="Kalpurush" pitchFamily="2" charset="0"/>
              <a:cs typeface="Kalpurush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1060942"/>
            <a:ext cx="11534738" cy="54556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81951" tIns="40975" rIns="81951" bIns="40975" rtlCol="0">
            <a:spAutoFit/>
          </a:bodyPr>
          <a:lstStyle/>
          <a:p>
            <a:r>
              <a:rPr lang="en-US" sz="3008" b="1" dirty="0" err="1">
                <a:latin typeface="Kalpurush" pitchFamily="2" charset="0"/>
                <a:cs typeface="Kalpurush" pitchFamily="2" charset="0"/>
              </a:rPr>
              <a:t>প্রিয়</a:t>
            </a:r>
            <a:r>
              <a:rPr lang="en-US" sz="3008" b="1" dirty="0">
                <a:latin typeface="Kalpurush" pitchFamily="2" charset="0"/>
                <a:cs typeface="Kalpurush" pitchFamily="2" charset="0"/>
              </a:rPr>
              <a:t> </a:t>
            </a:r>
            <a:r>
              <a:rPr lang="en-US" sz="3008" b="1" dirty="0" err="1">
                <a:latin typeface="Kalpurush" pitchFamily="2" charset="0"/>
                <a:cs typeface="Kalpurush" pitchFamily="2" charset="0"/>
              </a:rPr>
              <a:t>শিক্ষার্থীরা</a:t>
            </a:r>
            <a:r>
              <a:rPr lang="en-US" sz="3008" b="1" dirty="0">
                <a:latin typeface="Kalpurush" pitchFamily="2" charset="0"/>
                <a:cs typeface="Kalpurush" pitchFamily="2" charset="0"/>
              </a:rPr>
              <a:t> </a:t>
            </a:r>
            <a:r>
              <a:rPr lang="en-US" sz="3008" b="1" dirty="0" err="1">
                <a:latin typeface="Kalpurush" pitchFamily="2" charset="0"/>
                <a:cs typeface="Kalpurush" pitchFamily="2" charset="0"/>
              </a:rPr>
              <a:t>শব্দগুলোর</a:t>
            </a:r>
            <a:r>
              <a:rPr lang="en-US" sz="3008" b="1" dirty="0">
                <a:latin typeface="Kalpurush" pitchFamily="2" charset="0"/>
                <a:cs typeface="Kalpurush" pitchFamily="2" charset="0"/>
              </a:rPr>
              <a:t> </a:t>
            </a:r>
            <a:r>
              <a:rPr lang="en-US" sz="3008" b="1" dirty="0" err="1">
                <a:latin typeface="Kalpurush" pitchFamily="2" charset="0"/>
                <a:cs typeface="Kalpurush" pitchFamily="2" charset="0"/>
              </a:rPr>
              <a:t>অর্থ</a:t>
            </a:r>
            <a:r>
              <a:rPr lang="en-US" sz="3008" b="1" dirty="0">
                <a:latin typeface="Kalpurush" pitchFamily="2" charset="0"/>
                <a:cs typeface="Kalpurush" pitchFamily="2" charset="0"/>
              </a:rPr>
              <a:t> </a:t>
            </a:r>
            <a:r>
              <a:rPr lang="en-US" sz="3008" b="1" dirty="0" err="1">
                <a:latin typeface="Kalpurush" pitchFamily="2" charset="0"/>
                <a:cs typeface="Kalpurush" pitchFamily="2" charset="0"/>
              </a:rPr>
              <a:t>তোমরা</a:t>
            </a:r>
            <a:r>
              <a:rPr lang="en-US" sz="3008" b="1" dirty="0">
                <a:latin typeface="Kalpurush" pitchFamily="2" charset="0"/>
                <a:cs typeface="Kalpurush" pitchFamily="2" charset="0"/>
              </a:rPr>
              <a:t> </a:t>
            </a:r>
            <a:r>
              <a:rPr lang="en-US" sz="3008" b="1" dirty="0" err="1">
                <a:latin typeface="Kalpurush" pitchFamily="2" charset="0"/>
                <a:cs typeface="Kalpurush" pitchFamily="2" charset="0"/>
              </a:rPr>
              <a:t>বুঝতে</a:t>
            </a:r>
            <a:r>
              <a:rPr lang="en-US" sz="3008" b="1" dirty="0">
                <a:latin typeface="Kalpurush" pitchFamily="2" charset="0"/>
                <a:cs typeface="Kalpurush" pitchFamily="2" charset="0"/>
              </a:rPr>
              <a:t> </a:t>
            </a:r>
            <a:r>
              <a:rPr lang="en-US" sz="3008" b="1" dirty="0" err="1">
                <a:latin typeface="Kalpurush" pitchFamily="2" charset="0"/>
                <a:cs typeface="Kalpurush" pitchFamily="2" charset="0"/>
              </a:rPr>
              <a:t>পারছো</a:t>
            </a:r>
            <a:r>
              <a:rPr lang="en-US" sz="3008" b="1" dirty="0">
                <a:latin typeface="Kalpurush" pitchFamily="2" charset="0"/>
                <a:cs typeface="Kalpurush" pitchFamily="2" charset="0"/>
              </a:rPr>
              <a:t> 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100" decel="5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100" decel="10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100" decel="10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5" grpId="0"/>
      <p:bldP spid="6" grpId="0"/>
      <p:bldP spid="7" grpId="0"/>
      <p:bldP spid="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62400" y="228600"/>
            <a:ext cx="4578057" cy="762000"/>
          </a:xfrm>
          <a:prstGeom prst="rect">
            <a:avLst/>
          </a:prstGeom>
          <a:noFill/>
        </p:spPr>
        <p:txBody>
          <a:bodyPr wrap="square" lIns="81951" tIns="40975" rIns="81951" bIns="40975" numCol="1" rtlCol="0">
            <a:prstTxWarp prst="textPlain">
              <a:avLst/>
            </a:prstTxWarp>
            <a:spAutoFit/>
          </a:bodyPr>
          <a:lstStyle/>
          <a:p>
            <a:r>
              <a:rPr lang="en-US" sz="3910" b="1" dirty="0" err="1">
                <a:latin typeface="Kalpurush" pitchFamily="2" charset="0"/>
                <a:cs typeface="Kalpurush" pitchFamily="2" charset="0"/>
              </a:rPr>
              <a:t>জোড়ায়</a:t>
            </a:r>
            <a:r>
              <a:rPr lang="en-US" sz="3910" b="1" dirty="0">
                <a:latin typeface="Kalpurush" pitchFamily="2" charset="0"/>
                <a:cs typeface="Kalpurush" pitchFamily="2" charset="0"/>
              </a:rPr>
              <a:t> </a:t>
            </a:r>
            <a:r>
              <a:rPr lang="en-US" sz="3910" b="1" dirty="0" err="1">
                <a:latin typeface="Kalpurush" pitchFamily="2" charset="0"/>
                <a:cs typeface="Kalpurush" pitchFamily="2" charset="0"/>
              </a:rPr>
              <a:t>কাজ</a:t>
            </a:r>
            <a:endParaRPr lang="en-US" sz="3910" b="1" dirty="0">
              <a:latin typeface="Kalpurush" pitchFamily="2" charset="0"/>
              <a:cs typeface="Kalpurush" pitchFamily="2" charset="0"/>
            </a:endParaRPr>
          </a:p>
        </p:txBody>
      </p:sp>
      <p:pic>
        <p:nvPicPr>
          <p:cNvPr id="3" name="Picture 2" descr="511315_161.jpg"/>
          <p:cNvPicPr>
            <a:picLocks noChangeAspect="1"/>
          </p:cNvPicPr>
          <p:nvPr/>
        </p:nvPicPr>
        <p:blipFill>
          <a:blip r:embed="rId2"/>
          <a:srcRect r="22462" b="1714"/>
          <a:stretch>
            <a:fillRect/>
          </a:stretch>
        </p:blipFill>
        <p:spPr>
          <a:xfrm>
            <a:off x="3276600" y="2971800"/>
            <a:ext cx="5729174" cy="3588581"/>
          </a:xfrm>
          <a:prstGeom prst="rect">
            <a:avLst/>
          </a:prstGeom>
          <a:ln w="3175">
            <a:solidFill>
              <a:schemeClr val="accent2">
                <a:lumMod val="75000"/>
              </a:schemeClr>
            </a:solidFill>
          </a:ln>
        </p:spPr>
      </p:pic>
      <p:sp>
        <p:nvSpPr>
          <p:cNvPr id="4" name="TextBox 3"/>
          <p:cNvSpPr txBox="1"/>
          <p:nvPr/>
        </p:nvSpPr>
        <p:spPr>
          <a:xfrm>
            <a:off x="1512662" y="1824840"/>
            <a:ext cx="8250011" cy="545561"/>
          </a:xfrm>
          <a:prstGeom prst="rect">
            <a:avLst/>
          </a:prstGeom>
          <a:noFill/>
        </p:spPr>
        <p:txBody>
          <a:bodyPr wrap="square" lIns="81951" tIns="40975" rIns="81951" bIns="40975" rtlCol="0"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en-US" sz="3008" b="1" dirty="0" err="1">
                <a:latin typeface="Kalpurush" pitchFamily="2" charset="0"/>
                <a:cs typeface="Kalpurush" pitchFamily="2" charset="0"/>
              </a:rPr>
              <a:t>কবিতাংশটুকু</a:t>
            </a:r>
            <a:r>
              <a:rPr lang="en-US" sz="3008" b="1" dirty="0">
                <a:latin typeface="Kalpurush" pitchFamily="2" charset="0"/>
                <a:cs typeface="Kalpurush" pitchFamily="2" charset="0"/>
              </a:rPr>
              <a:t> </a:t>
            </a:r>
            <a:r>
              <a:rPr lang="en-US" sz="3008" b="1" dirty="0" err="1">
                <a:latin typeface="Kalpurush" pitchFamily="2" charset="0"/>
                <a:cs typeface="Kalpurush" pitchFamily="2" charset="0"/>
              </a:rPr>
              <a:t>থেকে</a:t>
            </a:r>
            <a:r>
              <a:rPr lang="en-US" sz="3008" b="1" dirty="0">
                <a:latin typeface="Kalpurush" pitchFamily="2" charset="0"/>
                <a:cs typeface="Kalpurush" pitchFamily="2" charset="0"/>
              </a:rPr>
              <a:t> </a:t>
            </a:r>
            <a:r>
              <a:rPr lang="en-US" sz="3008" b="1" dirty="0" err="1">
                <a:latin typeface="Kalpurush" pitchFamily="2" charset="0"/>
                <a:cs typeface="Kalpurush" pitchFamily="2" charset="0"/>
              </a:rPr>
              <a:t>যুক্তবর্ণ</a:t>
            </a:r>
            <a:r>
              <a:rPr lang="en-US" sz="3008" b="1" dirty="0">
                <a:latin typeface="Kalpurush" pitchFamily="2" charset="0"/>
                <a:cs typeface="Kalpurush" pitchFamily="2" charset="0"/>
              </a:rPr>
              <a:t> </a:t>
            </a:r>
            <a:r>
              <a:rPr lang="en-US" sz="3008" b="1" dirty="0" err="1">
                <a:latin typeface="Kalpurush" pitchFamily="2" charset="0"/>
                <a:cs typeface="Kalpurush" pitchFamily="2" charset="0"/>
              </a:rPr>
              <a:t>খুঁজে</a:t>
            </a:r>
            <a:r>
              <a:rPr lang="en-US" sz="3008" b="1" dirty="0">
                <a:latin typeface="Kalpurush" pitchFamily="2" charset="0"/>
                <a:cs typeface="Kalpurush" pitchFamily="2" charset="0"/>
              </a:rPr>
              <a:t> </a:t>
            </a:r>
            <a:r>
              <a:rPr lang="en-US" sz="3008" b="1" dirty="0" err="1">
                <a:latin typeface="Kalpurush" pitchFamily="2" charset="0"/>
                <a:cs typeface="Kalpurush" pitchFamily="2" charset="0"/>
              </a:rPr>
              <a:t>বের</a:t>
            </a:r>
            <a:r>
              <a:rPr lang="en-US" sz="3008" b="1" dirty="0">
                <a:latin typeface="Kalpurush" pitchFamily="2" charset="0"/>
                <a:cs typeface="Kalpurush" pitchFamily="2" charset="0"/>
              </a:rPr>
              <a:t> </a:t>
            </a:r>
            <a:r>
              <a:rPr lang="en-US" sz="3008" b="1" dirty="0" err="1">
                <a:latin typeface="Kalpurush" pitchFamily="2" charset="0"/>
                <a:cs typeface="Kalpurush" pitchFamily="2" charset="0"/>
              </a:rPr>
              <a:t>করো</a:t>
            </a:r>
            <a:r>
              <a:rPr lang="en-US" sz="3008" b="1" dirty="0">
                <a:latin typeface="Kalpurush" pitchFamily="2" charset="0"/>
                <a:cs typeface="Kalpurush" pitchFamily="2" charset="0"/>
              </a:rPr>
              <a:t> ।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100" decel="5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100" decel="10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100" decel="10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186284" y="220663"/>
            <a:ext cx="4888896" cy="771348"/>
          </a:xfrm>
          <a:prstGeom prst="rect">
            <a:avLst/>
          </a:prstGeom>
          <a:noFill/>
        </p:spPr>
        <p:txBody>
          <a:bodyPr wrap="square" lIns="81951" tIns="40975" rIns="81951" bIns="40975" numCol="1" rtlCol="0">
            <a:prstTxWarp prst="textPlain">
              <a:avLst/>
            </a:prstTxWarp>
            <a:spAutoFit/>
          </a:bodyPr>
          <a:lstStyle/>
          <a:p>
            <a:r>
              <a:rPr lang="en-US" sz="3910" b="1" dirty="0" err="1">
                <a:latin typeface="Kalpurush" pitchFamily="2" charset="0"/>
                <a:cs typeface="Kalpurush" pitchFamily="2" charset="0"/>
              </a:rPr>
              <a:t>মূল্যায়ন</a:t>
            </a:r>
            <a:endParaRPr lang="en-US" sz="3910" b="1" dirty="0">
              <a:latin typeface="Kalpurush" pitchFamily="2" charset="0"/>
              <a:cs typeface="Kalpurush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43217" y="1519284"/>
            <a:ext cx="8708345" cy="545561"/>
          </a:xfrm>
          <a:prstGeom prst="rect">
            <a:avLst/>
          </a:prstGeom>
          <a:noFill/>
        </p:spPr>
        <p:txBody>
          <a:bodyPr wrap="square" lIns="81951" tIns="40975" rIns="81951" bIns="40975" rtlCol="0"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en-US" sz="3008" b="1" dirty="0" err="1">
                <a:latin typeface="Kalpurush" pitchFamily="2" charset="0"/>
                <a:cs typeface="Kalpurush" pitchFamily="2" charset="0"/>
              </a:rPr>
              <a:t>নিচের</a:t>
            </a:r>
            <a:r>
              <a:rPr lang="en-US" sz="3008" b="1" dirty="0">
                <a:latin typeface="Kalpurush" pitchFamily="2" charset="0"/>
                <a:cs typeface="Kalpurush" pitchFamily="2" charset="0"/>
              </a:rPr>
              <a:t> </a:t>
            </a:r>
            <a:r>
              <a:rPr lang="en-US" sz="3008" b="1" dirty="0" err="1">
                <a:latin typeface="Kalpurush" pitchFamily="2" charset="0"/>
                <a:cs typeface="Kalpurush" pitchFamily="2" charset="0"/>
              </a:rPr>
              <a:t>শব্দগুলোর</a:t>
            </a:r>
            <a:r>
              <a:rPr lang="en-US" sz="3008" b="1" dirty="0">
                <a:latin typeface="Kalpurush" pitchFamily="2" charset="0"/>
                <a:cs typeface="Kalpurush" pitchFamily="2" charset="0"/>
              </a:rPr>
              <a:t> </a:t>
            </a:r>
            <a:r>
              <a:rPr lang="en-US" sz="3008" b="1" dirty="0" err="1">
                <a:latin typeface="Kalpurush" pitchFamily="2" charset="0"/>
                <a:cs typeface="Kalpurush" pitchFamily="2" charset="0"/>
              </a:rPr>
              <a:t>অর্থ</a:t>
            </a:r>
            <a:r>
              <a:rPr lang="en-US" sz="3008" b="1" dirty="0">
                <a:latin typeface="Kalpurush" pitchFamily="2" charset="0"/>
                <a:cs typeface="Kalpurush" pitchFamily="2" charset="0"/>
              </a:rPr>
              <a:t> </a:t>
            </a:r>
            <a:r>
              <a:rPr lang="en-US" sz="3008" b="1" dirty="0" err="1">
                <a:latin typeface="Kalpurush" pitchFamily="2" charset="0"/>
                <a:cs typeface="Kalpurush" pitchFamily="2" charset="0"/>
              </a:rPr>
              <a:t>লিখ</a:t>
            </a:r>
            <a:r>
              <a:rPr lang="en-US" sz="3008" b="1" dirty="0">
                <a:latin typeface="Kalpurush" pitchFamily="2" charset="0"/>
                <a:cs typeface="Kalpurush" pitchFamily="2" charset="0"/>
              </a:rPr>
              <a:t> ও </a:t>
            </a:r>
            <a:r>
              <a:rPr lang="en-US" sz="3008" b="1" dirty="0" err="1">
                <a:latin typeface="Kalpurush" pitchFamily="2" charset="0"/>
                <a:cs typeface="Kalpurush" pitchFamily="2" charset="0"/>
              </a:rPr>
              <a:t>বাক্য</a:t>
            </a:r>
            <a:r>
              <a:rPr lang="en-US" sz="3008" b="1" dirty="0">
                <a:latin typeface="Kalpurush" pitchFamily="2" charset="0"/>
                <a:cs typeface="Kalpurush" pitchFamily="2" charset="0"/>
              </a:rPr>
              <a:t> </a:t>
            </a:r>
            <a:r>
              <a:rPr lang="en-US" sz="3008" b="1" dirty="0" err="1">
                <a:latin typeface="Kalpurush" pitchFamily="2" charset="0"/>
                <a:cs typeface="Kalpurush" pitchFamily="2" charset="0"/>
              </a:rPr>
              <a:t>রচনা</a:t>
            </a:r>
            <a:r>
              <a:rPr lang="en-US" sz="3008" b="1" dirty="0">
                <a:latin typeface="Kalpurush" pitchFamily="2" charset="0"/>
                <a:cs typeface="Kalpurush" pitchFamily="2" charset="0"/>
              </a:rPr>
              <a:t> </a:t>
            </a:r>
            <a:r>
              <a:rPr lang="en-US" sz="3008" b="1" dirty="0" err="1">
                <a:latin typeface="Kalpurush" pitchFamily="2" charset="0"/>
                <a:cs typeface="Kalpurush" pitchFamily="2" charset="0"/>
              </a:rPr>
              <a:t>করো</a:t>
            </a:r>
            <a:r>
              <a:rPr lang="en-US" sz="3008" b="1" dirty="0">
                <a:latin typeface="Kalpurush" pitchFamily="2" charset="0"/>
                <a:cs typeface="Kalpurush" pitchFamily="2" charset="0"/>
              </a:rPr>
              <a:t> ।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95997" y="2817888"/>
            <a:ext cx="1756947" cy="458334"/>
          </a:xfrm>
          <a:prstGeom prst="rect">
            <a:avLst/>
          </a:prstGeom>
          <a:noFill/>
        </p:spPr>
        <p:txBody>
          <a:bodyPr wrap="square" lIns="81951" tIns="40975" rIns="81951" bIns="40975" numCol="1" rtlCol="0">
            <a:prstTxWarp prst="textPlain">
              <a:avLst/>
            </a:prstTxWarp>
            <a:spAutoFit/>
          </a:bodyPr>
          <a:lstStyle/>
          <a:p>
            <a:r>
              <a:rPr lang="en-US" sz="3008" b="1" dirty="0" err="1">
                <a:latin typeface="Kalpurush" pitchFamily="2" charset="0"/>
                <a:cs typeface="Kalpurush" pitchFamily="2" charset="0"/>
              </a:rPr>
              <a:t>মুগ্ধ</a:t>
            </a:r>
            <a:endParaRPr lang="en-US" sz="3008" b="1" dirty="0">
              <a:latin typeface="Kalpurush" pitchFamily="2" charset="0"/>
              <a:cs typeface="Kalpurush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72382" y="3810946"/>
            <a:ext cx="2291671" cy="586225"/>
          </a:xfrm>
          <a:prstGeom prst="rect">
            <a:avLst/>
          </a:prstGeom>
          <a:noFill/>
        </p:spPr>
        <p:txBody>
          <a:bodyPr wrap="square" lIns="81951" tIns="40975" rIns="81951" bIns="40975" numCol="1" rtlCol="0">
            <a:prstTxWarp prst="textPlain">
              <a:avLst/>
            </a:prstTxWarp>
            <a:spAutoFit/>
          </a:bodyPr>
          <a:lstStyle/>
          <a:p>
            <a:r>
              <a:rPr lang="en-US" sz="3008" b="1" dirty="0" err="1">
                <a:latin typeface="NikoshBAN" pitchFamily="2" charset="0"/>
                <a:cs typeface="NikoshBAN" pitchFamily="2" charset="0"/>
              </a:rPr>
              <a:t>ঊর্মিমালা</a:t>
            </a:r>
            <a:endParaRPr lang="en-US" sz="3008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72390" y="4880391"/>
            <a:ext cx="2444449" cy="586225"/>
          </a:xfrm>
          <a:prstGeom prst="rect">
            <a:avLst/>
          </a:prstGeom>
          <a:noFill/>
        </p:spPr>
        <p:txBody>
          <a:bodyPr wrap="square" lIns="81951" tIns="40975" rIns="81951" bIns="40975" numCol="1" rtlCol="0">
            <a:prstTxWarp prst="textPlain">
              <a:avLst/>
            </a:prstTxWarp>
            <a:spAutoFit/>
          </a:bodyPr>
          <a:lstStyle/>
          <a:p>
            <a:r>
              <a:rPr lang="en-US" sz="3008" b="1" dirty="0" err="1">
                <a:latin typeface="Kalpurush" pitchFamily="2" charset="0"/>
                <a:cs typeface="Kalpurush" pitchFamily="2" charset="0"/>
              </a:rPr>
              <a:t>স্রোতস্বিনী</a:t>
            </a:r>
            <a:endParaRPr lang="en-US" sz="3008" b="1" dirty="0">
              <a:latin typeface="Kalpurush" pitchFamily="2" charset="0"/>
              <a:cs typeface="Kalpurush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95995" y="5949836"/>
            <a:ext cx="2520837" cy="458334"/>
          </a:xfrm>
          <a:prstGeom prst="rect">
            <a:avLst/>
          </a:prstGeom>
          <a:noFill/>
        </p:spPr>
        <p:txBody>
          <a:bodyPr wrap="square" lIns="81951" tIns="40975" rIns="81951" bIns="40975" numCol="1" rtlCol="0">
            <a:prstTxWarp prst="textPlain">
              <a:avLst/>
            </a:prstTxWarp>
            <a:spAutoFit/>
          </a:bodyPr>
          <a:lstStyle/>
          <a:p>
            <a:r>
              <a:rPr lang="en-US" sz="3008" b="1" dirty="0" err="1">
                <a:latin typeface="Kalpurush" pitchFamily="2" charset="0"/>
                <a:cs typeface="Kalpurush" pitchFamily="2" charset="0"/>
              </a:rPr>
              <a:t>সমুদ্দুর</a:t>
            </a:r>
            <a:endParaRPr lang="en-US" sz="3008" b="1" dirty="0">
              <a:latin typeface="Kalpurush" pitchFamily="2" charset="0"/>
              <a:cs typeface="Kalpurush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icture13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39059" y="-8504"/>
            <a:ext cx="3819449" cy="1375002"/>
          </a:xfrm>
          <a:prstGeom prst="rect">
            <a:avLst/>
          </a:prstGeom>
        </p:spPr>
      </p:pic>
      <p:pic>
        <p:nvPicPr>
          <p:cNvPr id="3" name="Picture 2" descr="Untitled-1-copy-44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0437" y="3581778"/>
            <a:ext cx="5805565" cy="2918706"/>
          </a:xfrm>
          <a:prstGeom prst="rect">
            <a:avLst/>
          </a:prstGeom>
          <a:ln w="3175">
            <a:solidFill>
              <a:schemeClr val="tx1"/>
            </a:solidFill>
          </a:ln>
        </p:spPr>
      </p:pic>
      <p:sp>
        <p:nvSpPr>
          <p:cNvPr id="4" name="TextBox 3"/>
          <p:cNvSpPr txBox="1"/>
          <p:nvPr/>
        </p:nvSpPr>
        <p:spPr>
          <a:xfrm>
            <a:off x="366826" y="1290122"/>
            <a:ext cx="11534738" cy="1008371"/>
          </a:xfrm>
          <a:prstGeom prst="rect">
            <a:avLst/>
          </a:prstGeom>
          <a:noFill/>
        </p:spPr>
        <p:txBody>
          <a:bodyPr wrap="square" lIns="81951" tIns="40975" rIns="81951" bIns="40975" rtlCol="0">
            <a:spAutoFit/>
          </a:bodyPr>
          <a:lstStyle/>
          <a:p>
            <a:r>
              <a:rPr lang="en-US" sz="3008" b="1" dirty="0" err="1">
                <a:latin typeface="Kalpurush" pitchFamily="2" charset="0"/>
                <a:cs typeface="Kalpurush" pitchFamily="2" charset="0"/>
              </a:rPr>
              <a:t>তোমরা</a:t>
            </a:r>
            <a:r>
              <a:rPr lang="en-US" sz="3008" b="1" dirty="0">
                <a:latin typeface="Kalpurush" pitchFamily="2" charset="0"/>
                <a:cs typeface="Kalpurush" pitchFamily="2" charset="0"/>
              </a:rPr>
              <a:t> </a:t>
            </a:r>
            <a:r>
              <a:rPr lang="en-US" sz="3008" b="1" dirty="0" err="1">
                <a:latin typeface="Kalpurush" pitchFamily="2" charset="0"/>
                <a:cs typeface="Kalpurush" pitchFamily="2" charset="0"/>
              </a:rPr>
              <a:t>বাড়ি</a:t>
            </a:r>
            <a:r>
              <a:rPr lang="en-US" sz="3008" b="1" dirty="0">
                <a:latin typeface="Kalpurush" pitchFamily="2" charset="0"/>
                <a:cs typeface="Kalpurush" pitchFamily="2" charset="0"/>
              </a:rPr>
              <a:t> </a:t>
            </a:r>
            <a:r>
              <a:rPr lang="en-US" sz="3008" b="1" dirty="0" err="1">
                <a:latin typeface="Kalpurush" pitchFamily="2" charset="0"/>
                <a:cs typeface="Kalpurush" pitchFamily="2" charset="0"/>
              </a:rPr>
              <a:t>থেকে</a:t>
            </a:r>
            <a:r>
              <a:rPr lang="en-US" sz="3008" b="1" dirty="0">
                <a:latin typeface="Kalpurush" pitchFamily="2" charset="0"/>
                <a:cs typeface="Kalpurush" pitchFamily="2" charset="0"/>
              </a:rPr>
              <a:t> </a:t>
            </a:r>
            <a:r>
              <a:rPr lang="en-US" sz="3008" b="1" dirty="0" err="1">
                <a:latin typeface="Kalpurush" pitchFamily="2" charset="0"/>
                <a:cs typeface="Kalpurush" pitchFamily="2" charset="0"/>
              </a:rPr>
              <a:t>কবিতাটির</a:t>
            </a:r>
            <a:r>
              <a:rPr lang="en-US" sz="3008" b="1" dirty="0">
                <a:latin typeface="Kalpurush" pitchFamily="2" charset="0"/>
                <a:cs typeface="Kalpurush" pitchFamily="2" charset="0"/>
              </a:rPr>
              <a:t> </a:t>
            </a:r>
            <a:r>
              <a:rPr lang="en-US" sz="3008" b="1" dirty="0" err="1">
                <a:latin typeface="Kalpurush" pitchFamily="2" charset="0"/>
                <a:cs typeface="Kalpurush" pitchFamily="2" charset="0"/>
              </a:rPr>
              <a:t>নির্ধারিত</a:t>
            </a:r>
            <a:r>
              <a:rPr lang="en-US" sz="3008" b="1" dirty="0">
                <a:latin typeface="Kalpurush" pitchFamily="2" charset="0"/>
                <a:cs typeface="Kalpurush" pitchFamily="2" charset="0"/>
              </a:rPr>
              <a:t> </a:t>
            </a:r>
            <a:r>
              <a:rPr lang="en-US" sz="3008" b="1" dirty="0" err="1">
                <a:latin typeface="Kalpurush" pitchFamily="2" charset="0"/>
                <a:cs typeface="Kalpurush" pitchFamily="2" charset="0"/>
              </a:rPr>
              <a:t>অংশ</a:t>
            </a:r>
            <a:r>
              <a:rPr lang="en-US" sz="3008" b="1" dirty="0">
                <a:latin typeface="Kalpurush" pitchFamily="2" charset="0"/>
                <a:cs typeface="Kalpurush" pitchFamily="2" charset="0"/>
              </a:rPr>
              <a:t> </a:t>
            </a:r>
            <a:r>
              <a:rPr lang="en-US" sz="3008" b="1" dirty="0" err="1">
                <a:latin typeface="Kalpurush" pitchFamily="2" charset="0"/>
                <a:cs typeface="Kalpurush" pitchFamily="2" charset="0"/>
              </a:rPr>
              <a:t>আবৃত্তির</a:t>
            </a:r>
            <a:r>
              <a:rPr lang="en-US" sz="3008" b="1" dirty="0">
                <a:latin typeface="Kalpurush" pitchFamily="2" charset="0"/>
                <a:cs typeface="Kalpurush" pitchFamily="2" charset="0"/>
              </a:rPr>
              <a:t> </a:t>
            </a:r>
            <a:r>
              <a:rPr lang="en-US" sz="3008" b="1" dirty="0" err="1">
                <a:latin typeface="Kalpurush" pitchFamily="2" charset="0"/>
                <a:cs typeface="Kalpurush" pitchFamily="2" charset="0"/>
              </a:rPr>
              <a:t>চর্চা</a:t>
            </a:r>
            <a:r>
              <a:rPr lang="en-US" sz="3008" b="1" dirty="0">
                <a:latin typeface="Kalpurush" pitchFamily="2" charset="0"/>
                <a:cs typeface="Kalpurush" pitchFamily="2" charset="0"/>
              </a:rPr>
              <a:t> </a:t>
            </a:r>
            <a:r>
              <a:rPr lang="en-US" sz="3008" b="1" dirty="0" err="1">
                <a:latin typeface="Kalpurush" pitchFamily="2" charset="0"/>
                <a:cs typeface="Kalpurush" pitchFamily="2" charset="0"/>
              </a:rPr>
              <a:t>করবে</a:t>
            </a:r>
            <a:r>
              <a:rPr lang="en-US" sz="3008" b="1" dirty="0">
                <a:latin typeface="Kalpurush" pitchFamily="2" charset="0"/>
                <a:cs typeface="Kalpurush" pitchFamily="2" charset="0"/>
              </a:rPr>
              <a:t> </a:t>
            </a:r>
            <a:r>
              <a:rPr lang="en-US" sz="3008" b="1" dirty="0" err="1">
                <a:latin typeface="Kalpurush" pitchFamily="2" charset="0"/>
                <a:cs typeface="Kalpurush" pitchFamily="2" charset="0"/>
              </a:rPr>
              <a:t>এবং</a:t>
            </a:r>
            <a:r>
              <a:rPr lang="en-US" sz="3008" b="1" dirty="0">
                <a:latin typeface="Kalpurush" pitchFamily="2" charset="0"/>
                <a:cs typeface="Kalpurush" pitchFamily="2" charset="0"/>
              </a:rPr>
              <a:t> </a:t>
            </a:r>
            <a:r>
              <a:rPr lang="en-US" sz="3008" b="1" dirty="0" err="1">
                <a:latin typeface="Kalpurush" pitchFamily="2" charset="0"/>
                <a:cs typeface="Kalpurush" pitchFamily="2" charset="0"/>
              </a:rPr>
              <a:t>পাঠের</a:t>
            </a:r>
            <a:r>
              <a:rPr lang="en-US" sz="3008" b="1" dirty="0">
                <a:latin typeface="Kalpurush" pitchFamily="2" charset="0"/>
                <a:cs typeface="Kalpurush" pitchFamily="2" charset="0"/>
              </a:rPr>
              <a:t> ২নং </a:t>
            </a:r>
            <a:r>
              <a:rPr lang="en-US" sz="3008" b="1" dirty="0" err="1">
                <a:latin typeface="Kalpurush" pitchFamily="2" charset="0"/>
                <a:cs typeface="Kalpurush" pitchFamily="2" charset="0"/>
              </a:rPr>
              <a:t>অনুশীলনীর</a:t>
            </a:r>
            <a:r>
              <a:rPr lang="en-US" sz="3008" b="1" dirty="0">
                <a:latin typeface="Kalpurush" pitchFamily="2" charset="0"/>
                <a:cs typeface="Kalpurush" pitchFamily="2" charset="0"/>
              </a:rPr>
              <a:t> </a:t>
            </a:r>
            <a:r>
              <a:rPr lang="en-US" sz="3008" b="1" dirty="0" err="1">
                <a:latin typeface="Kalpurush" pitchFamily="2" charset="0"/>
                <a:cs typeface="Kalpurush" pitchFamily="2" charset="0"/>
              </a:rPr>
              <a:t>দেওয়া</a:t>
            </a:r>
            <a:r>
              <a:rPr lang="en-US" sz="3008" b="1" dirty="0">
                <a:latin typeface="Kalpurush" pitchFamily="2" charset="0"/>
                <a:cs typeface="Kalpurush" pitchFamily="2" charset="0"/>
              </a:rPr>
              <a:t> </a:t>
            </a:r>
            <a:r>
              <a:rPr lang="en-US" sz="3008" b="1" dirty="0" err="1">
                <a:latin typeface="Kalpurush" pitchFamily="2" charset="0"/>
                <a:cs typeface="Kalpurush" pitchFamily="2" charset="0"/>
              </a:rPr>
              <a:t>শব্দগুলো</a:t>
            </a:r>
            <a:r>
              <a:rPr lang="en-US" sz="3008" b="1" dirty="0">
                <a:latin typeface="Kalpurush" pitchFamily="2" charset="0"/>
                <a:cs typeface="Kalpurush" pitchFamily="2" charset="0"/>
              </a:rPr>
              <a:t> </a:t>
            </a:r>
            <a:r>
              <a:rPr lang="en-US" sz="3008" b="1" dirty="0" err="1">
                <a:latin typeface="Kalpurush" pitchFamily="2" charset="0"/>
                <a:cs typeface="Kalpurush" pitchFamily="2" charset="0"/>
              </a:rPr>
              <a:t>পড়ে</a:t>
            </a:r>
            <a:r>
              <a:rPr lang="en-US" sz="3008" b="1" dirty="0">
                <a:latin typeface="Kalpurush" pitchFamily="2" charset="0"/>
                <a:cs typeface="Kalpurush" pitchFamily="2" charset="0"/>
              </a:rPr>
              <a:t> </a:t>
            </a:r>
            <a:r>
              <a:rPr lang="en-US" sz="3008" b="1" dirty="0" err="1">
                <a:latin typeface="Kalpurush" pitchFamily="2" charset="0"/>
                <a:cs typeface="Kalpurush" pitchFamily="2" charset="0"/>
              </a:rPr>
              <a:t>আসবে</a:t>
            </a:r>
            <a:r>
              <a:rPr lang="en-US" sz="3008" b="1" dirty="0">
                <a:latin typeface="Kalpurush" pitchFamily="2" charset="0"/>
                <a:cs typeface="Kalpurush" pitchFamily="2" charset="0"/>
              </a:rPr>
              <a:t> ।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43216" y="2665111"/>
            <a:ext cx="10694459" cy="545561"/>
          </a:xfrm>
          <a:prstGeom prst="rect">
            <a:avLst/>
          </a:prstGeom>
          <a:noFill/>
        </p:spPr>
        <p:txBody>
          <a:bodyPr wrap="square" lIns="81951" tIns="40975" rIns="81951" bIns="40975" rtlCol="0">
            <a:spAutoFit/>
          </a:bodyPr>
          <a:lstStyle/>
          <a:p>
            <a:r>
              <a:rPr lang="en-US" sz="3008" b="1" dirty="0" err="1">
                <a:latin typeface="Kalpurush" pitchFamily="2" charset="0"/>
                <a:cs typeface="Kalpurush" pitchFamily="2" charset="0"/>
              </a:rPr>
              <a:t>এর</a:t>
            </a:r>
            <a:r>
              <a:rPr lang="en-US" sz="3008" b="1" dirty="0">
                <a:latin typeface="Kalpurush" pitchFamily="2" charset="0"/>
                <a:cs typeface="Kalpurush" pitchFamily="2" charset="0"/>
              </a:rPr>
              <a:t> </a:t>
            </a:r>
            <a:r>
              <a:rPr lang="en-US" sz="3008" b="1" dirty="0" err="1">
                <a:latin typeface="Kalpurush" pitchFamily="2" charset="0"/>
                <a:cs typeface="Kalpurush" pitchFamily="2" charset="0"/>
              </a:rPr>
              <a:t>মধ্যে</a:t>
            </a:r>
            <a:r>
              <a:rPr lang="en-US" sz="3008" b="1" dirty="0">
                <a:latin typeface="Kalpurush" pitchFamily="2" charset="0"/>
                <a:cs typeface="Kalpurush" pitchFamily="2" charset="0"/>
              </a:rPr>
              <a:t> </a:t>
            </a:r>
            <a:r>
              <a:rPr lang="en-US" sz="3008" b="1" dirty="0" err="1">
                <a:latin typeface="Kalpurush" pitchFamily="2" charset="0"/>
                <a:cs typeface="Kalpurush" pitchFamily="2" charset="0"/>
              </a:rPr>
              <a:t>নির্ধারিত</a:t>
            </a:r>
            <a:r>
              <a:rPr lang="en-US" sz="3008" b="1" dirty="0">
                <a:latin typeface="Kalpurush" pitchFamily="2" charset="0"/>
                <a:cs typeface="Kalpurush" pitchFamily="2" charset="0"/>
              </a:rPr>
              <a:t> </a:t>
            </a:r>
            <a:r>
              <a:rPr lang="en-US" sz="3008" b="1" dirty="0" err="1">
                <a:latin typeface="Kalpurush" pitchFamily="2" charset="0"/>
                <a:cs typeface="Kalpurush" pitchFamily="2" charset="0"/>
              </a:rPr>
              <a:t>নিচের</a:t>
            </a:r>
            <a:r>
              <a:rPr lang="en-US" sz="3008" b="1" dirty="0">
                <a:latin typeface="Kalpurush" pitchFamily="2" charset="0"/>
                <a:cs typeface="Kalpurush" pitchFamily="2" charset="0"/>
              </a:rPr>
              <a:t> </a:t>
            </a:r>
            <a:r>
              <a:rPr lang="en-US" sz="3008" b="1" dirty="0" err="1">
                <a:latin typeface="Kalpurush" pitchFamily="2" charset="0"/>
                <a:cs typeface="Kalpurush" pitchFamily="2" charset="0"/>
              </a:rPr>
              <a:t>কয়েকটি</a:t>
            </a:r>
            <a:r>
              <a:rPr lang="en-US" sz="3008" b="1" dirty="0">
                <a:latin typeface="Kalpurush" pitchFamily="2" charset="0"/>
                <a:cs typeface="Kalpurush" pitchFamily="2" charset="0"/>
              </a:rPr>
              <a:t> </a:t>
            </a:r>
            <a:r>
              <a:rPr lang="en-US" sz="3008" b="1" dirty="0" err="1">
                <a:latin typeface="Kalpurush" pitchFamily="2" charset="0"/>
                <a:cs typeface="Kalpurush" pitchFamily="2" charset="0"/>
              </a:rPr>
              <a:t>শব্দ</a:t>
            </a:r>
            <a:r>
              <a:rPr lang="en-US" sz="3008" b="1" dirty="0">
                <a:latin typeface="Kalpurush" pitchFamily="2" charset="0"/>
                <a:cs typeface="Kalpurush" pitchFamily="2" charset="0"/>
              </a:rPr>
              <a:t> </a:t>
            </a:r>
            <a:r>
              <a:rPr lang="en-US" sz="3008" b="1" dirty="0" err="1">
                <a:latin typeface="Kalpurush" pitchFamily="2" charset="0"/>
                <a:cs typeface="Kalpurush" pitchFamily="2" charset="0"/>
              </a:rPr>
              <a:t>দিয়ে</a:t>
            </a:r>
            <a:r>
              <a:rPr lang="en-US" sz="3008" b="1" dirty="0">
                <a:latin typeface="Kalpurush" pitchFamily="2" charset="0"/>
                <a:cs typeface="Kalpurush" pitchFamily="2" charset="0"/>
              </a:rPr>
              <a:t> </a:t>
            </a:r>
            <a:r>
              <a:rPr lang="en-US" sz="3008" b="1" dirty="0" err="1">
                <a:latin typeface="Kalpurush" pitchFamily="2" charset="0"/>
                <a:cs typeface="Kalpurush" pitchFamily="2" charset="0"/>
              </a:rPr>
              <a:t>বাক্য</a:t>
            </a:r>
            <a:r>
              <a:rPr lang="en-US" sz="3008" b="1" dirty="0">
                <a:latin typeface="Kalpurush" pitchFamily="2" charset="0"/>
                <a:cs typeface="Kalpurush" pitchFamily="2" charset="0"/>
              </a:rPr>
              <a:t> </a:t>
            </a:r>
            <a:r>
              <a:rPr lang="en-US" sz="3008" b="1" dirty="0" err="1">
                <a:latin typeface="Kalpurush" pitchFamily="2" charset="0"/>
                <a:cs typeface="Kalpurush" pitchFamily="2" charset="0"/>
              </a:rPr>
              <a:t>রচনা</a:t>
            </a:r>
            <a:r>
              <a:rPr lang="en-US" sz="3008" b="1" dirty="0">
                <a:latin typeface="Kalpurush" pitchFamily="2" charset="0"/>
                <a:cs typeface="Kalpurush" pitchFamily="2" charset="0"/>
              </a:rPr>
              <a:t> </a:t>
            </a:r>
            <a:r>
              <a:rPr lang="en-US" sz="3008" b="1" dirty="0" err="1">
                <a:latin typeface="Kalpurush" pitchFamily="2" charset="0"/>
                <a:cs typeface="Kalpurush" pitchFamily="2" charset="0"/>
              </a:rPr>
              <a:t>করে</a:t>
            </a:r>
            <a:r>
              <a:rPr lang="en-US" sz="3008" b="1" dirty="0">
                <a:latin typeface="Kalpurush" pitchFamily="2" charset="0"/>
                <a:cs typeface="Kalpurush" pitchFamily="2" charset="0"/>
              </a:rPr>
              <a:t> </a:t>
            </a:r>
            <a:r>
              <a:rPr lang="en-US" sz="3008" b="1" dirty="0" err="1">
                <a:latin typeface="Kalpurush" pitchFamily="2" charset="0"/>
                <a:cs typeface="Kalpurush" pitchFamily="2" charset="0"/>
              </a:rPr>
              <a:t>আনবে</a:t>
            </a:r>
            <a:r>
              <a:rPr lang="en-US" sz="3008" b="1" dirty="0">
                <a:latin typeface="Kalpurush" pitchFamily="2" charset="0"/>
                <a:cs typeface="Kalpurush" pitchFamily="2" charset="0"/>
              </a:rPr>
              <a:t> ।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401565" y="4116501"/>
            <a:ext cx="5576396" cy="1451391"/>
          </a:xfrm>
          <a:prstGeom prst="rect">
            <a:avLst/>
          </a:prstGeom>
          <a:noFill/>
        </p:spPr>
        <p:txBody>
          <a:bodyPr wrap="square" lIns="81951" tIns="40975" rIns="81951" bIns="40975" numCol="1" rtlCol="0">
            <a:prstTxWarp prst="textPlain">
              <a:avLst/>
            </a:prstTxWarp>
            <a:spAutoFit/>
          </a:bodyPr>
          <a:lstStyle/>
          <a:p>
            <a:r>
              <a:rPr lang="en-US" sz="3008" b="1" dirty="0" err="1">
                <a:latin typeface="Kalpurush" pitchFamily="2" charset="0"/>
                <a:cs typeface="Kalpurush" pitchFamily="2" charset="0"/>
              </a:rPr>
              <a:t>মুগ্ধ</a:t>
            </a:r>
            <a:r>
              <a:rPr lang="en-US" sz="3008" b="1" dirty="0">
                <a:latin typeface="Kalpurush" pitchFamily="2" charset="0"/>
                <a:cs typeface="Kalpurush" pitchFamily="2" charset="0"/>
              </a:rPr>
              <a:t> , </a:t>
            </a:r>
            <a:r>
              <a:rPr lang="en-US" sz="3008" b="1" dirty="0" err="1">
                <a:latin typeface="Kalpurush" pitchFamily="2" charset="0"/>
                <a:cs typeface="Kalpurush" pitchFamily="2" charset="0"/>
              </a:rPr>
              <a:t>ঊর্মিমালা</a:t>
            </a:r>
            <a:r>
              <a:rPr lang="en-US" sz="3008" b="1" dirty="0">
                <a:latin typeface="Kalpurush" pitchFamily="2" charset="0"/>
                <a:cs typeface="Kalpurush" pitchFamily="2" charset="0"/>
              </a:rPr>
              <a:t> , </a:t>
            </a:r>
            <a:r>
              <a:rPr lang="en-US" sz="3008" b="1" dirty="0" err="1">
                <a:latin typeface="Kalpurush" pitchFamily="2" charset="0"/>
                <a:cs typeface="Kalpurush" pitchFamily="2" charset="0"/>
              </a:rPr>
              <a:t>স্রোতস্বিনী</a:t>
            </a:r>
            <a:r>
              <a:rPr lang="en-US" sz="3008" b="1" dirty="0">
                <a:latin typeface="Kalpurush" pitchFamily="2" charset="0"/>
                <a:cs typeface="Kalpurush" pitchFamily="2" charset="0"/>
              </a:rPr>
              <a:t> , </a:t>
            </a:r>
            <a:r>
              <a:rPr lang="en-US" sz="3008" b="1" dirty="0" err="1">
                <a:latin typeface="Kalpurush" pitchFamily="2" charset="0"/>
                <a:cs typeface="Kalpurush" pitchFamily="2" charset="0"/>
              </a:rPr>
              <a:t>সমুদ্দুর</a:t>
            </a:r>
            <a:r>
              <a:rPr lang="en-US" sz="3008" b="1" dirty="0">
                <a:latin typeface="Kalpurush" pitchFamily="2" charset="0"/>
                <a:cs typeface="Kalpurush" pitchFamily="2" charset="0"/>
              </a:rPr>
              <a:t> , </a:t>
            </a:r>
            <a:r>
              <a:rPr lang="en-US" sz="3008" b="1" dirty="0" err="1">
                <a:latin typeface="Kalpurush" pitchFamily="2" charset="0"/>
                <a:cs typeface="Kalpurush" pitchFamily="2" charset="0"/>
              </a:rPr>
              <a:t>প্রতিধ্বনি</a:t>
            </a:r>
            <a:r>
              <a:rPr lang="en-US" sz="3008" b="1" dirty="0">
                <a:latin typeface="Kalpurush" pitchFamily="2" charset="0"/>
                <a:cs typeface="Kalpurush" pitchFamily="2" charset="0"/>
              </a:rPr>
              <a:t> </a:t>
            </a:r>
            <a:r>
              <a:rPr lang="en-US" sz="3008" b="1" dirty="0" err="1">
                <a:latin typeface="Kalpurush" pitchFamily="2" charset="0"/>
                <a:cs typeface="Kalpurush" pitchFamily="2" charset="0"/>
              </a:rPr>
              <a:t>ইত্যাদি</a:t>
            </a:r>
            <a:r>
              <a:rPr lang="en-US" sz="3008" b="1" dirty="0">
                <a:latin typeface="Kalpurush" pitchFamily="2" charset="0"/>
                <a:cs typeface="Kalpurush" pitchFamily="2" charset="0"/>
              </a:rPr>
              <a:t> ।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93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193" decel="100000"/>
                                        <p:tgtEl>
                                          <p:spTgt spid="3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308" accel="100000" fill="hold">
                                          <p:stCondLst>
                                            <p:cond delay="193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193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308" accel="100000" fill="hold">
                                          <p:stCondLst>
                                            <p:cond delay="193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193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308" accel="100000" fill="hold">
                                          <p:stCondLst>
                                            <p:cond delay="193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48773" y="526240"/>
            <a:ext cx="11076400" cy="800709"/>
          </a:xfrm>
          <a:prstGeom prst="rect">
            <a:avLst/>
          </a:prstGeom>
          <a:noFill/>
        </p:spPr>
        <p:txBody>
          <a:bodyPr wrap="square" lIns="81951" tIns="40975" rIns="81951" bIns="40975" numCol="1" rtlCol="0">
            <a:prstTxWarp prst="textPlain">
              <a:avLst/>
            </a:prstTxWarp>
            <a:spAutoFit/>
          </a:bodyPr>
          <a:lstStyle/>
          <a:p>
            <a:r>
              <a:rPr lang="en-US" sz="3008" b="1" dirty="0" err="1">
                <a:solidFill>
                  <a:srgbClr val="002060"/>
                </a:solidFill>
                <a:latin typeface="Kalpurush" pitchFamily="2" charset="0"/>
                <a:cs typeface="Kalpurush" pitchFamily="2" charset="0"/>
              </a:rPr>
              <a:t>ধন্যবাদ</a:t>
            </a:r>
            <a:r>
              <a:rPr lang="en-US" sz="3008" b="1" dirty="0">
                <a:solidFill>
                  <a:srgbClr val="002060"/>
                </a:solidFill>
                <a:latin typeface="Kalpurush" pitchFamily="2" charset="0"/>
                <a:cs typeface="Kalpurush" pitchFamily="2" charset="0"/>
              </a:rPr>
              <a:t> ,</a:t>
            </a:r>
            <a:r>
              <a:rPr lang="en-US" sz="3008" b="1" dirty="0" err="1">
                <a:solidFill>
                  <a:srgbClr val="002060"/>
                </a:solidFill>
                <a:latin typeface="Kalpurush" pitchFamily="2" charset="0"/>
                <a:cs typeface="Kalpurush" pitchFamily="2" charset="0"/>
              </a:rPr>
              <a:t>সবাই</a:t>
            </a:r>
            <a:r>
              <a:rPr lang="en-US" sz="3008" b="1" dirty="0">
                <a:solidFill>
                  <a:srgbClr val="002060"/>
                </a:solidFill>
                <a:latin typeface="Kalpurush" pitchFamily="2" charset="0"/>
                <a:cs typeface="Kalpurush" pitchFamily="2" charset="0"/>
              </a:rPr>
              <a:t> </a:t>
            </a:r>
            <a:r>
              <a:rPr lang="en-US" sz="3008" b="1" dirty="0" err="1">
                <a:solidFill>
                  <a:srgbClr val="002060"/>
                </a:solidFill>
                <a:latin typeface="Kalpurush" pitchFamily="2" charset="0"/>
                <a:cs typeface="Kalpurush" pitchFamily="2" charset="0"/>
              </a:rPr>
              <a:t>ভালো</a:t>
            </a:r>
            <a:r>
              <a:rPr lang="en-US" sz="3008" b="1" dirty="0">
                <a:solidFill>
                  <a:srgbClr val="002060"/>
                </a:solidFill>
                <a:latin typeface="Kalpurush" pitchFamily="2" charset="0"/>
                <a:cs typeface="Kalpurush" pitchFamily="2" charset="0"/>
              </a:rPr>
              <a:t> </a:t>
            </a:r>
            <a:r>
              <a:rPr lang="en-US" sz="3008" b="1" dirty="0" err="1">
                <a:solidFill>
                  <a:srgbClr val="002060"/>
                </a:solidFill>
                <a:latin typeface="Kalpurush" pitchFamily="2" charset="0"/>
                <a:cs typeface="Kalpurush" pitchFamily="2" charset="0"/>
              </a:rPr>
              <a:t>থেকো</a:t>
            </a:r>
            <a:r>
              <a:rPr lang="en-US" sz="3008" b="1" dirty="0">
                <a:solidFill>
                  <a:srgbClr val="002060"/>
                </a:solidFill>
                <a:latin typeface="Kalpurush" pitchFamily="2" charset="0"/>
                <a:cs typeface="Kalpurush" pitchFamily="2" charset="0"/>
              </a:rPr>
              <a:t> ,</a:t>
            </a:r>
            <a:r>
              <a:rPr lang="en-US" sz="3008" b="1" dirty="0" err="1">
                <a:solidFill>
                  <a:srgbClr val="002060"/>
                </a:solidFill>
                <a:latin typeface="Kalpurush" pitchFamily="2" charset="0"/>
                <a:cs typeface="Kalpurush" pitchFamily="2" charset="0"/>
              </a:rPr>
              <a:t>সুস্থ</a:t>
            </a:r>
            <a:r>
              <a:rPr lang="en-US" sz="3008" b="1" dirty="0">
                <a:solidFill>
                  <a:srgbClr val="002060"/>
                </a:solidFill>
                <a:latin typeface="Kalpurush" pitchFamily="2" charset="0"/>
                <a:cs typeface="Kalpurush" pitchFamily="2" charset="0"/>
              </a:rPr>
              <a:t> </a:t>
            </a:r>
            <a:r>
              <a:rPr lang="en-US" sz="3008" b="1" dirty="0" err="1">
                <a:solidFill>
                  <a:srgbClr val="002060"/>
                </a:solidFill>
                <a:latin typeface="Kalpurush" pitchFamily="2" charset="0"/>
                <a:cs typeface="Kalpurush" pitchFamily="2" charset="0"/>
              </a:rPr>
              <a:t>থেকো</a:t>
            </a:r>
            <a:r>
              <a:rPr lang="en-US" sz="3008" b="1" dirty="0">
                <a:solidFill>
                  <a:srgbClr val="002060"/>
                </a:solidFill>
                <a:latin typeface="Kalpurush" pitchFamily="2" charset="0"/>
                <a:cs typeface="Kalpurush" pitchFamily="2" charset="0"/>
              </a:rPr>
              <a:t> </a:t>
            </a:r>
            <a:r>
              <a:rPr lang="en-US" sz="3008" b="1" dirty="0">
                <a:latin typeface="Kalpurush" pitchFamily="2" charset="0"/>
                <a:cs typeface="Kalpurush" pitchFamily="2" charset="0"/>
              </a:rPr>
              <a:t>।</a:t>
            </a:r>
          </a:p>
        </p:txBody>
      </p:sp>
      <p:pic>
        <p:nvPicPr>
          <p:cNvPr id="5" name="Picture 4" descr="images__16_-removebg-previe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47383" y="1672053"/>
            <a:ext cx="7791678" cy="488889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inbound3516405223721063423-removebg-preview.png"/>
          <p:cNvPicPr>
            <a:picLocks noChangeAspect="1"/>
          </p:cNvPicPr>
          <p:nvPr/>
        </p:nvPicPr>
        <p:blipFill>
          <a:blip r:embed="rId2" cstate="print">
            <a:lum bright="7000" contrast="7000"/>
          </a:blip>
          <a:stretch>
            <a:fillRect/>
          </a:stretch>
        </p:blipFill>
        <p:spPr>
          <a:xfrm>
            <a:off x="457199" y="685800"/>
            <a:ext cx="3352801" cy="3323313"/>
          </a:xfrm>
          <a:prstGeom prst="rect">
            <a:avLst/>
          </a:prstGeom>
          <a:ln w="12700">
            <a:solidFill>
              <a:schemeClr val="accent6">
                <a:lumMod val="75000"/>
              </a:schemeClr>
            </a:solidFill>
          </a:ln>
        </p:spPr>
      </p:pic>
      <p:pic>
        <p:nvPicPr>
          <p:cNvPr id="13" name="Picture 12" descr="17-176836_sunflower-png-transparent-png-removebg-preview.png"/>
          <p:cNvPicPr>
            <a:picLocks noChangeAspect="1"/>
          </p:cNvPicPr>
          <p:nvPr/>
        </p:nvPicPr>
        <p:blipFill>
          <a:blip r:embed="rId3"/>
          <a:srcRect b="4687"/>
          <a:stretch>
            <a:fillRect/>
          </a:stretch>
        </p:blipFill>
        <p:spPr>
          <a:xfrm>
            <a:off x="4644611" y="1905001"/>
            <a:ext cx="2979171" cy="4961504"/>
          </a:xfrm>
          <a:prstGeom prst="rect">
            <a:avLst/>
          </a:prstGeom>
        </p:spPr>
      </p:pic>
      <p:pic>
        <p:nvPicPr>
          <p:cNvPr id="14" name="Picture 13" descr="Screenshot_11.png"/>
          <p:cNvPicPr>
            <a:picLocks noChangeAspect="1"/>
          </p:cNvPicPr>
          <p:nvPr/>
        </p:nvPicPr>
        <p:blipFill>
          <a:blip r:embed="rId4"/>
          <a:srcRect l="4371" t="1716" r="3839" b="443"/>
          <a:stretch>
            <a:fillRect/>
          </a:stretch>
        </p:blipFill>
        <p:spPr>
          <a:xfrm>
            <a:off x="7924801" y="1143000"/>
            <a:ext cx="3823994" cy="4876800"/>
          </a:xfrm>
          <a:prstGeom prst="rect">
            <a:avLst/>
          </a:prstGeom>
          <a:ln w="9525">
            <a:solidFill>
              <a:schemeClr val="accent6">
                <a:lumMod val="75000"/>
              </a:schemeClr>
            </a:solidFill>
          </a:ln>
        </p:spPr>
      </p:pic>
      <p:pic>
        <p:nvPicPr>
          <p:cNvPr id="8" name="Picture 7" descr="Picture2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68224" y="144274"/>
            <a:ext cx="2979171" cy="1298613"/>
          </a:xfrm>
          <a:prstGeom prst="rect">
            <a:avLst/>
          </a:prstGeom>
        </p:spPr>
      </p:pic>
      <p:pic>
        <p:nvPicPr>
          <p:cNvPr id="9" name="Picture 8" descr="Picture4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" y="4422057"/>
            <a:ext cx="5963958" cy="215093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/>
          <p:cNvGrpSpPr/>
          <p:nvPr/>
        </p:nvGrpSpPr>
        <p:grpSpPr>
          <a:xfrm>
            <a:off x="2734893" y="2130387"/>
            <a:ext cx="7104175" cy="993057"/>
            <a:chOff x="3032919" y="2133600"/>
            <a:chExt cx="6477000" cy="990600"/>
          </a:xfrm>
        </p:grpSpPr>
        <p:sp>
          <p:nvSpPr>
            <p:cNvPr id="13" name="Down Arrow Callout 12"/>
            <p:cNvSpPr/>
            <p:nvPr/>
          </p:nvSpPr>
          <p:spPr>
            <a:xfrm>
              <a:off x="3032919" y="2133600"/>
              <a:ext cx="6400800" cy="990600"/>
            </a:xfrm>
            <a:prstGeom prst="downArrowCallou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4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3109120" y="2133600"/>
              <a:ext cx="6400799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008" b="1" dirty="0" err="1">
                  <a:latin typeface="Kalpurush" pitchFamily="2" charset="0"/>
                  <a:cs typeface="Kalpurush" pitchFamily="2" charset="0"/>
                </a:rPr>
                <a:t>ভিডিয়োটি</a:t>
              </a:r>
              <a:r>
                <a:rPr lang="en-US" sz="3008" b="1" dirty="0">
                  <a:latin typeface="Kalpurush" pitchFamily="2" charset="0"/>
                  <a:cs typeface="Kalpurush" pitchFamily="2" charset="0"/>
                </a:rPr>
                <a:t> </a:t>
              </a:r>
              <a:r>
                <a:rPr lang="en-US" sz="3008" b="1" dirty="0" err="1">
                  <a:latin typeface="Kalpurush" pitchFamily="2" charset="0"/>
                  <a:cs typeface="Kalpurush" pitchFamily="2" charset="0"/>
                </a:rPr>
                <a:t>দেখতে</a:t>
              </a:r>
              <a:r>
                <a:rPr lang="en-US" sz="3008" b="1" dirty="0">
                  <a:latin typeface="Kalpurush" pitchFamily="2" charset="0"/>
                  <a:cs typeface="Kalpurush" pitchFamily="2" charset="0"/>
                </a:rPr>
                <a:t> </a:t>
              </a:r>
              <a:r>
                <a:rPr lang="en-US" sz="3008" b="1" dirty="0" err="1">
                  <a:latin typeface="Kalpurush" pitchFamily="2" charset="0"/>
                  <a:cs typeface="Kalpurush" pitchFamily="2" charset="0"/>
                </a:rPr>
                <a:t>নিচের</a:t>
              </a:r>
              <a:r>
                <a:rPr lang="en-US" sz="3008" b="1" dirty="0">
                  <a:latin typeface="Kalpurush" pitchFamily="2" charset="0"/>
                  <a:cs typeface="Kalpurush" pitchFamily="2" charset="0"/>
                </a:rPr>
                <a:t> </a:t>
              </a:r>
              <a:r>
                <a:rPr lang="en-US" sz="3008" b="1" dirty="0" err="1">
                  <a:latin typeface="Kalpurush" pitchFamily="2" charset="0"/>
                  <a:cs typeface="Kalpurush" pitchFamily="2" charset="0"/>
                </a:rPr>
                <a:t>লিংকে</a:t>
              </a:r>
              <a:r>
                <a:rPr lang="en-US" sz="3008" b="1" dirty="0">
                  <a:latin typeface="Kalpurush" pitchFamily="2" charset="0"/>
                  <a:cs typeface="Kalpurush" pitchFamily="2" charset="0"/>
                </a:rPr>
                <a:t> </a:t>
              </a:r>
              <a:r>
                <a:rPr lang="en-US" sz="3008" b="1" dirty="0" err="1">
                  <a:latin typeface="Kalpurush" pitchFamily="2" charset="0"/>
                  <a:cs typeface="Kalpurush" pitchFamily="2" charset="0"/>
                </a:rPr>
                <a:t>ক্লিক</a:t>
              </a:r>
              <a:r>
                <a:rPr lang="en-US" sz="3008" b="1" dirty="0">
                  <a:latin typeface="Kalpurush" pitchFamily="2" charset="0"/>
                  <a:cs typeface="Kalpurush" pitchFamily="2" charset="0"/>
                </a:rPr>
                <a:t> </a:t>
              </a:r>
              <a:r>
                <a:rPr lang="en-US" sz="3008" b="1" dirty="0" err="1">
                  <a:latin typeface="Kalpurush" pitchFamily="2" charset="0"/>
                  <a:cs typeface="Kalpurush" pitchFamily="2" charset="0"/>
                </a:rPr>
                <a:t>করুন</a:t>
              </a:r>
              <a:endParaRPr lang="en-US" sz="3008" b="1" dirty="0">
                <a:latin typeface="Kalpurush" pitchFamily="2" charset="0"/>
                <a:cs typeface="Kalpurush" pitchFamily="2" charset="0"/>
              </a:endParaRPr>
            </a:p>
          </p:txBody>
        </p:sp>
      </p:grpSp>
      <p:pic>
        <p:nvPicPr>
          <p:cNvPr id="6" name="Picture 5" descr="Picture5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24200" y="297052"/>
            <a:ext cx="6095999" cy="1074548"/>
          </a:xfrm>
          <a:prstGeom prst="rect">
            <a:avLst/>
          </a:prstGeom>
        </p:spPr>
      </p:pic>
      <p:graphicFrame>
        <p:nvGraphicFramePr>
          <p:cNvPr id="7" name="Object 6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07360871"/>
              </p:ext>
            </p:extLst>
          </p:nvPr>
        </p:nvGraphicFramePr>
        <p:xfrm>
          <a:off x="5257800" y="3620832"/>
          <a:ext cx="2057401" cy="116058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8" name="Packager Shell Object" showAsIcon="1" r:id="rId4" imgW="914400" imgH="771480" progId="Package">
                  <p:embed/>
                </p:oleObj>
              </mc:Choice>
              <mc:Fallback>
                <p:oleObj name="Packager Shell Object" showAsIcon="1" r:id="rId4" imgW="914400" imgH="771480" progId="Package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57800" y="3620832"/>
                        <a:ext cx="2057401" cy="1160585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609600" y="5181600"/>
            <a:ext cx="10972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ভিডিয়োটি</a:t>
            </a:r>
            <a:r>
              <a:rPr lang="en-US" sz="3200" b="1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b="1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দেখে</a:t>
            </a:r>
            <a:r>
              <a:rPr lang="en-US" sz="3200" b="1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b="1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তোমরা</a:t>
            </a:r>
            <a:r>
              <a:rPr lang="en-US" sz="3200" b="1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b="1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কী</a:t>
            </a:r>
            <a:r>
              <a:rPr lang="en-US" sz="3200" b="1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b="1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অনুমান</a:t>
            </a:r>
            <a:r>
              <a:rPr lang="en-US" sz="3200" b="1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b="1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করছো</a:t>
            </a:r>
            <a:r>
              <a:rPr lang="en-US" sz="3200" b="1" dirty="0" smtClean="0">
                <a:latin typeface="Kalpurush" panose="02000600000000000000" pitchFamily="2" charset="0"/>
                <a:cs typeface="Kalpurush" panose="02000600000000000000" pitchFamily="2" charset="0"/>
              </a:rPr>
              <a:t>? </a:t>
            </a:r>
            <a:r>
              <a:rPr lang="en-US" sz="3200" b="1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আজকের</a:t>
            </a:r>
            <a:r>
              <a:rPr lang="en-US" sz="3200" b="1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b="1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পাঠ</a:t>
            </a:r>
            <a:r>
              <a:rPr lang="en-US" sz="3200" b="1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b="1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কী</a:t>
            </a:r>
            <a:r>
              <a:rPr lang="en-US" sz="3200" b="1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b="1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হতে</a:t>
            </a:r>
            <a:r>
              <a:rPr lang="en-US" sz="3200" b="1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b="1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পারে</a:t>
            </a:r>
            <a:r>
              <a:rPr lang="en-US" sz="3200" b="1" dirty="0">
                <a:latin typeface="Kalpurush" panose="02000600000000000000" pitchFamily="2" charset="0"/>
                <a:cs typeface="Kalpurush" panose="02000600000000000000" pitchFamily="2" charset="0"/>
              </a:rPr>
              <a:t>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ages__20_-removebg-preview.png"/>
          <p:cNvPicPr>
            <a:picLocks noChangeAspect="1"/>
          </p:cNvPicPr>
          <p:nvPr/>
        </p:nvPicPr>
        <p:blipFill>
          <a:blip r:embed="rId3"/>
          <a:srcRect l="3650" r="3650" b="2597"/>
          <a:stretch>
            <a:fillRect/>
          </a:stretch>
        </p:blipFill>
        <p:spPr>
          <a:xfrm>
            <a:off x="1054331" y="526218"/>
            <a:ext cx="9701401" cy="6340286"/>
          </a:xfrm>
          <a:prstGeom prst="rect">
            <a:avLst/>
          </a:prstGeom>
        </p:spPr>
      </p:pic>
      <p:pic>
        <p:nvPicPr>
          <p:cNvPr id="4" name="Picture 3" descr="Picture23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80376" y="908165"/>
            <a:ext cx="4478024" cy="993055"/>
          </a:xfrm>
          <a:prstGeom prst="rect">
            <a:avLst/>
          </a:prstGeom>
        </p:spPr>
      </p:pic>
      <p:pic>
        <p:nvPicPr>
          <p:cNvPr id="6" name="Picture 5" descr="ফেব্রুয়ারির গান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97396" y="1901220"/>
            <a:ext cx="5664551" cy="2071495"/>
          </a:xfrm>
          <a:prstGeom prst="rect">
            <a:avLst/>
          </a:prstGeom>
        </p:spPr>
      </p:pic>
      <p:pic>
        <p:nvPicPr>
          <p:cNvPr id="8" name="Picture 7" descr="শহীদ-মিনারের-ছবি-ডাউনলোড.jpg"/>
          <p:cNvPicPr>
            <a:picLocks noChangeAspect="1"/>
          </p:cNvPicPr>
          <p:nvPr/>
        </p:nvPicPr>
        <p:blipFill>
          <a:blip r:embed="rId6" cstate="print">
            <a:lum bright="10000" contrast="10000"/>
          </a:blip>
          <a:stretch>
            <a:fillRect/>
          </a:stretch>
        </p:blipFill>
        <p:spPr>
          <a:xfrm>
            <a:off x="1371601" y="755387"/>
            <a:ext cx="3731344" cy="3588014"/>
          </a:xfrm>
          <a:prstGeom prst="rect">
            <a:avLst/>
          </a:prstGeom>
          <a:ln w="3175"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Picture7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21006" y="297052"/>
            <a:ext cx="2670338" cy="983809"/>
          </a:xfrm>
          <a:prstGeom prst="rect">
            <a:avLst/>
          </a:prstGeom>
        </p:spPr>
      </p:pic>
      <p:pic>
        <p:nvPicPr>
          <p:cNvPr id="12" name="Picture 11" descr="Picture8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81200" y="986871"/>
            <a:ext cx="6934200" cy="99060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443216" y="1824847"/>
            <a:ext cx="9166678" cy="944525"/>
          </a:xfrm>
          <a:prstGeom prst="rect">
            <a:avLst/>
          </a:prstGeom>
          <a:noFill/>
        </p:spPr>
        <p:txBody>
          <a:bodyPr wrap="square" lIns="81951" tIns="40975" rIns="81951" bIns="40975" rtlCol="0">
            <a:spAutoFit/>
          </a:bodyPr>
          <a:lstStyle/>
          <a:p>
            <a:r>
              <a:rPr lang="en-US" sz="2800" b="1" dirty="0" err="1">
                <a:solidFill>
                  <a:srgbClr val="7030A0"/>
                </a:solidFill>
                <a:latin typeface="Kalpurush" pitchFamily="2" charset="0"/>
                <a:cs typeface="Kalpurush" pitchFamily="2" charset="0"/>
              </a:rPr>
              <a:t>শোনা</a:t>
            </a:r>
            <a:r>
              <a:rPr lang="en-US" sz="2800" b="1" dirty="0">
                <a:solidFill>
                  <a:srgbClr val="7030A0"/>
                </a:solidFill>
                <a:latin typeface="Kalpurush" pitchFamily="2" charset="0"/>
                <a:cs typeface="Kalpurush" pitchFamily="2" charset="0"/>
              </a:rPr>
              <a:t>:</a:t>
            </a:r>
          </a:p>
          <a:p>
            <a:r>
              <a:rPr lang="en-US" sz="2800" b="1" dirty="0">
                <a:latin typeface="Kalpurush" pitchFamily="2" charset="0"/>
                <a:cs typeface="Kalpurush" pitchFamily="2" charset="0"/>
              </a:rPr>
              <a:t>১.২.১ </a:t>
            </a:r>
            <a:r>
              <a:rPr lang="en-US" sz="2800" b="1" dirty="0" err="1">
                <a:latin typeface="Kalpurush" pitchFamily="2" charset="0"/>
                <a:cs typeface="Kalpurush" pitchFamily="2" charset="0"/>
              </a:rPr>
              <a:t>উচ্চারিত</a:t>
            </a:r>
            <a:r>
              <a:rPr lang="en-US" sz="2800" b="1" dirty="0">
                <a:latin typeface="Kalpurush" pitchFamily="2" charset="0"/>
                <a:cs typeface="Kalpurush" pitchFamily="2" charset="0"/>
              </a:rPr>
              <a:t> </a:t>
            </a:r>
            <a:r>
              <a:rPr lang="en-US" sz="2800" b="1" dirty="0" err="1">
                <a:latin typeface="Kalpurush" pitchFamily="2" charset="0"/>
                <a:cs typeface="Kalpurush" pitchFamily="2" charset="0"/>
              </a:rPr>
              <a:t>পঠিত</a:t>
            </a:r>
            <a:r>
              <a:rPr lang="en-US" sz="2800" b="1" dirty="0">
                <a:latin typeface="Kalpurush" pitchFamily="2" charset="0"/>
                <a:cs typeface="Kalpurush" pitchFamily="2" charset="0"/>
              </a:rPr>
              <a:t> </a:t>
            </a:r>
            <a:r>
              <a:rPr lang="en-US" sz="2800" b="1" dirty="0" err="1">
                <a:latin typeface="Kalpurush" pitchFamily="2" charset="0"/>
                <a:cs typeface="Kalpurush" pitchFamily="2" charset="0"/>
              </a:rPr>
              <a:t>বাক্য</a:t>
            </a:r>
            <a:r>
              <a:rPr lang="en-US" sz="2800" b="1" dirty="0">
                <a:latin typeface="Kalpurush" pitchFamily="2" charset="0"/>
                <a:cs typeface="Kalpurush" pitchFamily="2" charset="0"/>
              </a:rPr>
              <a:t> , </a:t>
            </a:r>
            <a:r>
              <a:rPr lang="en-US" sz="2800" b="1" dirty="0" err="1">
                <a:latin typeface="Kalpurush" pitchFamily="2" charset="0"/>
                <a:cs typeface="Kalpurush" pitchFamily="2" charset="0"/>
              </a:rPr>
              <a:t>কথা</a:t>
            </a:r>
            <a:r>
              <a:rPr lang="en-US" sz="2800" b="1" dirty="0">
                <a:latin typeface="Kalpurush" pitchFamily="2" charset="0"/>
                <a:cs typeface="Kalpurush" pitchFamily="2" charset="0"/>
              </a:rPr>
              <a:t>, </a:t>
            </a:r>
            <a:r>
              <a:rPr lang="en-US" sz="2800" b="1" dirty="0" err="1">
                <a:latin typeface="Kalpurush" pitchFamily="2" charset="0"/>
                <a:cs typeface="Kalpurush" pitchFamily="2" charset="0"/>
              </a:rPr>
              <a:t>মনোযোগ</a:t>
            </a:r>
            <a:r>
              <a:rPr lang="en-US" sz="2800" b="1" dirty="0">
                <a:latin typeface="Kalpurush" pitchFamily="2" charset="0"/>
                <a:cs typeface="Kalpurush" pitchFamily="2" charset="0"/>
              </a:rPr>
              <a:t> </a:t>
            </a:r>
            <a:r>
              <a:rPr lang="en-US" sz="2800" b="1" dirty="0" err="1">
                <a:latin typeface="Kalpurush" pitchFamily="2" charset="0"/>
                <a:cs typeface="Kalpurush" pitchFamily="2" charset="0"/>
              </a:rPr>
              <a:t>সহকারে</a:t>
            </a:r>
            <a:r>
              <a:rPr lang="en-US" sz="2800" b="1" dirty="0">
                <a:latin typeface="Kalpurush" pitchFamily="2" charset="0"/>
                <a:cs typeface="Kalpurush" pitchFamily="2" charset="0"/>
              </a:rPr>
              <a:t> </a:t>
            </a:r>
            <a:r>
              <a:rPr lang="en-US" sz="2800" b="1" dirty="0" err="1">
                <a:latin typeface="Kalpurush" pitchFamily="2" charset="0"/>
                <a:cs typeface="Kalpurush" pitchFamily="2" charset="0"/>
              </a:rPr>
              <a:t>শুনবে</a:t>
            </a:r>
            <a:r>
              <a:rPr lang="en-US" sz="2800" b="1" dirty="0">
                <a:latin typeface="Kalpurush" pitchFamily="2" charset="0"/>
                <a:cs typeface="Kalpurush" pitchFamily="2" charset="0"/>
              </a:rPr>
              <a:t> ।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43216" y="2894292"/>
            <a:ext cx="9166678" cy="944525"/>
          </a:xfrm>
          <a:prstGeom prst="rect">
            <a:avLst/>
          </a:prstGeom>
          <a:noFill/>
        </p:spPr>
        <p:txBody>
          <a:bodyPr wrap="square" lIns="81951" tIns="40975" rIns="81951" bIns="40975" rtlCol="0">
            <a:spAutoFit/>
          </a:bodyPr>
          <a:lstStyle/>
          <a:p>
            <a:r>
              <a:rPr lang="en-US" sz="2800" b="1" dirty="0" err="1">
                <a:solidFill>
                  <a:srgbClr val="7030A0"/>
                </a:solidFill>
                <a:latin typeface="Kalpurush" pitchFamily="2" charset="0"/>
                <a:cs typeface="Kalpurush" pitchFamily="2" charset="0"/>
              </a:rPr>
              <a:t>বলা</a:t>
            </a:r>
            <a:r>
              <a:rPr lang="en-US" sz="2800" b="1" dirty="0">
                <a:solidFill>
                  <a:srgbClr val="7030A0"/>
                </a:solidFill>
                <a:latin typeface="Kalpurush" pitchFamily="2" charset="0"/>
                <a:cs typeface="Kalpurush" pitchFamily="2" charset="0"/>
              </a:rPr>
              <a:t>:</a:t>
            </a:r>
          </a:p>
          <a:p>
            <a:r>
              <a:rPr lang="en-US" sz="2800" b="1" dirty="0">
                <a:latin typeface="Kalpurush" pitchFamily="2" charset="0"/>
                <a:cs typeface="Kalpurush" pitchFamily="2" charset="0"/>
              </a:rPr>
              <a:t>১.১.১ </a:t>
            </a:r>
            <a:r>
              <a:rPr lang="en-US" sz="2800" b="1" dirty="0" err="1">
                <a:latin typeface="Kalpurush" pitchFamily="2" charset="0"/>
                <a:cs typeface="Kalpurush" pitchFamily="2" charset="0"/>
              </a:rPr>
              <a:t>যুক্তবর্ণ</a:t>
            </a:r>
            <a:r>
              <a:rPr lang="en-US" sz="2800" b="1" dirty="0">
                <a:latin typeface="Kalpurush" pitchFamily="2" charset="0"/>
                <a:cs typeface="Kalpurush" pitchFamily="2" charset="0"/>
              </a:rPr>
              <a:t> </a:t>
            </a:r>
            <a:r>
              <a:rPr lang="en-US" sz="2800" b="1" dirty="0" err="1">
                <a:latin typeface="Kalpurush" pitchFamily="2" charset="0"/>
                <a:cs typeface="Kalpurush" pitchFamily="2" charset="0"/>
              </a:rPr>
              <a:t>সহযোগে</a:t>
            </a:r>
            <a:r>
              <a:rPr lang="en-US" sz="2800" b="1" dirty="0">
                <a:latin typeface="Kalpurush" pitchFamily="2" charset="0"/>
                <a:cs typeface="Kalpurush" pitchFamily="2" charset="0"/>
              </a:rPr>
              <a:t> </a:t>
            </a:r>
            <a:r>
              <a:rPr lang="en-US" sz="2800" b="1" dirty="0" err="1">
                <a:latin typeface="Kalpurush" pitchFamily="2" charset="0"/>
                <a:cs typeface="Kalpurush" pitchFamily="2" charset="0"/>
              </a:rPr>
              <a:t>তৈরি</a:t>
            </a:r>
            <a:r>
              <a:rPr lang="en-US" sz="2800" b="1" dirty="0">
                <a:latin typeface="Kalpurush" pitchFamily="2" charset="0"/>
                <a:cs typeface="Kalpurush" pitchFamily="2" charset="0"/>
              </a:rPr>
              <a:t> </a:t>
            </a:r>
            <a:r>
              <a:rPr lang="en-US" sz="2800" b="1" dirty="0" err="1">
                <a:latin typeface="Kalpurush" pitchFamily="2" charset="0"/>
                <a:cs typeface="Kalpurush" pitchFamily="2" charset="0"/>
              </a:rPr>
              <a:t>শব্দ</a:t>
            </a:r>
            <a:r>
              <a:rPr lang="en-US" sz="2800" b="1" dirty="0">
                <a:latin typeface="Kalpurush" pitchFamily="2" charset="0"/>
                <a:cs typeface="Kalpurush" pitchFamily="2" charset="0"/>
              </a:rPr>
              <a:t> </a:t>
            </a:r>
            <a:r>
              <a:rPr lang="en-US" sz="2800" b="1" dirty="0" err="1">
                <a:latin typeface="Kalpurush" pitchFamily="2" charset="0"/>
                <a:cs typeface="Kalpurush" pitchFamily="2" charset="0"/>
              </a:rPr>
              <a:t>স্পষ্ট</a:t>
            </a:r>
            <a:r>
              <a:rPr lang="en-US" sz="2800" b="1" dirty="0">
                <a:latin typeface="Kalpurush" pitchFamily="2" charset="0"/>
                <a:cs typeface="Kalpurush" pitchFamily="2" charset="0"/>
              </a:rPr>
              <a:t> ও </a:t>
            </a:r>
            <a:r>
              <a:rPr lang="en-US" sz="2800" b="1" dirty="0" err="1">
                <a:latin typeface="Kalpurush" pitchFamily="2" charset="0"/>
                <a:cs typeface="Kalpurush" pitchFamily="2" charset="0"/>
              </a:rPr>
              <a:t>শুদ্ধভাবে</a:t>
            </a:r>
            <a:r>
              <a:rPr lang="en-US" sz="2800" b="1" dirty="0">
                <a:latin typeface="Kalpurush" pitchFamily="2" charset="0"/>
                <a:cs typeface="Kalpurush" pitchFamily="2" charset="0"/>
              </a:rPr>
              <a:t> </a:t>
            </a:r>
            <a:r>
              <a:rPr lang="en-US" sz="2800" b="1" dirty="0" err="1">
                <a:latin typeface="Kalpurush" pitchFamily="2" charset="0"/>
                <a:cs typeface="Kalpurush" pitchFamily="2" charset="0"/>
              </a:rPr>
              <a:t>বলতে</a:t>
            </a:r>
            <a:r>
              <a:rPr lang="en-US" sz="2800" b="1" dirty="0">
                <a:latin typeface="Kalpurush" pitchFamily="2" charset="0"/>
                <a:cs typeface="Kalpurush" pitchFamily="2" charset="0"/>
              </a:rPr>
              <a:t> </a:t>
            </a:r>
            <a:r>
              <a:rPr lang="en-US" sz="2800" b="1" dirty="0" err="1">
                <a:latin typeface="Kalpurush" pitchFamily="2" charset="0"/>
                <a:cs typeface="Kalpurush" pitchFamily="2" charset="0"/>
              </a:rPr>
              <a:t>পারবে</a:t>
            </a:r>
            <a:r>
              <a:rPr lang="en-US" sz="2800" b="1" dirty="0">
                <a:latin typeface="Kalpurush" pitchFamily="2" charset="0"/>
                <a:cs typeface="Kalpurush" pitchFamily="2" charset="0"/>
              </a:rPr>
              <a:t> ।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43215" y="4116516"/>
            <a:ext cx="9777792" cy="944525"/>
          </a:xfrm>
          <a:prstGeom prst="rect">
            <a:avLst/>
          </a:prstGeom>
          <a:noFill/>
        </p:spPr>
        <p:txBody>
          <a:bodyPr wrap="square" lIns="81951" tIns="40975" rIns="81951" bIns="40975" rtlCol="0">
            <a:spAutoFit/>
          </a:bodyPr>
          <a:lstStyle/>
          <a:p>
            <a:r>
              <a:rPr lang="en-US" sz="2800" b="1" dirty="0" err="1">
                <a:solidFill>
                  <a:srgbClr val="7030A0"/>
                </a:solidFill>
                <a:latin typeface="Kalpurush" pitchFamily="2" charset="0"/>
                <a:cs typeface="Kalpurush" pitchFamily="2" charset="0"/>
              </a:rPr>
              <a:t>পড়া</a:t>
            </a:r>
            <a:r>
              <a:rPr lang="en-US" sz="2800" b="1" dirty="0">
                <a:solidFill>
                  <a:srgbClr val="7030A0"/>
                </a:solidFill>
                <a:latin typeface="Kalpurush" pitchFamily="2" charset="0"/>
                <a:cs typeface="Kalpurush" pitchFamily="2" charset="0"/>
              </a:rPr>
              <a:t>:</a:t>
            </a:r>
          </a:p>
          <a:p>
            <a:r>
              <a:rPr lang="en-US" sz="2800" b="1" dirty="0">
                <a:latin typeface="Kalpurush" pitchFamily="2" charset="0"/>
                <a:cs typeface="Kalpurush" pitchFamily="2" charset="0"/>
              </a:rPr>
              <a:t>১.৩.১ </a:t>
            </a:r>
            <a:r>
              <a:rPr lang="en-US" sz="2800" b="1" dirty="0" err="1">
                <a:latin typeface="Kalpurush" pitchFamily="2" charset="0"/>
                <a:cs typeface="Kalpurush" pitchFamily="2" charset="0"/>
              </a:rPr>
              <a:t>পাঠে</a:t>
            </a:r>
            <a:r>
              <a:rPr lang="en-US" sz="2800" b="1" dirty="0">
                <a:latin typeface="Kalpurush" pitchFamily="2" charset="0"/>
                <a:cs typeface="Kalpurush" pitchFamily="2" charset="0"/>
              </a:rPr>
              <a:t> </a:t>
            </a:r>
            <a:r>
              <a:rPr lang="en-US" sz="2800" b="1" dirty="0" err="1">
                <a:latin typeface="Kalpurush" pitchFamily="2" charset="0"/>
                <a:cs typeface="Kalpurush" pitchFamily="2" charset="0"/>
              </a:rPr>
              <a:t>ব্যবহৃত</a:t>
            </a:r>
            <a:r>
              <a:rPr lang="en-US" sz="2800" b="1" dirty="0">
                <a:latin typeface="Kalpurush" pitchFamily="2" charset="0"/>
                <a:cs typeface="Kalpurush" pitchFamily="2" charset="0"/>
              </a:rPr>
              <a:t> </a:t>
            </a:r>
            <a:r>
              <a:rPr lang="en-US" sz="2800" b="1" dirty="0" err="1">
                <a:latin typeface="Kalpurush" pitchFamily="2" charset="0"/>
                <a:cs typeface="Kalpurush" pitchFamily="2" charset="0"/>
              </a:rPr>
              <a:t>যুক্তব্যঞ্জন</a:t>
            </a:r>
            <a:r>
              <a:rPr lang="en-US" sz="2800" b="1" dirty="0">
                <a:latin typeface="Kalpurush" pitchFamily="2" charset="0"/>
                <a:cs typeface="Kalpurush" pitchFamily="2" charset="0"/>
              </a:rPr>
              <a:t> </a:t>
            </a:r>
            <a:r>
              <a:rPr lang="en-US" sz="2800" b="1" dirty="0" err="1">
                <a:latin typeface="Kalpurush" pitchFamily="2" charset="0"/>
                <a:cs typeface="Kalpurush" pitchFamily="2" charset="0"/>
              </a:rPr>
              <a:t>সংবলিত</a:t>
            </a:r>
            <a:r>
              <a:rPr lang="en-US" sz="2800" b="1" dirty="0">
                <a:latin typeface="Kalpurush" pitchFamily="2" charset="0"/>
                <a:cs typeface="Kalpurush" pitchFamily="2" charset="0"/>
              </a:rPr>
              <a:t> </a:t>
            </a:r>
            <a:r>
              <a:rPr lang="en-US" sz="2800" b="1" dirty="0" err="1">
                <a:latin typeface="Kalpurush" pitchFamily="2" charset="0"/>
                <a:cs typeface="Kalpurush" pitchFamily="2" charset="0"/>
              </a:rPr>
              <a:t>শব্দ</a:t>
            </a:r>
            <a:r>
              <a:rPr lang="en-US" sz="2800" b="1" dirty="0">
                <a:latin typeface="Kalpurush" pitchFamily="2" charset="0"/>
                <a:cs typeface="Kalpurush" pitchFamily="2" charset="0"/>
              </a:rPr>
              <a:t> </a:t>
            </a:r>
            <a:r>
              <a:rPr lang="en-US" sz="2800" b="1" dirty="0" err="1">
                <a:latin typeface="Kalpurush" pitchFamily="2" charset="0"/>
                <a:cs typeface="Kalpurush" pitchFamily="2" charset="0"/>
              </a:rPr>
              <a:t>শুদ্ধ</a:t>
            </a:r>
            <a:r>
              <a:rPr lang="en-US" sz="2800" b="1" dirty="0">
                <a:latin typeface="Kalpurush" pitchFamily="2" charset="0"/>
                <a:cs typeface="Kalpurush" pitchFamily="2" charset="0"/>
              </a:rPr>
              <a:t> </a:t>
            </a:r>
            <a:r>
              <a:rPr lang="en-US" sz="2800" b="1" dirty="0" err="1">
                <a:latin typeface="Kalpurush" pitchFamily="2" charset="0"/>
                <a:cs typeface="Kalpurush" pitchFamily="2" charset="0"/>
              </a:rPr>
              <a:t>উচ্চারণে</a:t>
            </a:r>
            <a:r>
              <a:rPr lang="en-US" sz="2800" b="1" dirty="0">
                <a:latin typeface="Kalpurush" pitchFamily="2" charset="0"/>
                <a:cs typeface="Kalpurush" pitchFamily="2" charset="0"/>
              </a:rPr>
              <a:t> </a:t>
            </a:r>
            <a:r>
              <a:rPr lang="en-US" sz="2800" b="1" dirty="0" err="1">
                <a:latin typeface="Kalpurush" pitchFamily="2" charset="0"/>
                <a:cs typeface="Kalpurush" pitchFamily="2" charset="0"/>
              </a:rPr>
              <a:t>পড়তে</a:t>
            </a:r>
            <a:r>
              <a:rPr lang="en-US" sz="2800" b="1" dirty="0">
                <a:latin typeface="Kalpurush" pitchFamily="2" charset="0"/>
                <a:cs typeface="Kalpurush" pitchFamily="2" charset="0"/>
              </a:rPr>
              <a:t> </a:t>
            </a:r>
            <a:r>
              <a:rPr lang="en-US" sz="2800" b="1" dirty="0" err="1">
                <a:latin typeface="Kalpurush" pitchFamily="2" charset="0"/>
                <a:cs typeface="Kalpurush" pitchFamily="2" charset="0"/>
              </a:rPr>
              <a:t>পারবে</a:t>
            </a:r>
            <a:r>
              <a:rPr lang="en-US" sz="2800" b="1" dirty="0">
                <a:latin typeface="Kalpurush" pitchFamily="2" charset="0"/>
                <a:cs typeface="Kalpurush" pitchFamily="2" charset="0"/>
              </a:rPr>
              <a:t> ।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443215" y="5262351"/>
            <a:ext cx="8937511" cy="944525"/>
          </a:xfrm>
          <a:prstGeom prst="rect">
            <a:avLst/>
          </a:prstGeom>
          <a:noFill/>
        </p:spPr>
        <p:txBody>
          <a:bodyPr wrap="square" lIns="81951" tIns="40975" rIns="81951" bIns="40975" rtlCol="0">
            <a:spAutoFit/>
          </a:bodyPr>
          <a:lstStyle/>
          <a:p>
            <a:r>
              <a:rPr lang="en-US" sz="2800" b="1" dirty="0" err="1">
                <a:solidFill>
                  <a:srgbClr val="7030A0"/>
                </a:solidFill>
                <a:latin typeface="Kalpurush" pitchFamily="2" charset="0"/>
                <a:cs typeface="Kalpurush" pitchFamily="2" charset="0"/>
              </a:rPr>
              <a:t>লেখা</a:t>
            </a:r>
            <a:r>
              <a:rPr lang="en-US" sz="2800" b="1" dirty="0">
                <a:solidFill>
                  <a:srgbClr val="7030A0"/>
                </a:solidFill>
                <a:latin typeface="Kalpurush" pitchFamily="2" charset="0"/>
                <a:cs typeface="Kalpurush" pitchFamily="2" charset="0"/>
              </a:rPr>
              <a:t>:</a:t>
            </a:r>
          </a:p>
          <a:p>
            <a:r>
              <a:rPr lang="en-US" sz="2800" b="1" dirty="0">
                <a:latin typeface="Kalpurush" pitchFamily="2" charset="0"/>
                <a:cs typeface="Kalpurush" pitchFamily="2" charset="0"/>
              </a:rPr>
              <a:t>১.৫.১ </a:t>
            </a:r>
            <a:r>
              <a:rPr lang="en-US" sz="2800" b="1" dirty="0" err="1">
                <a:latin typeface="Kalpurush" pitchFamily="2" charset="0"/>
                <a:cs typeface="Kalpurush" pitchFamily="2" charset="0"/>
              </a:rPr>
              <a:t>পাঠে</a:t>
            </a:r>
            <a:r>
              <a:rPr lang="en-US" sz="2800" b="1" dirty="0">
                <a:latin typeface="Kalpurush" pitchFamily="2" charset="0"/>
                <a:cs typeface="Kalpurush" pitchFamily="2" charset="0"/>
              </a:rPr>
              <a:t> </a:t>
            </a:r>
            <a:r>
              <a:rPr lang="en-US" sz="2800" b="1" dirty="0" err="1">
                <a:latin typeface="Kalpurush" pitchFamily="2" charset="0"/>
                <a:cs typeface="Kalpurush" pitchFamily="2" charset="0"/>
              </a:rPr>
              <a:t>ব্যবহৃত</a:t>
            </a:r>
            <a:r>
              <a:rPr lang="en-US" sz="2800" b="1" dirty="0">
                <a:latin typeface="Kalpurush" pitchFamily="2" charset="0"/>
                <a:cs typeface="Kalpurush" pitchFamily="2" charset="0"/>
              </a:rPr>
              <a:t> </a:t>
            </a:r>
            <a:r>
              <a:rPr lang="en-US" sz="2800" b="1" dirty="0" err="1">
                <a:latin typeface="Kalpurush" pitchFamily="2" charset="0"/>
                <a:cs typeface="Kalpurush" pitchFamily="2" charset="0"/>
              </a:rPr>
              <a:t>শব্দ</a:t>
            </a:r>
            <a:r>
              <a:rPr lang="en-US" sz="2800" b="1" dirty="0">
                <a:latin typeface="Kalpurush" pitchFamily="2" charset="0"/>
                <a:cs typeface="Kalpurush" pitchFamily="2" charset="0"/>
              </a:rPr>
              <a:t> </a:t>
            </a:r>
            <a:r>
              <a:rPr lang="en-US" sz="2800" b="1" dirty="0" err="1">
                <a:latin typeface="Kalpurush" pitchFamily="2" charset="0"/>
                <a:cs typeface="Kalpurush" pitchFamily="2" charset="0"/>
              </a:rPr>
              <a:t>দিয়ে</a:t>
            </a:r>
            <a:r>
              <a:rPr lang="en-US" sz="2800" b="1" dirty="0">
                <a:latin typeface="Kalpurush" pitchFamily="2" charset="0"/>
                <a:cs typeface="Kalpurush" pitchFamily="2" charset="0"/>
              </a:rPr>
              <a:t> </a:t>
            </a:r>
            <a:r>
              <a:rPr lang="en-US" sz="2800" b="1" dirty="0" err="1">
                <a:latin typeface="Kalpurush" pitchFamily="2" charset="0"/>
                <a:cs typeface="Kalpurush" pitchFamily="2" charset="0"/>
              </a:rPr>
              <a:t>নতুন</a:t>
            </a:r>
            <a:r>
              <a:rPr lang="en-US" sz="2800" b="1" dirty="0">
                <a:latin typeface="Kalpurush" pitchFamily="2" charset="0"/>
                <a:cs typeface="Kalpurush" pitchFamily="2" charset="0"/>
              </a:rPr>
              <a:t> </a:t>
            </a:r>
            <a:r>
              <a:rPr lang="en-US" sz="2800" b="1" dirty="0" err="1">
                <a:latin typeface="Kalpurush" pitchFamily="2" charset="0"/>
                <a:cs typeface="Kalpurush" pitchFamily="2" charset="0"/>
              </a:rPr>
              <a:t>নতুন</a:t>
            </a:r>
            <a:r>
              <a:rPr lang="en-US" sz="2800" b="1" dirty="0">
                <a:latin typeface="Kalpurush" pitchFamily="2" charset="0"/>
                <a:cs typeface="Kalpurush" pitchFamily="2" charset="0"/>
              </a:rPr>
              <a:t> </a:t>
            </a:r>
            <a:r>
              <a:rPr lang="en-US" sz="2800" b="1" dirty="0" err="1">
                <a:latin typeface="Kalpurush" pitchFamily="2" charset="0"/>
                <a:cs typeface="Kalpurush" pitchFamily="2" charset="0"/>
              </a:rPr>
              <a:t>বাক্য</a:t>
            </a:r>
            <a:r>
              <a:rPr lang="en-US" sz="2800" b="1" dirty="0">
                <a:latin typeface="Kalpurush" pitchFamily="2" charset="0"/>
                <a:cs typeface="Kalpurush" pitchFamily="2" charset="0"/>
              </a:rPr>
              <a:t> </a:t>
            </a:r>
            <a:r>
              <a:rPr lang="en-US" sz="2800" b="1" dirty="0" err="1">
                <a:latin typeface="Kalpurush" pitchFamily="2" charset="0"/>
                <a:cs typeface="Kalpurush" pitchFamily="2" charset="0"/>
              </a:rPr>
              <a:t>লিখতে</a:t>
            </a:r>
            <a:r>
              <a:rPr lang="en-US" sz="2800" b="1" dirty="0">
                <a:latin typeface="Kalpurush" pitchFamily="2" charset="0"/>
                <a:cs typeface="Kalpurush" pitchFamily="2" charset="0"/>
              </a:rPr>
              <a:t> </a:t>
            </a:r>
            <a:r>
              <a:rPr lang="en-US" sz="2800" b="1" dirty="0" err="1">
                <a:latin typeface="Kalpurush" pitchFamily="2" charset="0"/>
                <a:cs typeface="Kalpurush" pitchFamily="2" charset="0"/>
              </a:rPr>
              <a:t>পারবে</a:t>
            </a:r>
            <a:r>
              <a:rPr lang="en-US" sz="2800" b="1" dirty="0">
                <a:latin typeface="Kalpurush" pitchFamily="2" charset="0"/>
                <a:cs typeface="Kalpurush" pitchFamily="2" charset="0"/>
              </a:rPr>
              <a:t> ।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1280px-শহীদ_মিনার.svg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052" y="1528825"/>
            <a:ext cx="9166678" cy="5337680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2505730" y="220684"/>
            <a:ext cx="6798618" cy="709644"/>
          </a:xfrm>
          <a:prstGeom prst="rect">
            <a:avLst/>
          </a:prstGeom>
          <a:noFill/>
        </p:spPr>
        <p:txBody>
          <a:bodyPr wrap="square" lIns="81951" tIns="40975" rIns="81951" bIns="40975" numCol="1" rtlCol="0">
            <a:prstTxWarp prst="textPlain">
              <a:avLst/>
            </a:prstTxWarp>
            <a:spAutoFit/>
          </a:bodyPr>
          <a:lstStyle/>
          <a:p>
            <a:r>
              <a:rPr lang="en-US" sz="3709" b="1" dirty="0" err="1">
                <a:latin typeface="Kalpurush" pitchFamily="2" charset="0"/>
                <a:cs typeface="Kalpurush" pitchFamily="2" charset="0"/>
              </a:rPr>
              <a:t>নিচের</a:t>
            </a:r>
            <a:r>
              <a:rPr lang="en-US" sz="3709" b="1" dirty="0">
                <a:latin typeface="Kalpurush" pitchFamily="2" charset="0"/>
                <a:cs typeface="Kalpurush" pitchFamily="2" charset="0"/>
              </a:rPr>
              <a:t> </a:t>
            </a:r>
            <a:r>
              <a:rPr lang="en-US" sz="3709" b="1" dirty="0" err="1">
                <a:latin typeface="Kalpurush" pitchFamily="2" charset="0"/>
                <a:cs typeface="Kalpurush" pitchFamily="2" charset="0"/>
              </a:rPr>
              <a:t>ছবিটি</a:t>
            </a:r>
            <a:r>
              <a:rPr lang="en-US" sz="3709" b="1" dirty="0">
                <a:latin typeface="Kalpurush" pitchFamily="2" charset="0"/>
                <a:cs typeface="Kalpurush" pitchFamily="2" charset="0"/>
              </a:rPr>
              <a:t> </a:t>
            </a:r>
            <a:r>
              <a:rPr lang="en-US" sz="3709" b="1" dirty="0" err="1">
                <a:latin typeface="Kalpurush" pitchFamily="2" charset="0"/>
                <a:cs typeface="Kalpurush" pitchFamily="2" charset="0"/>
              </a:rPr>
              <a:t>মনোযোগ</a:t>
            </a:r>
            <a:r>
              <a:rPr lang="en-US" sz="3709" b="1" dirty="0">
                <a:latin typeface="Kalpurush" pitchFamily="2" charset="0"/>
                <a:cs typeface="Kalpurush" pitchFamily="2" charset="0"/>
              </a:rPr>
              <a:t> </a:t>
            </a:r>
            <a:r>
              <a:rPr lang="en-US" sz="3709" b="1" dirty="0" err="1">
                <a:latin typeface="Kalpurush" pitchFamily="2" charset="0"/>
                <a:cs typeface="Kalpurush" pitchFamily="2" charset="0"/>
              </a:rPr>
              <a:t>সহকারে</a:t>
            </a:r>
            <a:r>
              <a:rPr lang="en-US" sz="3709" b="1" dirty="0">
                <a:latin typeface="Kalpurush" pitchFamily="2" charset="0"/>
                <a:cs typeface="Kalpurush" pitchFamily="2" charset="0"/>
              </a:rPr>
              <a:t> </a:t>
            </a:r>
            <a:r>
              <a:rPr lang="en-US" sz="3709" b="1" dirty="0" err="1">
                <a:latin typeface="Kalpurush" pitchFamily="2" charset="0"/>
                <a:cs typeface="Kalpurush" pitchFamily="2" charset="0"/>
              </a:rPr>
              <a:t>দেখ</a:t>
            </a:r>
            <a:endParaRPr lang="en-US" sz="3709" b="1" dirty="0">
              <a:latin typeface="Kalpurush" pitchFamily="2" charset="0"/>
              <a:cs typeface="Kalpurush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14052" y="1098492"/>
            <a:ext cx="2902782" cy="575193"/>
          </a:xfrm>
          <a:prstGeom prst="rect">
            <a:avLst/>
          </a:prstGeom>
          <a:noFill/>
        </p:spPr>
        <p:txBody>
          <a:bodyPr wrap="square" lIns="81951" tIns="40975" rIns="81951" bIns="40975" rtlCol="0">
            <a:spAutoFit/>
          </a:bodyPr>
          <a:lstStyle/>
          <a:p>
            <a:r>
              <a:rPr lang="en-US" sz="3200" b="1" dirty="0" err="1">
                <a:latin typeface="Kalpurush" pitchFamily="2" charset="0"/>
                <a:cs typeface="Kalpurush" pitchFamily="2" charset="0"/>
              </a:rPr>
              <a:t>ছবিটি</a:t>
            </a:r>
            <a:r>
              <a:rPr lang="en-US" sz="3200" b="1" dirty="0">
                <a:latin typeface="Kalpurush" pitchFamily="2" charset="0"/>
                <a:cs typeface="Kalpurush" pitchFamily="2" charset="0"/>
              </a:rPr>
              <a:t> </a:t>
            </a:r>
            <a:r>
              <a:rPr lang="en-US" sz="3200" b="1" dirty="0" err="1">
                <a:latin typeface="Kalpurush" pitchFamily="2" charset="0"/>
                <a:cs typeface="Kalpurush" pitchFamily="2" charset="0"/>
              </a:rPr>
              <a:t>কীসের</a:t>
            </a:r>
            <a:r>
              <a:rPr lang="en-US" sz="3200" b="1" dirty="0">
                <a:latin typeface="Kalpurush" pitchFamily="2" charset="0"/>
                <a:cs typeface="Kalpurush" pitchFamily="2" charset="0"/>
              </a:rPr>
              <a:t> ?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214062" y="2130396"/>
            <a:ext cx="2597224" cy="575193"/>
          </a:xfrm>
          <a:prstGeom prst="rect">
            <a:avLst/>
          </a:prstGeom>
          <a:noFill/>
        </p:spPr>
        <p:txBody>
          <a:bodyPr wrap="square" lIns="81951" tIns="40975" rIns="81951" bIns="40975" rtlCol="0">
            <a:spAutoFit/>
          </a:bodyPr>
          <a:lstStyle/>
          <a:p>
            <a:r>
              <a:rPr lang="en-US" sz="3200" b="1" dirty="0" err="1">
                <a:latin typeface="Kalpurush" pitchFamily="2" charset="0"/>
                <a:cs typeface="Kalpurush" pitchFamily="2" charset="0"/>
              </a:rPr>
              <a:t>শহিদ</a:t>
            </a:r>
            <a:r>
              <a:rPr lang="en-US" sz="3200" b="1" dirty="0">
                <a:latin typeface="Kalpurush" pitchFamily="2" charset="0"/>
                <a:cs typeface="Kalpurush" pitchFamily="2" charset="0"/>
              </a:rPr>
              <a:t> </a:t>
            </a:r>
            <a:r>
              <a:rPr lang="en-US" sz="3200" b="1" dirty="0" err="1" smtClean="0">
                <a:latin typeface="Kalpurush" pitchFamily="2" charset="0"/>
                <a:cs typeface="Kalpurush" pitchFamily="2" charset="0"/>
              </a:rPr>
              <a:t>মিনারের</a:t>
            </a:r>
            <a:r>
              <a:rPr lang="en-US" sz="3200" b="1" dirty="0" smtClean="0">
                <a:latin typeface="Kalpurush" pitchFamily="2" charset="0"/>
                <a:cs typeface="Kalpurush" pitchFamily="2" charset="0"/>
              </a:rPr>
              <a:t> । </a:t>
            </a:r>
            <a:endParaRPr lang="en-US" sz="3200" b="1" dirty="0">
              <a:latin typeface="Kalpurush" pitchFamily="2" charset="0"/>
              <a:cs typeface="Kalpurush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554334" y="1213720"/>
            <a:ext cx="5270840" cy="545561"/>
          </a:xfrm>
          <a:prstGeom prst="rect">
            <a:avLst/>
          </a:prstGeom>
          <a:noFill/>
        </p:spPr>
        <p:txBody>
          <a:bodyPr wrap="square" lIns="81951" tIns="40975" rIns="81951" bIns="40975" rtlCol="0">
            <a:spAutoFit/>
          </a:bodyPr>
          <a:lstStyle/>
          <a:p>
            <a:r>
              <a:rPr lang="en-US" sz="3008" b="1" dirty="0" err="1">
                <a:latin typeface="Kalpurush" pitchFamily="2" charset="0"/>
                <a:cs typeface="Kalpurush" pitchFamily="2" charset="0"/>
              </a:rPr>
              <a:t>তোমরা</a:t>
            </a:r>
            <a:r>
              <a:rPr lang="en-US" sz="3008" b="1" dirty="0">
                <a:latin typeface="Kalpurush" pitchFamily="2" charset="0"/>
                <a:cs typeface="Kalpurush" pitchFamily="2" charset="0"/>
              </a:rPr>
              <a:t> </a:t>
            </a:r>
            <a:r>
              <a:rPr lang="en-US" sz="3008" b="1" dirty="0" err="1">
                <a:latin typeface="Kalpurush" pitchFamily="2" charset="0"/>
                <a:cs typeface="Kalpurush" pitchFamily="2" charset="0"/>
              </a:rPr>
              <a:t>কী</a:t>
            </a:r>
            <a:r>
              <a:rPr lang="en-US" sz="3008" b="1" dirty="0">
                <a:latin typeface="Kalpurush" pitchFamily="2" charset="0"/>
                <a:cs typeface="Kalpurush" pitchFamily="2" charset="0"/>
              </a:rPr>
              <a:t> </a:t>
            </a:r>
            <a:r>
              <a:rPr lang="en-US" sz="3008" b="1" dirty="0" err="1">
                <a:latin typeface="Kalpurush" pitchFamily="2" charset="0"/>
                <a:cs typeface="Kalpurush" pitchFamily="2" charset="0"/>
              </a:rPr>
              <a:t>শহিদ</a:t>
            </a:r>
            <a:r>
              <a:rPr lang="en-US" sz="3008" b="1" dirty="0">
                <a:latin typeface="Kalpurush" pitchFamily="2" charset="0"/>
                <a:cs typeface="Kalpurush" pitchFamily="2" charset="0"/>
              </a:rPr>
              <a:t> </a:t>
            </a:r>
            <a:r>
              <a:rPr lang="en-US" sz="3008" b="1" dirty="0" err="1">
                <a:latin typeface="Kalpurush" pitchFamily="2" charset="0"/>
                <a:cs typeface="Kalpurush" pitchFamily="2" charset="0"/>
              </a:rPr>
              <a:t>মিনার</a:t>
            </a:r>
            <a:r>
              <a:rPr lang="en-US" sz="3008" b="1" dirty="0">
                <a:latin typeface="Kalpurush" pitchFamily="2" charset="0"/>
                <a:cs typeface="Kalpurush" pitchFamily="2" charset="0"/>
              </a:rPr>
              <a:t> </a:t>
            </a:r>
            <a:r>
              <a:rPr lang="en-US" sz="3008" b="1" dirty="0" err="1">
                <a:latin typeface="Kalpurush" pitchFamily="2" charset="0"/>
                <a:cs typeface="Kalpurush" pitchFamily="2" charset="0"/>
              </a:rPr>
              <a:t>দেখেছো</a:t>
            </a:r>
            <a:r>
              <a:rPr lang="en-US" sz="3008" b="1" dirty="0">
                <a:latin typeface="Kalpurush" pitchFamily="2" charset="0"/>
                <a:cs typeface="Kalpurush" pitchFamily="2" charset="0"/>
              </a:rPr>
              <a:t> ?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6477948" y="1901236"/>
            <a:ext cx="5500007" cy="1375412"/>
          </a:xfrm>
          <a:prstGeom prst="rect">
            <a:avLst/>
          </a:prstGeom>
          <a:noFill/>
        </p:spPr>
        <p:txBody>
          <a:bodyPr wrap="square" lIns="81951" tIns="40975" rIns="81951" bIns="40975" rtlCol="0">
            <a:spAutoFit/>
          </a:bodyPr>
          <a:lstStyle/>
          <a:p>
            <a:r>
              <a:rPr lang="en-US" sz="2800" b="1" dirty="0" err="1">
                <a:latin typeface="Kalpurush" pitchFamily="2" charset="0"/>
                <a:cs typeface="Kalpurush" pitchFamily="2" charset="0"/>
              </a:rPr>
              <a:t>শহিদ</a:t>
            </a:r>
            <a:r>
              <a:rPr lang="en-US" sz="2800" b="1" dirty="0">
                <a:latin typeface="Kalpurush" pitchFamily="2" charset="0"/>
                <a:cs typeface="Kalpurush" pitchFamily="2" charset="0"/>
              </a:rPr>
              <a:t> </a:t>
            </a:r>
            <a:r>
              <a:rPr lang="en-US" sz="2800" b="1" dirty="0" err="1">
                <a:latin typeface="Kalpurush" pitchFamily="2" charset="0"/>
                <a:cs typeface="Kalpurush" pitchFamily="2" charset="0"/>
              </a:rPr>
              <a:t>মিনার</a:t>
            </a:r>
            <a:r>
              <a:rPr lang="en-US" sz="2800" b="1" dirty="0">
                <a:latin typeface="Kalpurush" pitchFamily="2" charset="0"/>
                <a:cs typeface="Kalpurush" pitchFamily="2" charset="0"/>
              </a:rPr>
              <a:t> </a:t>
            </a:r>
            <a:r>
              <a:rPr lang="en-US" sz="2800" b="1" dirty="0" err="1">
                <a:latin typeface="Kalpurush" pitchFamily="2" charset="0"/>
                <a:cs typeface="Kalpurush" pitchFamily="2" charset="0"/>
              </a:rPr>
              <a:t>পিছনের</a:t>
            </a:r>
            <a:r>
              <a:rPr lang="en-US" sz="2800" b="1" dirty="0">
                <a:latin typeface="Kalpurush" pitchFamily="2" charset="0"/>
                <a:cs typeface="Kalpurush" pitchFamily="2" charset="0"/>
              </a:rPr>
              <a:t> </a:t>
            </a:r>
            <a:r>
              <a:rPr lang="en-US" sz="2800" b="1" dirty="0" err="1">
                <a:latin typeface="Kalpurush" pitchFamily="2" charset="0"/>
                <a:cs typeface="Kalpurush" pitchFamily="2" charset="0"/>
              </a:rPr>
              <a:t>ইতিহাস</a:t>
            </a:r>
            <a:r>
              <a:rPr lang="en-US" sz="2800" b="1" dirty="0">
                <a:latin typeface="Kalpurush" pitchFamily="2" charset="0"/>
                <a:cs typeface="Kalpurush" pitchFamily="2" charset="0"/>
              </a:rPr>
              <a:t> </a:t>
            </a:r>
            <a:r>
              <a:rPr lang="en-US" sz="2800" b="1" dirty="0" err="1">
                <a:latin typeface="Kalpurush" pitchFamily="2" charset="0"/>
                <a:cs typeface="Kalpurush" pitchFamily="2" charset="0"/>
              </a:rPr>
              <a:t>নিয়ে</a:t>
            </a:r>
            <a:r>
              <a:rPr lang="en-US" sz="2800" b="1" dirty="0">
                <a:latin typeface="Kalpurush" pitchFamily="2" charset="0"/>
                <a:cs typeface="Kalpurush" pitchFamily="2" charset="0"/>
              </a:rPr>
              <a:t> </a:t>
            </a:r>
            <a:r>
              <a:rPr lang="en-US" sz="2800" b="1" dirty="0" err="1">
                <a:latin typeface="Kalpurush" pitchFamily="2" charset="0"/>
                <a:cs typeface="Kalpurush" pitchFamily="2" charset="0"/>
              </a:rPr>
              <a:t>কিছু</a:t>
            </a:r>
            <a:r>
              <a:rPr lang="en-US" sz="2800" b="1" dirty="0">
                <a:latin typeface="Kalpurush" pitchFamily="2" charset="0"/>
                <a:cs typeface="Kalpurush" pitchFamily="2" charset="0"/>
              </a:rPr>
              <a:t> </a:t>
            </a:r>
            <a:r>
              <a:rPr lang="en-US" sz="2800" b="1" dirty="0" err="1">
                <a:latin typeface="Kalpurush" pitchFamily="2" charset="0"/>
                <a:cs typeface="Kalpurush" pitchFamily="2" charset="0"/>
              </a:rPr>
              <a:t>কথা</a:t>
            </a:r>
            <a:r>
              <a:rPr lang="en-US" sz="2800" b="1" dirty="0">
                <a:latin typeface="Kalpurush" pitchFamily="2" charset="0"/>
                <a:cs typeface="Kalpurush" pitchFamily="2" charset="0"/>
              </a:rPr>
              <a:t> </a:t>
            </a:r>
            <a:r>
              <a:rPr lang="en-US" sz="2800" b="1" dirty="0" err="1" smtClean="0">
                <a:latin typeface="Kalpurush" pitchFamily="2" charset="0"/>
                <a:cs typeface="Kalpurush" pitchFamily="2" charset="0"/>
              </a:rPr>
              <a:t>বলবো</a:t>
            </a:r>
            <a:r>
              <a:rPr lang="en-US" sz="2800" b="1" dirty="0" smtClean="0">
                <a:latin typeface="Kalpurush" pitchFamily="2" charset="0"/>
                <a:cs typeface="Kalpurush" pitchFamily="2" charset="0"/>
              </a:rPr>
              <a:t>, </a:t>
            </a:r>
            <a:r>
              <a:rPr lang="en-US" sz="2800" b="1" dirty="0" err="1">
                <a:latin typeface="Kalpurush" pitchFamily="2" charset="0"/>
                <a:cs typeface="Kalpurush" pitchFamily="2" charset="0"/>
              </a:rPr>
              <a:t>তোমরা</a:t>
            </a:r>
            <a:r>
              <a:rPr lang="en-US" sz="2800" b="1" dirty="0">
                <a:latin typeface="Kalpurush" pitchFamily="2" charset="0"/>
                <a:cs typeface="Kalpurush" pitchFamily="2" charset="0"/>
              </a:rPr>
              <a:t> </a:t>
            </a:r>
            <a:r>
              <a:rPr lang="en-US" sz="2800" b="1" dirty="0" err="1">
                <a:latin typeface="Kalpurush" pitchFamily="2" charset="0"/>
                <a:cs typeface="Kalpurush" pitchFamily="2" charset="0"/>
              </a:rPr>
              <a:t>মনোযোগ</a:t>
            </a:r>
            <a:r>
              <a:rPr lang="en-US" sz="2800" b="1" dirty="0">
                <a:latin typeface="Kalpurush" pitchFamily="2" charset="0"/>
                <a:cs typeface="Kalpurush" pitchFamily="2" charset="0"/>
              </a:rPr>
              <a:t> </a:t>
            </a:r>
            <a:r>
              <a:rPr lang="en-US" sz="2800" b="1" dirty="0" err="1">
                <a:latin typeface="Kalpurush" pitchFamily="2" charset="0"/>
                <a:cs typeface="Kalpurush" pitchFamily="2" charset="0"/>
              </a:rPr>
              <a:t>সহকারে</a:t>
            </a:r>
            <a:r>
              <a:rPr lang="en-US" sz="2800" b="1" dirty="0">
                <a:latin typeface="Kalpurush" pitchFamily="2" charset="0"/>
                <a:cs typeface="Kalpurush" pitchFamily="2" charset="0"/>
              </a:rPr>
              <a:t> </a:t>
            </a:r>
            <a:r>
              <a:rPr lang="en-US" sz="2800" b="1" dirty="0" err="1">
                <a:latin typeface="Kalpurush" pitchFamily="2" charset="0"/>
                <a:cs typeface="Kalpurush" pitchFamily="2" charset="0"/>
              </a:rPr>
              <a:t>শুনবে</a:t>
            </a:r>
            <a:r>
              <a:rPr lang="en-US" sz="2800" b="1" dirty="0">
                <a:latin typeface="Kalpurush" pitchFamily="2" charset="0"/>
                <a:cs typeface="Kalpurush" pitchFamily="2" charset="0"/>
              </a:rPr>
              <a:t> ।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7620000" y="3276230"/>
            <a:ext cx="4128795" cy="944525"/>
          </a:xfrm>
          <a:prstGeom prst="rect">
            <a:avLst/>
          </a:prstGeom>
          <a:noFill/>
        </p:spPr>
        <p:txBody>
          <a:bodyPr wrap="square" lIns="81951" tIns="40975" rIns="81951" bIns="40975" rtlCol="0">
            <a:spAutoFit/>
          </a:bodyPr>
          <a:lstStyle/>
          <a:p>
            <a:r>
              <a:rPr lang="en-US" sz="2800" b="1" dirty="0" err="1">
                <a:latin typeface="Kalpurush" pitchFamily="2" charset="0"/>
                <a:cs typeface="Kalpurush" pitchFamily="2" charset="0"/>
              </a:rPr>
              <a:t>আমরা</a:t>
            </a:r>
            <a:r>
              <a:rPr lang="en-US" sz="2800" b="1" dirty="0">
                <a:latin typeface="Kalpurush" pitchFamily="2" charset="0"/>
                <a:cs typeface="Kalpurush" pitchFamily="2" charset="0"/>
              </a:rPr>
              <a:t> </a:t>
            </a:r>
            <a:r>
              <a:rPr lang="en-US" sz="2800" b="1" dirty="0" err="1">
                <a:latin typeface="Kalpurush" pitchFamily="2" charset="0"/>
                <a:cs typeface="Kalpurush" pitchFamily="2" charset="0"/>
              </a:rPr>
              <a:t>একুশে</a:t>
            </a:r>
            <a:r>
              <a:rPr lang="en-US" sz="2800" b="1" dirty="0">
                <a:latin typeface="Kalpurush" pitchFamily="2" charset="0"/>
                <a:cs typeface="Kalpurush" pitchFamily="2" charset="0"/>
              </a:rPr>
              <a:t> </a:t>
            </a:r>
            <a:r>
              <a:rPr lang="en-US" sz="2800" b="1" dirty="0" err="1">
                <a:latin typeface="Kalpurush" pitchFamily="2" charset="0"/>
                <a:cs typeface="Kalpurush" pitchFamily="2" charset="0"/>
              </a:rPr>
              <a:t>ফেব্রুয়ারির</a:t>
            </a:r>
            <a:r>
              <a:rPr lang="en-US" sz="2800" b="1" dirty="0">
                <a:latin typeface="Kalpurush" pitchFamily="2" charset="0"/>
                <a:cs typeface="Kalpurush" pitchFamily="2" charset="0"/>
              </a:rPr>
              <a:t> </a:t>
            </a:r>
            <a:r>
              <a:rPr lang="en-US" sz="2800" b="1" dirty="0" err="1">
                <a:latin typeface="Kalpurush" pitchFamily="2" charset="0"/>
                <a:cs typeface="Kalpurush" pitchFamily="2" charset="0"/>
              </a:rPr>
              <a:t>উপর</a:t>
            </a:r>
            <a:r>
              <a:rPr lang="en-US" sz="2800" b="1" dirty="0">
                <a:latin typeface="Kalpurush" pitchFamily="2" charset="0"/>
                <a:cs typeface="Kalpurush" pitchFamily="2" charset="0"/>
              </a:rPr>
              <a:t> </a:t>
            </a:r>
            <a:r>
              <a:rPr lang="en-US" sz="2800" b="1" dirty="0" err="1">
                <a:latin typeface="Kalpurush" pitchFamily="2" charset="0"/>
                <a:cs typeface="Kalpurush" pitchFamily="2" charset="0"/>
              </a:rPr>
              <a:t>কবিতাটি</a:t>
            </a:r>
            <a:r>
              <a:rPr lang="en-US" sz="2800" b="1" dirty="0">
                <a:latin typeface="Kalpurush" pitchFamily="2" charset="0"/>
                <a:cs typeface="Kalpurush" pitchFamily="2" charset="0"/>
              </a:rPr>
              <a:t> </a:t>
            </a:r>
            <a:r>
              <a:rPr lang="en-US" sz="2800" b="1" dirty="0" err="1">
                <a:latin typeface="Kalpurush" pitchFamily="2" charset="0"/>
                <a:cs typeface="Kalpurush" pitchFamily="2" charset="0"/>
              </a:rPr>
              <a:t>পড়ব</a:t>
            </a:r>
            <a:r>
              <a:rPr lang="en-US" sz="2800" b="1" dirty="0">
                <a:latin typeface="Kalpurush" pitchFamily="2" charset="0"/>
                <a:cs typeface="Kalpurush" pitchFamily="2" charset="0"/>
              </a:rPr>
              <a:t> ।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0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6" grpId="0"/>
      <p:bldP spid="17" grpId="0"/>
      <p:bldP spid="18" grpId="0"/>
      <p:bldP spid="1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519614" y="220684"/>
            <a:ext cx="11076403" cy="524521"/>
          </a:xfrm>
          <a:prstGeom prst="rect">
            <a:avLst/>
          </a:prstGeom>
          <a:noFill/>
        </p:spPr>
        <p:txBody>
          <a:bodyPr wrap="square" lIns="81951" tIns="40975" rIns="81951" bIns="40975" numCol="1" rtlCol="0">
            <a:prstTxWarp prst="textPlain">
              <a:avLst/>
            </a:prstTxWarp>
            <a:spAutoFit/>
          </a:bodyPr>
          <a:lstStyle/>
          <a:p>
            <a:r>
              <a:rPr lang="en-US" sz="2306" b="1" dirty="0" err="1">
                <a:latin typeface="Kalpurush" pitchFamily="2" charset="0"/>
                <a:cs typeface="Kalpurush" pitchFamily="2" charset="0"/>
              </a:rPr>
              <a:t>চল</a:t>
            </a:r>
            <a:r>
              <a:rPr lang="en-US" sz="2306" b="1" dirty="0">
                <a:latin typeface="Kalpurush" pitchFamily="2" charset="0"/>
                <a:cs typeface="Kalpurush" pitchFamily="2" charset="0"/>
              </a:rPr>
              <a:t> </a:t>
            </a:r>
            <a:r>
              <a:rPr lang="en-US" sz="2306" b="1" dirty="0" err="1">
                <a:latin typeface="Kalpurush" pitchFamily="2" charset="0"/>
                <a:cs typeface="Kalpurush" pitchFamily="2" charset="0"/>
              </a:rPr>
              <a:t>মূল</a:t>
            </a:r>
            <a:r>
              <a:rPr lang="en-US" sz="2306" b="1" dirty="0">
                <a:latin typeface="Kalpurush" pitchFamily="2" charset="0"/>
                <a:cs typeface="Kalpurush" pitchFamily="2" charset="0"/>
              </a:rPr>
              <a:t> </a:t>
            </a:r>
            <a:r>
              <a:rPr lang="en-US" sz="2306" b="1" dirty="0" err="1">
                <a:latin typeface="Kalpurush" pitchFamily="2" charset="0"/>
                <a:cs typeface="Kalpurush" pitchFamily="2" charset="0"/>
              </a:rPr>
              <a:t>পাঠে</a:t>
            </a:r>
            <a:r>
              <a:rPr lang="en-US" sz="2306" b="1" dirty="0">
                <a:latin typeface="Kalpurush" pitchFamily="2" charset="0"/>
                <a:cs typeface="Kalpurush" pitchFamily="2" charset="0"/>
              </a:rPr>
              <a:t> </a:t>
            </a:r>
            <a:r>
              <a:rPr lang="en-US" sz="2306" b="1" dirty="0" err="1">
                <a:latin typeface="Kalpurush" pitchFamily="2" charset="0"/>
                <a:cs typeface="Kalpurush" pitchFamily="2" charset="0"/>
              </a:rPr>
              <a:t>প্রবেশ</a:t>
            </a:r>
            <a:r>
              <a:rPr lang="en-US" sz="2306" b="1" dirty="0">
                <a:latin typeface="Kalpurush" pitchFamily="2" charset="0"/>
                <a:cs typeface="Kalpurush" pitchFamily="2" charset="0"/>
              </a:rPr>
              <a:t> </a:t>
            </a:r>
            <a:r>
              <a:rPr lang="en-US" sz="2306" b="1" dirty="0" err="1">
                <a:latin typeface="Kalpurush" pitchFamily="2" charset="0"/>
                <a:cs typeface="Kalpurush" pitchFamily="2" charset="0"/>
              </a:rPr>
              <a:t>করার</a:t>
            </a:r>
            <a:r>
              <a:rPr lang="en-US" sz="2306" b="1" dirty="0">
                <a:latin typeface="Kalpurush" pitchFamily="2" charset="0"/>
                <a:cs typeface="Kalpurush" pitchFamily="2" charset="0"/>
              </a:rPr>
              <a:t> </a:t>
            </a:r>
            <a:r>
              <a:rPr lang="en-US" sz="2306" b="1" dirty="0" err="1">
                <a:latin typeface="Kalpurush" pitchFamily="2" charset="0"/>
                <a:cs typeface="Kalpurush" pitchFamily="2" charset="0"/>
              </a:rPr>
              <a:t>আগে</a:t>
            </a:r>
            <a:r>
              <a:rPr lang="en-US" sz="2306" b="1" dirty="0">
                <a:latin typeface="Kalpurush" pitchFamily="2" charset="0"/>
                <a:cs typeface="Kalpurush" pitchFamily="2" charset="0"/>
              </a:rPr>
              <a:t> </a:t>
            </a:r>
            <a:r>
              <a:rPr lang="en-US" sz="2306" b="1" dirty="0" err="1">
                <a:latin typeface="Kalpurush" pitchFamily="2" charset="0"/>
                <a:cs typeface="Kalpurush" pitchFamily="2" charset="0"/>
              </a:rPr>
              <a:t>কিছু</a:t>
            </a:r>
            <a:r>
              <a:rPr lang="en-US" sz="2306" b="1" dirty="0">
                <a:latin typeface="Kalpurush" pitchFamily="2" charset="0"/>
                <a:cs typeface="Kalpurush" pitchFamily="2" charset="0"/>
              </a:rPr>
              <a:t>  </a:t>
            </a:r>
            <a:r>
              <a:rPr lang="en-US" sz="2306" b="1" dirty="0" err="1">
                <a:latin typeface="Kalpurush" pitchFamily="2" charset="0"/>
                <a:cs typeface="Kalpurush" pitchFamily="2" charset="0"/>
              </a:rPr>
              <a:t>নতুন</a:t>
            </a:r>
            <a:r>
              <a:rPr lang="en-US" sz="2306" b="1" dirty="0">
                <a:latin typeface="Kalpurush" pitchFamily="2" charset="0"/>
                <a:cs typeface="Kalpurush" pitchFamily="2" charset="0"/>
              </a:rPr>
              <a:t> </a:t>
            </a:r>
            <a:r>
              <a:rPr lang="en-US" sz="2306" b="1" dirty="0" err="1">
                <a:latin typeface="Kalpurush" pitchFamily="2" charset="0"/>
                <a:cs typeface="Kalpurush" pitchFamily="2" charset="0"/>
              </a:rPr>
              <a:t>শব্দ</a:t>
            </a:r>
            <a:r>
              <a:rPr lang="en-US" sz="2306" b="1" dirty="0">
                <a:latin typeface="Kalpurush" pitchFamily="2" charset="0"/>
                <a:cs typeface="Kalpurush" pitchFamily="2" charset="0"/>
              </a:rPr>
              <a:t> , </a:t>
            </a:r>
            <a:r>
              <a:rPr lang="en-US" sz="2306" b="1" dirty="0" err="1">
                <a:latin typeface="Kalpurush" pitchFamily="2" charset="0"/>
                <a:cs typeface="Kalpurush" pitchFamily="2" charset="0"/>
              </a:rPr>
              <a:t>শব্দের</a:t>
            </a:r>
            <a:r>
              <a:rPr lang="en-US" sz="2306" b="1" dirty="0">
                <a:latin typeface="Kalpurush" pitchFamily="2" charset="0"/>
                <a:cs typeface="Kalpurush" pitchFamily="2" charset="0"/>
              </a:rPr>
              <a:t> </a:t>
            </a:r>
            <a:r>
              <a:rPr lang="en-US" sz="2306" b="1" dirty="0" err="1">
                <a:latin typeface="Kalpurush" pitchFamily="2" charset="0"/>
                <a:cs typeface="Kalpurush" pitchFamily="2" charset="0"/>
              </a:rPr>
              <a:t>অর্থ</a:t>
            </a:r>
            <a:r>
              <a:rPr lang="en-US" sz="2306" b="1" dirty="0">
                <a:latin typeface="Kalpurush" pitchFamily="2" charset="0"/>
                <a:cs typeface="Kalpurush" pitchFamily="2" charset="0"/>
              </a:rPr>
              <a:t> ও </a:t>
            </a:r>
            <a:r>
              <a:rPr lang="en-US" sz="2306" b="1" dirty="0" err="1">
                <a:latin typeface="Kalpurush" pitchFamily="2" charset="0"/>
                <a:cs typeface="Kalpurush" pitchFamily="2" charset="0"/>
              </a:rPr>
              <a:t>বাক্য</a:t>
            </a:r>
            <a:r>
              <a:rPr lang="en-US" sz="2306" b="1" dirty="0">
                <a:latin typeface="Kalpurush" pitchFamily="2" charset="0"/>
                <a:cs typeface="Kalpurush" pitchFamily="2" charset="0"/>
              </a:rPr>
              <a:t> </a:t>
            </a:r>
            <a:r>
              <a:rPr lang="en-US" sz="2306" b="1" dirty="0" err="1">
                <a:latin typeface="Kalpurush" pitchFamily="2" charset="0"/>
                <a:cs typeface="Kalpurush" pitchFamily="2" charset="0"/>
              </a:rPr>
              <a:t>জেনে</a:t>
            </a:r>
            <a:r>
              <a:rPr lang="en-US" sz="2306" b="1" dirty="0">
                <a:latin typeface="Kalpurush" pitchFamily="2" charset="0"/>
                <a:cs typeface="Kalpurush" pitchFamily="2" charset="0"/>
              </a:rPr>
              <a:t>  </a:t>
            </a:r>
            <a:r>
              <a:rPr lang="en-US" sz="2306" b="1" dirty="0" err="1">
                <a:latin typeface="Kalpurush" pitchFamily="2" charset="0"/>
                <a:cs typeface="Kalpurush" pitchFamily="2" charset="0"/>
              </a:rPr>
              <a:t>নেই</a:t>
            </a:r>
            <a:r>
              <a:rPr lang="en-US" sz="2306" b="1" dirty="0">
                <a:latin typeface="Kalpurush" pitchFamily="2" charset="0"/>
                <a:cs typeface="Kalpurush" pitchFamily="2" charset="0"/>
              </a:rPr>
              <a:t> -</a:t>
            </a:r>
          </a:p>
        </p:txBody>
      </p:sp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41871791"/>
              </p:ext>
            </p:extLst>
          </p:nvPr>
        </p:nvGraphicFramePr>
        <p:xfrm>
          <a:off x="366836" y="1066800"/>
          <a:ext cx="11520364" cy="5494146"/>
        </p:xfrm>
        <a:graphic>
          <a:graphicData uri="http://schemas.openxmlformats.org/drawingml/2006/table">
            <a:tbl>
              <a:tblPr firstRow="1" bandRow="1">
                <a:tableStyleId>{B301B821-A1FF-4177-AEE7-76D212191A09}</a:tableStyleId>
              </a:tblPr>
              <a:tblGrid>
                <a:gridCol w="2150469"/>
                <a:gridCol w="1996861"/>
                <a:gridCol w="2304074"/>
                <a:gridCol w="5068960"/>
              </a:tblGrid>
              <a:tr h="870371">
                <a:tc>
                  <a:txBody>
                    <a:bodyPr/>
                    <a:lstStyle/>
                    <a:p>
                      <a:pPr algn="ctr"/>
                      <a:r>
                        <a:rPr lang="en-US" sz="1500" dirty="0" smtClean="0"/>
                        <a:t>      </a:t>
                      </a:r>
                      <a:r>
                        <a:rPr lang="en-US" sz="3800" b="1" dirty="0" err="1" smtClean="0">
                          <a:solidFill>
                            <a:srgbClr val="FFFF00"/>
                          </a:solidFill>
                          <a:latin typeface="Kalpurush" pitchFamily="2" charset="0"/>
                          <a:cs typeface="Kalpurush" pitchFamily="2" charset="0"/>
                        </a:rPr>
                        <a:t>শব্দ</a:t>
                      </a:r>
                      <a:endParaRPr lang="en-US" sz="3800" b="1" dirty="0">
                        <a:solidFill>
                          <a:srgbClr val="FFFF00"/>
                        </a:solidFill>
                        <a:latin typeface="Kalpurush" pitchFamily="2" charset="0"/>
                        <a:cs typeface="Kalpurush" pitchFamily="2" charset="0"/>
                      </a:endParaRPr>
                    </a:p>
                  </a:txBody>
                  <a:tcPr marL="91667" marR="91667" marT="45833" marB="458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800" dirty="0" err="1" smtClean="0">
                          <a:solidFill>
                            <a:srgbClr val="FFFF00"/>
                          </a:solidFill>
                          <a:latin typeface="Kalpurush" pitchFamily="2" charset="0"/>
                          <a:cs typeface="Kalpurush" pitchFamily="2" charset="0"/>
                        </a:rPr>
                        <a:t>ছবি</a:t>
                      </a:r>
                      <a:endParaRPr lang="en-US" sz="3800" dirty="0">
                        <a:solidFill>
                          <a:srgbClr val="FFFF00"/>
                        </a:solidFill>
                        <a:latin typeface="Kalpurush" pitchFamily="2" charset="0"/>
                        <a:cs typeface="Kalpurush" pitchFamily="2" charset="0"/>
                      </a:endParaRPr>
                    </a:p>
                  </a:txBody>
                  <a:tcPr marL="91667" marR="91667" marT="45833" marB="45833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3800" dirty="0" err="1" smtClean="0">
                          <a:solidFill>
                            <a:srgbClr val="FFFF00"/>
                          </a:solidFill>
                          <a:latin typeface="Kalpurush" pitchFamily="2" charset="0"/>
                          <a:cs typeface="Kalpurush" pitchFamily="2" charset="0"/>
                        </a:rPr>
                        <a:t>শব্দের</a:t>
                      </a:r>
                      <a:r>
                        <a:rPr lang="en-US" sz="3800" baseline="0" dirty="0" smtClean="0">
                          <a:solidFill>
                            <a:srgbClr val="FFFF00"/>
                          </a:solidFill>
                          <a:latin typeface="Kalpurush" pitchFamily="2" charset="0"/>
                          <a:cs typeface="Kalpurush" pitchFamily="2" charset="0"/>
                        </a:rPr>
                        <a:t> </a:t>
                      </a:r>
                      <a:r>
                        <a:rPr lang="en-US" sz="3800" baseline="0" dirty="0" err="1" smtClean="0">
                          <a:solidFill>
                            <a:srgbClr val="FFFF00"/>
                          </a:solidFill>
                          <a:latin typeface="Kalpurush" pitchFamily="2" charset="0"/>
                          <a:cs typeface="Kalpurush" pitchFamily="2" charset="0"/>
                        </a:rPr>
                        <a:t>অর্থ</a:t>
                      </a:r>
                      <a:endParaRPr lang="en-US" sz="3800" dirty="0">
                        <a:solidFill>
                          <a:srgbClr val="FFFF00"/>
                        </a:solidFill>
                        <a:latin typeface="Kalpurush" pitchFamily="2" charset="0"/>
                        <a:cs typeface="Kalpurush" pitchFamily="2" charset="0"/>
                      </a:endParaRPr>
                    </a:p>
                  </a:txBody>
                  <a:tcPr marL="91667" marR="91667" marT="45833" marB="458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800" dirty="0" err="1" smtClean="0">
                          <a:solidFill>
                            <a:srgbClr val="FFFF00"/>
                          </a:solidFill>
                          <a:latin typeface="Kalpurush" pitchFamily="2" charset="0"/>
                          <a:cs typeface="Kalpurush" pitchFamily="2" charset="0"/>
                        </a:rPr>
                        <a:t>বাক্য</a:t>
                      </a:r>
                      <a:r>
                        <a:rPr lang="en-US" sz="3800" dirty="0" smtClean="0">
                          <a:solidFill>
                            <a:srgbClr val="FFFF00"/>
                          </a:solidFill>
                          <a:latin typeface="Kalpurush" pitchFamily="2" charset="0"/>
                          <a:cs typeface="Kalpurush" pitchFamily="2" charset="0"/>
                        </a:rPr>
                        <a:t> </a:t>
                      </a:r>
                      <a:r>
                        <a:rPr lang="en-US" sz="3800" dirty="0" err="1" smtClean="0">
                          <a:solidFill>
                            <a:srgbClr val="FFFF00"/>
                          </a:solidFill>
                          <a:latin typeface="Kalpurush" pitchFamily="2" charset="0"/>
                          <a:cs typeface="Kalpurush" pitchFamily="2" charset="0"/>
                        </a:rPr>
                        <a:t>তৈরি</a:t>
                      </a:r>
                      <a:endParaRPr lang="en-US" sz="3800" dirty="0">
                        <a:solidFill>
                          <a:srgbClr val="FFFF00"/>
                        </a:solidFill>
                        <a:latin typeface="Kalpurush" pitchFamily="2" charset="0"/>
                        <a:cs typeface="Kalpurush" pitchFamily="2" charset="0"/>
                      </a:endParaRPr>
                    </a:p>
                  </a:txBody>
                  <a:tcPr marL="91667" marR="91667" marT="45833" marB="45833"/>
                </a:tc>
              </a:tr>
              <a:tr h="924755">
                <a:tc>
                  <a:txBody>
                    <a:bodyPr/>
                    <a:lstStyle/>
                    <a:p>
                      <a:endParaRPr lang="en-US" sz="1500" dirty="0"/>
                    </a:p>
                  </a:txBody>
                  <a:tcPr marL="91667" marR="91667" marT="45833" marB="45833"/>
                </a:tc>
                <a:tc>
                  <a:txBody>
                    <a:bodyPr/>
                    <a:lstStyle/>
                    <a:p>
                      <a:endParaRPr lang="en-US" sz="1500" dirty="0"/>
                    </a:p>
                  </a:txBody>
                  <a:tcPr marL="91667" marR="91667" marT="45833" marB="45833"/>
                </a:tc>
                <a:tc>
                  <a:txBody>
                    <a:bodyPr/>
                    <a:lstStyle/>
                    <a:p>
                      <a:endParaRPr lang="en-US" sz="1500" dirty="0"/>
                    </a:p>
                  </a:txBody>
                  <a:tcPr marL="91667" marR="91667" marT="45833" marB="45833"/>
                </a:tc>
                <a:tc>
                  <a:txBody>
                    <a:bodyPr/>
                    <a:lstStyle/>
                    <a:p>
                      <a:endParaRPr lang="en-US" sz="1500" dirty="0"/>
                    </a:p>
                  </a:txBody>
                  <a:tcPr marL="91667" marR="91667" marT="45833" marB="45833"/>
                </a:tc>
              </a:tr>
              <a:tr h="924755">
                <a:tc>
                  <a:txBody>
                    <a:bodyPr/>
                    <a:lstStyle/>
                    <a:p>
                      <a:endParaRPr lang="en-US" sz="1500"/>
                    </a:p>
                  </a:txBody>
                  <a:tcPr marL="91667" marR="91667" marT="45833" marB="45833"/>
                </a:tc>
                <a:tc>
                  <a:txBody>
                    <a:bodyPr/>
                    <a:lstStyle/>
                    <a:p>
                      <a:endParaRPr lang="en-US" sz="1500" dirty="0"/>
                    </a:p>
                  </a:txBody>
                  <a:tcPr marL="91667" marR="91667" marT="45833" marB="45833"/>
                </a:tc>
                <a:tc>
                  <a:txBody>
                    <a:bodyPr/>
                    <a:lstStyle/>
                    <a:p>
                      <a:endParaRPr lang="en-US" sz="1500"/>
                    </a:p>
                  </a:txBody>
                  <a:tcPr marL="91667" marR="91667" marT="45833" marB="45833"/>
                </a:tc>
                <a:tc>
                  <a:txBody>
                    <a:bodyPr/>
                    <a:lstStyle/>
                    <a:p>
                      <a:endParaRPr lang="en-US" sz="1500" dirty="0"/>
                    </a:p>
                  </a:txBody>
                  <a:tcPr marL="91667" marR="91667" marT="45833" marB="45833"/>
                </a:tc>
              </a:tr>
              <a:tr h="924755">
                <a:tc>
                  <a:txBody>
                    <a:bodyPr/>
                    <a:lstStyle/>
                    <a:p>
                      <a:endParaRPr lang="en-US" sz="1500"/>
                    </a:p>
                  </a:txBody>
                  <a:tcPr marL="91667" marR="91667" marT="45833" marB="45833"/>
                </a:tc>
                <a:tc>
                  <a:txBody>
                    <a:bodyPr/>
                    <a:lstStyle/>
                    <a:p>
                      <a:endParaRPr lang="en-US" sz="1500" dirty="0"/>
                    </a:p>
                  </a:txBody>
                  <a:tcPr marL="91667" marR="91667" marT="45833" marB="45833"/>
                </a:tc>
                <a:tc>
                  <a:txBody>
                    <a:bodyPr/>
                    <a:lstStyle/>
                    <a:p>
                      <a:endParaRPr lang="en-US" sz="1500" dirty="0"/>
                    </a:p>
                  </a:txBody>
                  <a:tcPr marL="91667" marR="91667" marT="45833" marB="45833"/>
                </a:tc>
                <a:tc>
                  <a:txBody>
                    <a:bodyPr/>
                    <a:lstStyle/>
                    <a:p>
                      <a:endParaRPr lang="en-US" sz="1500" dirty="0"/>
                    </a:p>
                  </a:txBody>
                  <a:tcPr marL="91667" marR="91667" marT="45833" marB="45833"/>
                </a:tc>
              </a:tr>
              <a:tr h="924755">
                <a:tc>
                  <a:txBody>
                    <a:bodyPr/>
                    <a:lstStyle/>
                    <a:p>
                      <a:endParaRPr lang="en-US" sz="1500" dirty="0"/>
                    </a:p>
                  </a:txBody>
                  <a:tcPr marL="91667" marR="91667" marT="45833" marB="45833"/>
                </a:tc>
                <a:tc>
                  <a:txBody>
                    <a:bodyPr/>
                    <a:lstStyle/>
                    <a:p>
                      <a:endParaRPr lang="en-US" sz="1500" dirty="0"/>
                    </a:p>
                  </a:txBody>
                  <a:tcPr marL="91667" marR="91667" marT="45833" marB="45833"/>
                </a:tc>
                <a:tc>
                  <a:txBody>
                    <a:bodyPr/>
                    <a:lstStyle/>
                    <a:p>
                      <a:endParaRPr lang="en-US" sz="1500" dirty="0"/>
                    </a:p>
                  </a:txBody>
                  <a:tcPr marL="91667" marR="91667" marT="45833" marB="45833"/>
                </a:tc>
                <a:tc>
                  <a:txBody>
                    <a:bodyPr/>
                    <a:lstStyle/>
                    <a:p>
                      <a:endParaRPr lang="en-US" sz="1500"/>
                    </a:p>
                  </a:txBody>
                  <a:tcPr marL="91667" marR="91667" marT="45833" marB="45833"/>
                </a:tc>
              </a:tr>
              <a:tr h="924755">
                <a:tc>
                  <a:txBody>
                    <a:bodyPr/>
                    <a:lstStyle/>
                    <a:p>
                      <a:endParaRPr lang="en-US" sz="1500"/>
                    </a:p>
                  </a:txBody>
                  <a:tcPr marL="91667" marR="91667" marT="45833" marB="45833"/>
                </a:tc>
                <a:tc>
                  <a:txBody>
                    <a:bodyPr/>
                    <a:lstStyle/>
                    <a:p>
                      <a:endParaRPr lang="en-US" sz="1500" dirty="0"/>
                    </a:p>
                  </a:txBody>
                  <a:tcPr marL="91667" marR="91667" marT="45833" marB="45833"/>
                </a:tc>
                <a:tc>
                  <a:txBody>
                    <a:bodyPr/>
                    <a:lstStyle/>
                    <a:p>
                      <a:endParaRPr lang="en-US" sz="1500" dirty="0"/>
                    </a:p>
                  </a:txBody>
                  <a:tcPr marL="91667" marR="91667" marT="45833" marB="45833"/>
                </a:tc>
                <a:tc>
                  <a:txBody>
                    <a:bodyPr/>
                    <a:lstStyle/>
                    <a:p>
                      <a:endParaRPr lang="en-US" sz="1500" dirty="0"/>
                    </a:p>
                  </a:txBody>
                  <a:tcPr marL="91667" marR="91667" marT="45833" marB="45833"/>
                </a:tc>
              </a:tr>
            </a:tbl>
          </a:graphicData>
        </a:graphic>
      </p:graphicFrame>
      <p:sp>
        <p:nvSpPr>
          <p:cNvPr id="14" name="TextBox 13"/>
          <p:cNvSpPr txBox="1"/>
          <p:nvPr/>
        </p:nvSpPr>
        <p:spPr>
          <a:xfrm>
            <a:off x="443225" y="1977610"/>
            <a:ext cx="1298604" cy="545561"/>
          </a:xfrm>
          <a:prstGeom prst="rect">
            <a:avLst/>
          </a:prstGeom>
          <a:noFill/>
        </p:spPr>
        <p:txBody>
          <a:bodyPr wrap="square" lIns="81951" tIns="40975" rIns="81951" bIns="40975" rtlCol="0">
            <a:spAutoFit/>
          </a:bodyPr>
          <a:lstStyle/>
          <a:p>
            <a:r>
              <a:rPr lang="en-US" sz="3008" b="1" dirty="0" err="1">
                <a:latin typeface="Kalpurush" pitchFamily="2" charset="0"/>
                <a:cs typeface="Kalpurush" pitchFamily="2" charset="0"/>
              </a:rPr>
              <a:t>মুগ্ধ</a:t>
            </a:r>
            <a:endParaRPr lang="en-US" sz="3008" b="1" dirty="0">
              <a:latin typeface="Kalpurush" pitchFamily="2" charset="0"/>
              <a:cs typeface="Kalpurush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66836" y="2894277"/>
            <a:ext cx="1298604" cy="545561"/>
          </a:xfrm>
          <a:prstGeom prst="rect">
            <a:avLst/>
          </a:prstGeom>
          <a:noFill/>
        </p:spPr>
        <p:txBody>
          <a:bodyPr wrap="square" lIns="81951" tIns="40975" rIns="81951" bIns="40975" rtlCol="0">
            <a:spAutoFit/>
          </a:bodyPr>
          <a:lstStyle/>
          <a:p>
            <a:r>
              <a:rPr lang="en-US" sz="3008" b="1" dirty="0" err="1">
                <a:latin typeface="Kalpurush" pitchFamily="2" charset="0"/>
                <a:cs typeface="Kalpurush" pitchFamily="2" charset="0"/>
              </a:rPr>
              <a:t>ঊর্মি</a:t>
            </a:r>
            <a:endParaRPr lang="en-US" sz="3008" b="1" dirty="0">
              <a:latin typeface="Kalpurush" pitchFamily="2" charset="0"/>
              <a:cs typeface="Kalpurush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66827" y="3887334"/>
            <a:ext cx="1680558" cy="545561"/>
          </a:xfrm>
          <a:prstGeom prst="rect">
            <a:avLst/>
          </a:prstGeom>
          <a:noFill/>
        </p:spPr>
        <p:txBody>
          <a:bodyPr wrap="square" lIns="81951" tIns="40975" rIns="81951" bIns="40975" rtlCol="0">
            <a:spAutoFit/>
          </a:bodyPr>
          <a:lstStyle/>
          <a:p>
            <a:r>
              <a:rPr lang="en-US" sz="3008" b="1" dirty="0" err="1">
                <a:latin typeface="Kalpurush" pitchFamily="2" charset="0"/>
                <a:cs typeface="Kalpurush" pitchFamily="2" charset="0"/>
              </a:rPr>
              <a:t>ঊর্মিমালা</a:t>
            </a:r>
            <a:endParaRPr lang="en-US" sz="3008" b="1" dirty="0">
              <a:latin typeface="Kalpurush" pitchFamily="2" charset="0"/>
              <a:cs typeface="Kalpurush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66829" y="4880391"/>
            <a:ext cx="1986114" cy="545561"/>
          </a:xfrm>
          <a:prstGeom prst="rect">
            <a:avLst/>
          </a:prstGeom>
          <a:noFill/>
        </p:spPr>
        <p:txBody>
          <a:bodyPr wrap="square" lIns="81951" tIns="40975" rIns="81951" bIns="40975" rtlCol="0">
            <a:spAutoFit/>
          </a:bodyPr>
          <a:lstStyle/>
          <a:p>
            <a:r>
              <a:rPr lang="en-US" sz="3008" b="1" dirty="0" err="1">
                <a:latin typeface="Kalpurush" pitchFamily="2" charset="0"/>
                <a:cs typeface="Kalpurush" pitchFamily="2" charset="0"/>
              </a:rPr>
              <a:t>স্রোতস্বিনী</a:t>
            </a:r>
            <a:endParaRPr lang="en-US" sz="3008" b="1" dirty="0">
              <a:latin typeface="Kalpurush" pitchFamily="2" charset="0"/>
              <a:cs typeface="Kalpurush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66839" y="5797059"/>
            <a:ext cx="1451378" cy="545561"/>
          </a:xfrm>
          <a:prstGeom prst="rect">
            <a:avLst/>
          </a:prstGeom>
          <a:noFill/>
        </p:spPr>
        <p:txBody>
          <a:bodyPr wrap="square" lIns="81951" tIns="40975" rIns="81951" bIns="40975" rtlCol="0">
            <a:spAutoFit/>
          </a:bodyPr>
          <a:lstStyle/>
          <a:p>
            <a:r>
              <a:rPr lang="en-US" sz="3008" b="1" dirty="0" err="1">
                <a:latin typeface="Kalpurush" pitchFamily="2" charset="0"/>
                <a:cs typeface="Kalpurush" pitchFamily="2" charset="0"/>
              </a:rPr>
              <a:t>বাহার</a:t>
            </a:r>
            <a:endParaRPr lang="en-US" sz="3008" b="1" dirty="0">
              <a:latin typeface="Kalpurush" pitchFamily="2" charset="0"/>
              <a:cs typeface="Kalpurush" pitchFamily="2" charset="0"/>
            </a:endParaRPr>
          </a:p>
        </p:txBody>
      </p:sp>
      <p:pic>
        <p:nvPicPr>
          <p:cNvPr id="19" name="Picture 18" descr="child-thumb-signal-image-boy-happiness-png-favpng-G97WbQz09jimwEuMxvtFbScLA.jpg"/>
          <p:cNvPicPr>
            <a:picLocks noChangeAspect="1"/>
          </p:cNvPicPr>
          <p:nvPr/>
        </p:nvPicPr>
        <p:blipFill>
          <a:blip r:embed="rId2" cstate="print"/>
          <a:srcRect l="14878" r="13902" b="-1400"/>
          <a:stretch>
            <a:fillRect/>
          </a:stretch>
        </p:blipFill>
        <p:spPr>
          <a:xfrm>
            <a:off x="2505718" y="1901220"/>
            <a:ext cx="1986111" cy="916668"/>
          </a:xfrm>
          <a:prstGeom prst="rect">
            <a:avLst/>
          </a:prstGeom>
        </p:spPr>
      </p:pic>
      <p:pic>
        <p:nvPicPr>
          <p:cNvPr id="21" name="Picture 20" descr="ratargul-pic-1-inner2017071504530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05718" y="5644280"/>
            <a:ext cx="1986114" cy="840279"/>
          </a:xfrm>
          <a:prstGeom prst="rect">
            <a:avLst/>
          </a:prstGeom>
        </p:spPr>
      </p:pic>
      <p:pic>
        <p:nvPicPr>
          <p:cNvPr id="22" name="Picture 21" descr="main-qimg-9e751a59160e8fce3cf6de3a334b6f51.jpg"/>
          <p:cNvPicPr>
            <a:picLocks noChangeAspect="1"/>
          </p:cNvPicPr>
          <p:nvPr/>
        </p:nvPicPr>
        <p:blipFill>
          <a:blip r:embed="rId4" cstate="print"/>
          <a:srcRect t="13723" r="831"/>
          <a:stretch>
            <a:fillRect/>
          </a:stretch>
        </p:blipFill>
        <p:spPr>
          <a:xfrm>
            <a:off x="2505718" y="3734556"/>
            <a:ext cx="1986114" cy="916668"/>
          </a:xfrm>
          <a:prstGeom prst="rect">
            <a:avLst/>
          </a:prstGeom>
        </p:spPr>
      </p:pic>
      <p:pic>
        <p:nvPicPr>
          <p:cNvPr id="23" name="Picture 22" descr="main-qimg-a0212f133fd80b8acf5638bc122a2745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505718" y="2817888"/>
            <a:ext cx="1986114" cy="916668"/>
          </a:xfrm>
          <a:prstGeom prst="rect">
            <a:avLst/>
          </a:prstGeom>
        </p:spPr>
      </p:pic>
      <p:pic>
        <p:nvPicPr>
          <p:cNvPr id="24" name="Picture 23" descr="unnamed (1).png"/>
          <p:cNvPicPr>
            <a:picLocks noChangeAspect="1"/>
          </p:cNvPicPr>
          <p:nvPr/>
        </p:nvPicPr>
        <p:blipFill>
          <a:blip r:embed="rId6" cstate="print">
            <a:lum bright="10000" contrast="10000"/>
          </a:blip>
          <a:stretch>
            <a:fillRect/>
          </a:stretch>
        </p:blipFill>
        <p:spPr>
          <a:xfrm>
            <a:off x="2505718" y="4651224"/>
            <a:ext cx="1986114" cy="993057"/>
          </a:xfrm>
          <a:prstGeom prst="rect">
            <a:avLst/>
          </a:prstGeom>
        </p:spPr>
      </p:pic>
      <p:sp>
        <p:nvSpPr>
          <p:cNvPr id="25" name="TextBox 24"/>
          <p:cNvSpPr txBox="1"/>
          <p:nvPr/>
        </p:nvSpPr>
        <p:spPr>
          <a:xfrm>
            <a:off x="4491832" y="2053999"/>
            <a:ext cx="1680558" cy="545561"/>
          </a:xfrm>
          <a:prstGeom prst="rect">
            <a:avLst/>
          </a:prstGeom>
          <a:noFill/>
        </p:spPr>
        <p:txBody>
          <a:bodyPr wrap="square" lIns="81951" tIns="40975" rIns="81951" bIns="40975" rtlCol="0">
            <a:spAutoFit/>
          </a:bodyPr>
          <a:lstStyle/>
          <a:p>
            <a:r>
              <a:rPr lang="en-US" sz="3008" b="1" dirty="0" err="1">
                <a:latin typeface="Kalpurush" pitchFamily="2" charset="0"/>
                <a:cs typeface="Kalpurush" pitchFamily="2" charset="0"/>
              </a:rPr>
              <a:t>আনন্দিত</a:t>
            </a:r>
            <a:endParaRPr lang="en-US" sz="3008" b="1" dirty="0">
              <a:latin typeface="Kalpurush" pitchFamily="2" charset="0"/>
              <a:cs typeface="Kalpurush" pitchFamily="2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4491844" y="2894276"/>
            <a:ext cx="2597224" cy="1008371"/>
          </a:xfrm>
          <a:prstGeom prst="rect">
            <a:avLst/>
          </a:prstGeom>
          <a:noFill/>
        </p:spPr>
        <p:txBody>
          <a:bodyPr wrap="square" lIns="81951" tIns="40975" rIns="81951" bIns="40975" rtlCol="0">
            <a:spAutoFit/>
          </a:bodyPr>
          <a:lstStyle/>
          <a:p>
            <a:r>
              <a:rPr lang="en-US" sz="3008" b="1" spc="-100" dirty="0" err="1">
                <a:latin typeface="Kalpurush" pitchFamily="2" charset="0"/>
                <a:cs typeface="Kalpurush" pitchFamily="2" charset="0"/>
              </a:rPr>
              <a:t>নদী</a:t>
            </a:r>
            <a:r>
              <a:rPr lang="en-US" sz="3008" b="1" spc="-100" dirty="0">
                <a:latin typeface="Kalpurush" pitchFamily="2" charset="0"/>
                <a:cs typeface="Kalpurush" pitchFamily="2" charset="0"/>
              </a:rPr>
              <a:t> </a:t>
            </a:r>
            <a:r>
              <a:rPr lang="en-US" sz="3008" b="1" spc="-100" dirty="0" err="1">
                <a:latin typeface="Kalpurush" pitchFamily="2" charset="0"/>
                <a:cs typeface="Kalpurush" pitchFamily="2" charset="0"/>
              </a:rPr>
              <a:t>বা</a:t>
            </a:r>
            <a:r>
              <a:rPr lang="en-US" sz="3008" b="1" spc="-100" dirty="0">
                <a:latin typeface="Kalpurush" pitchFamily="2" charset="0"/>
                <a:cs typeface="Kalpurush" pitchFamily="2" charset="0"/>
              </a:rPr>
              <a:t> </a:t>
            </a:r>
            <a:r>
              <a:rPr lang="en-US" sz="3008" b="1" spc="-100" dirty="0" err="1">
                <a:latin typeface="Kalpurush" pitchFamily="2" charset="0"/>
                <a:cs typeface="Kalpurush" pitchFamily="2" charset="0"/>
              </a:rPr>
              <a:t>সাগরের</a:t>
            </a:r>
            <a:r>
              <a:rPr lang="en-US" sz="3008" b="1" spc="-100" dirty="0">
                <a:latin typeface="Kalpurush" pitchFamily="2" charset="0"/>
                <a:cs typeface="Kalpurush" pitchFamily="2" charset="0"/>
              </a:rPr>
              <a:t> </a:t>
            </a:r>
            <a:r>
              <a:rPr lang="en-US" sz="3008" b="1" spc="-100" dirty="0" err="1">
                <a:latin typeface="Kalpurush" pitchFamily="2" charset="0"/>
                <a:cs typeface="Kalpurush" pitchFamily="2" charset="0"/>
              </a:rPr>
              <a:t>ঢেউ</a:t>
            </a:r>
            <a:endParaRPr lang="en-US" sz="3008" b="1" spc="-100" dirty="0">
              <a:latin typeface="Kalpurush" pitchFamily="2" charset="0"/>
              <a:cs typeface="Kalpurush" pitchFamily="2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4491832" y="3963723"/>
            <a:ext cx="1680558" cy="545561"/>
          </a:xfrm>
          <a:prstGeom prst="rect">
            <a:avLst/>
          </a:prstGeom>
          <a:noFill/>
        </p:spPr>
        <p:txBody>
          <a:bodyPr wrap="square" lIns="81951" tIns="40975" rIns="81951" bIns="40975" rtlCol="0">
            <a:spAutoFit/>
          </a:bodyPr>
          <a:lstStyle/>
          <a:p>
            <a:r>
              <a:rPr lang="en-US" sz="3008" b="1" dirty="0" err="1">
                <a:latin typeface="Kalpurush" pitchFamily="2" charset="0"/>
                <a:cs typeface="Kalpurush" pitchFamily="2" charset="0"/>
              </a:rPr>
              <a:t>ঢেউসমূহ</a:t>
            </a:r>
            <a:endParaRPr lang="en-US" sz="3008" b="1" dirty="0">
              <a:latin typeface="Kalpurush" pitchFamily="2" charset="0"/>
              <a:cs typeface="Kalpurush" pitchFamily="2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4491840" y="4880391"/>
            <a:ext cx="1145836" cy="545561"/>
          </a:xfrm>
          <a:prstGeom prst="rect">
            <a:avLst/>
          </a:prstGeom>
          <a:noFill/>
        </p:spPr>
        <p:txBody>
          <a:bodyPr wrap="square" lIns="81951" tIns="40975" rIns="81951" bIns="40975" rtlCol="0">
            <a:spAutoFit/>
          </a:bodyPr>
          <a:lstStyle/>
          <a:p>
            <a:r>
              <a:rPr lang="en-US" sz="3008" b="1" dirty="0" err="1">
                <a:latin typeface="Kalpurush" pitchFamily="2" charset="0"/>
                <a:cs typeface="Kalpurush" pitchFamily="2" charset="0"/>
              </a:rPr>
              <a:t>নদী</a:t>
            </a:r>
            <a:endParaRPr lang="en-US" sz="3008" b="1" dirty="0">
              <a:latin typeface="Kalpurush" pitchFamily="2" charset="0"/>
              <a:cs typeface="Kalpurush" pitchFamily="2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4491831" y="5797059"/>
            <a:ext cx="1451391" cy="545561"/>
          </a:xfrm>
          <a:prstGeom prst="rect">
            <a:avLst/>
          </a:prstGeom>
          <a:noFill/>
        </p:spPr>
        <p:txBody>
          <a:bodyPr wrap="square" lIns="81951" tIns="40975" rIns="81951" bIns="40975" rtlCol="0">
            <a:spAutoFit/>
          </a:bodyPr>
          <a:lstStyle/>
          <a:p>
            <a:r>
              <a:rPr lang="en-US" sz="3008" b="1" dirty="0" err="1">
                <a:latin typeface="Kalpurush" pitchFamily="2" charset="0"/>
                <a:cs typeface="Kalpurush" pitchFamily="2" charset="0"/>
              </a:rPr>
              <a:t>সৌন্দর্য</a:t>
            </a:r>
            <a:endParaRPr lang="en-US" sz="3008" b="1" dirty="0">
              <a:latin typeface="Kalpurush" pitchFamily="2" charset="0"/>
              <a:cs typeface="Kalpurush" pitchFamily="2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6859889" y="1977610"/>
            <a:ext cx="4048618" cy="513637"/>
          </a:xfrm>
          <a:prstGeom prst="rect">
            <a:avLst/>
          </a:prstGeom>
          <a:noFill/>
        </p:spPr>
        <p:txBody>
          <a:bodyPr wrap="square" lIns="81951" tIns="40975" rIns="81951" bIns="40975" rtlCol="0">
            <a:spAutoFit/>
          </a:bodyPr>
          <a:lstStyle/>
          <a:p>
            <a:r>
              <a:rPr lang="en-US" sz="2800" b="1" dirty="0" err="1">
                <a:latin typeface="Kalpurush" pitchFamily="2" charset="0"/>
                <a:cs typeface="Kalpurush" pitchFamily="2" charset="0"/>
              </a:rPr>
              <a:t>তার</a:t>
            </a:r>
            <a:r>
              <a:rPr lang="en-US" sz="2800" b="1" dirty="0">
                <a:latin typeface="Kalpurush" pitchFamily="2" charset="0"/>
                <a:cs typeface="Kalpurush" pitchFamily="2" charset="0"/>
              </a:rPr>
              <a:t> </a:t>
            </a:r>
            <a:r>
              <a:rPr lang="en-US" sz="2800" b="1" dirty="0" err="1">
                <a:latin typeface="Kalpurush" pitchFamily="2" charset="0"/>
                <a:cs typeface="Kalpurush" pitchFamily="2" charset="0"/>
              </a:rPr>
              <a:t>গানটি</a:t>
            </a:r>
            <a:r>
              <a:rPr lang="en-US" sz="2800" b="1" dirty="0">
                <a:latin typeface="Kalpurush" pitchFamily="2" charset="0"/>
                <a:cs typeface="Kalpurush" pitchFamily="2" charset="0"/>
              </a:rPr>
              <a:t> </a:t>
            </a:r>
            <a:r>
              <a:rPr lang="en-US" sz="2800" b="1" dirty="0" err="1">
                <a:latin typeface="Kalpurush" pitchFamily="2" charset="0"/>
                <a:cs typeface="Kalpurush" pitchFamily="2" charset="0"/>
              </a:rPr>
              <a:t>শুরে</a:t>
            </a:r>
            <a:r>
              <a:rPr lang="en-US" sz="2800" b="1" dirty="0">
                <a:latin typeface="Kalpurush" pitchFamily="2" charset="0"/>
                <a:cs typeface="Kalpurush" pitchFamily="2" charset="0"/>
              </a:rPr>
              <a:t> </a:t>
            </a:r>
            <a:r>
              <a:rPr lang="en-US" sz="2800" b="1" dirty="0" err="1">
                <a:latin typeface="Kalpurush" pitchFamily="2" charset="0"/>
                <a:cs typeface="Kalpurush" pitchFamily="2" charset="0"/>
              </a:rPr>
              <a:t>মুগ্ধ</a:t>
            </a:r>
            <a:r>
              <a:rPr lang="en-US" sz="2800" b="1" dirty="0">
                <a:latin typeface="Kalpurush" pitchFamily="2" charset="0"/>
                <a:cs typeface="Kalpurush" pitchFamily="2" charset="0"/>
              </a:rPr>
              <a:t> </a:t>
            </a:r>
            <a:r>
              <a:rPr lang="en-US" sz="2800" b="1" dirty="0" err="1">
                <a:latin typeface="Kalpurush" pitchFamily="2" charset="0"/>
                <a:cs typeface="Kalpurush" pitchFamily="2" charset="0"/>
              </a:rPr>
              <a:t>হলাম</a:t>
            </a:r>
            <a:r>
              <a:rPr lang="en-US" sz="2800" b="1" dirty="0">
                <a:latin typeface="Kalpurush" pitchFamily="2" charset="0"/>
                <a:cs typeface="Kalpurush" pitchFamily="2" charset="0"/>
              </a:rPr>
              <a:t> ।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6936287" y="2970666"/>
            <a:ext cx="4583338" cy="513637"/>
          </a:xfrm>
          <a:prstGeom prst="rect">
            <a:avLst/>
          </a:prstGeom>
          <a:noFill/>
        </p:spPr>
        <p:txBody>
          <a:bodyPr wrap="square" lIns="81951" tIns="40975" rIns="81951" bIns="40975" rtlCol="0">
            <a:spAutoFit/>
          </a:bodyPr>
          <a:lstStyle/>
          <a:p>
            <a:r>
              <a:rPr lang="en-US" sz="2800" b="1" dirty="0" err="1">
                <a:latin typeface="Kalpurush" pitchFamily="2" charset="0"/>
                <a:cs typeface="Kalpurush" pitchFamily="2" charset="0"/>
              </a:rPr>
              <a:t>কক্সবাজরে</a:t>
            </a:r>
            <a:r>
              <a:rPr lang="en-US" sz="2800" b="1" dirty="0">
                <a:latin typeface="Kalpurush" pitchFamily="2" charset="0"/>
                <a:cs typeface="Kalpurush" pitchFamily="2" charset="0"/>
              </a:rPr>
              <a:t> </a:t>
            </a:r>
            <a:r>
              <a:rPr lang="en-US" sz="2800" b="1" dirty="0" err="1">
                <a:latin typeface="Kalpurush" pitchFamily="2" charset="0"/>
                <a:cs typeface="Kalpurush" pitchFamily="2" charset="0"/>
              </a:rPr>
              <a:t>গিয়ে</a:t>
            </a:r>
            <a:r>
              <a:rPr lang="en-US" sz="2800" b="1" dirty="0">
                <a:latin typeface="Kalpurush" pitchFamily="2" charset="0"/>
                <a:cs typeface="Kalpurush" pitchFamily="2" charset="0"/>
              </a:rPr>
              <a:t> </a:t>
            </a:r>
            <a:r>
              <a:rPr lang="en-US" sz="2800" b="1" dirty="0" err="1">
                <a:latin typeface="Kalpurush" pitchFamily="2" charset="0"/>
                <a:cs typeface="Kalpurush" pitchFamily="2" charset="0"/>
              </a:rPr>
              <a:t>ঊর্মি</a:t>
            </a:r>
            <a:r>
              <a:rPr lang="en-US" sz="2800" b="1" dirty="0">
                <a:latin typeface="Kalpurush" pitchFamily="2" charset="0"/>
                <a:cs typeface="Kalpurush" pitchFamily="2" charset="0"/>
              </a:rPr>
              <a:t> </a:t>
            </a:r>
            <a:r>
              <a:rPr lang="en-US" sz="2800" b="1" dirty="0" err="1">
                <a:latin typeface="Kalpurush" pitchFamily="2" charset="0"/>
                <a:cs typeface="Kalpurush" pitchFamily="2" charset="0"/>
              </a:rPr>
              <a:t>দেখা</a:t>
            </a:r>
            <a:r>
              <a:rPr lang="en-US" sz="2800" b="1" dirty="0">
                <a:latin typeface="Kalpurush" pitchFamily="2" charset="0"/>
                <a:cs typeface="Kalpurush" pitchFamily="2" charset="0"/>
              </a:rPr>
              <a:t> </a:t>
            </a:r>
            <a:r>
              <a:rPr lang="en-US" sz="2800" b="1" dirty="0" err="1">
                <a:latin typeface="Kalpurush" pitchFamily="2" charset="0"/>
                <a:cs typeface="Kalpurush" pitchFamily="2" charset="0"/>
              </a:rPr>
              <a:t>যায়</a:t>
            </a:r>
            <a:r>
              <a:rPr lang="en-US" sz="2800" b="1" dirty="0">
                <a:latin typeface="Kalpurush" pitchFamily="2" charset="0"/>
                <a:cs typeface="Kalpurush" pitchFamily="2" charset="0"/>
              </a:rPr>
              <a:t> ।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6936286" y="3963723"/>
            <a:ext cx="4874713" cy="513637"/>
          </a:xfrm>
          <a:prstGeom prst="rect">
            <a:avLst/>
          </a:prstGeom>
          <a:noFill/>
        </p:spPr>
        <p:txBody>
          <a:bodyPr wrap="square" lIns="81951" tIns="40975" rIns="81951" bIns="40975" rtlCol="0">
            <a:spAutoFit/>
          </a:bodyPr>
          <a:lstStyle/>
          <a:p>
            <a:r>
              <a:rPr lang="en-US" sz="2800" b="1" spc="-88" dirty="0" err="1">
                <a:latin typeface="Kalpurush" pitchFamily="2" charset="0"/>
                <a:cs typeface="Kalpurush" pitchFamily="2" charset="0"/>
              </a:rPr>
              <a:t>সাগর</a:t>
            </a:r>
            <a:r>
              <a:rPr lang="en-US" sz="2800" b="1" spc="-88" dirty="0">
                <a:latin typeface="Kalpurush" pitchFamily="2" charset="0"/>
                <a:cs typeface="Kalpurush" pitchFamily="2" charset="0"/>
              </a:rPr>
              <a:t> ও </a:t>
            </a:r>
            <a:r>
              <a:rPr lang="en-US" sz="2800" b="1" spc="-88" dirty="0" err="1">
                <a:latin typeface="Kalpurush" pitchFamily="2" charset="0"/>
                <a:cs typeface="Kalpurush" pitchFamily="2" charset="0"/>
              </a:rPr>
              <a:t>নদীতে</a:t>
            </a:r>
            <a:r>
              <a:rPr lang="en-US" sz="2800" b="1" spc="-88" dirty="0">
                <a:latin typeface="Kalpurush" pitchFamily="2" charset="0"/>
                <a:cs typeface="Kalpurush" pitchFamily="2" charset="0"/>
              </a:rPr>
              <a:t> </a:t>
            </a:r>
            <a:r>
              <a:rPr lang="en-US" sz="2800" b="1" spc="-88" dirty="0" err="1">
                <a:latin typeface="Kalpurush" pitchFamily="2" charset="0"/>
                <a:cs typeface="Kalpurush" pitchFamily="2" charset="0"/>
              </a:rPr>
              <a:t>ঊর্মিমালা</a:t>
            </a:r>
            <a:r>
              <a:rPr lang="en-US" sz="2800" b="1" spc="-88" dirty="0">
                <a:latin typeface="Kalpurush" pitchFamily="2" charset="0"/>
                <a:cs typeface="Kalpurush" pitchFamily="2" charset="0"/>
              </a:rPr>
              <a:t> </a:t>
            </a:r>
            <a:r>
              <a:rPr lang="en-US" sz="2800" b="1" spc="-88" dirty="0" err="1">
                <a:latin typeface="Kalpurush" pitchFamily="2" charset="0"/>
                <a:cs typeface="Kalpurush" pitchFamily="2" charset="0"/>
              </a:rPr>
              <a:t>দেখা</a:t>
            </a:r>
            <a:r>
              <a:rPr lang="en-US" sz="2800" b="1" spc="-88" dirty="0">
                <a:latin typeface="Kalpurush" pitchFamily="2" charset="0"/>
                <a:cs typeface="Kalpurush" pitchFamily="2" charset="0"/>
              </a:rPr>
              <a:t> </a:t>
            </a:r>
            <a:r>
              <a:rPr lang="en-US" sz="2800" b="1" spc="-88" dirty="0" err="1">
                <a:latin typeface="Kalpurush" pitchFamily="2" charset="0"/>
                <a:cs typeface="Kalpurush" pitchFamily="2" charset="0"/>
              </a:rPr>
              <a:t>যায়</a:t>
            </a:r>
            <a:r>
              <a:rPr lang="en-US" sz="2800" b="1" spc="-88" dirty="0">
                <a:latin typeface="Kalpurush" pitchFamily="2" charset="0"/>
                <a:cs typeface="Kalpurush" pitchFamily="2" charset="0"/>
              </a:rPr>
              <a:t> ।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7012679" y="4724400"/>
            <a:ext cx="4798320" cy="944525"/>
          </a:xfrm>
          <a:prstGeom prst="rect">
            <a:avLst/>
          </a:prstGeom>
          <a:noFill/>
        </p:spPr>
        <p:txBody>
          <a:bodyPr wrap="square" lIns="81951" tIns="40975" rIns="81951" bIns="40975" rtlCol="0">
            <a:spAutoFit/>
          </a:bodyPr>
          <a:lstStyle/>
          <a:p>
            <a:r>
              <a:rPr lang="en-US" sz="2800" b="1" dirty="0" err="1">
                <a:latin typeface="Kalpurush" pitchFamily="2" charset="0"/>
                <a:cs typeface="Kalpurush" pitchFamily="2" charset="0"/>
              </a:rPr>
              <a:t>স্রোতস্বিনীতে</a:t>
            </a:r>
            <a:r>
              <a:rPr lang="en-US" sz="2800" b="1" dirty="0">
                <a:latin typeface="Kalpurush" pitchFamily="2" charset="0"/>
                <a:cs typeface="Kalpurush" pitchFamily="2" charset="0"/>
              </a:rPr>
              <a:t> </a:t>
            </a:r>
            <a:r>
              <a:rPr lang="en-US" sz="2800" b="1" dirty="0" err="1">
                <a:latin typeface="Kalpurush" pitchFamily="2" charset="0"/>
                <a:cs typeface="Kalpurush" pitchFamily="2" charset="0"/>
              </a:rPr>
              <a:t>ভেসে</a:t>
            </a:r>
            <a:r>
              <a:rPr lang="en-US" sz="2800" b="1" dirty="0">
                <a:latin typeface="Kalpurush" pitchFamily="2" charset="0"/>
                <a:cs typeface="Kalpurush" pitchFamily="2" charset="0"/>
              </a:rPr>
              <a:t> </a:t>
            </a:r>
            <a:r>
              <a:rPr lang="en-US" sz="2800" b="1" dirty="0" err="1">
                <a:latin typeface="Kalpurush" pitchFamily="2" charset="0"/>
                <a:cs typeface="Kalpurush" pitchFamily="2" charset="0"/>
              </a:rPr>
              <a:t>চলেচে</a:t>
            </a:r>
            <a:r>
              <a:rPr lang="en-US" sz="2800" b="1" dirty="0">
                <a:latin typeface="Kalpurush" pitchFamily="2" charset="0"/>
                <a:cs typeface="Kalpurush" pitchFamily="2" charset="0"/>
              </a:rPr>
              <a:t> </a:t>
            </a:r>
            <a:r>
              <a:rPr lang="en-US" sz="2800" b="1" dirty="0" err="1">
                <a:latin typeface="Kalpurush" pitchFamily="2" charset="0"/>
                <a:cs typeface="Kalpurush" pitchFamily="2" charset="0"/>
              </a:rPr>
              <a:t>পাল</a:t>
            </a:r>
            <a:r>
              <a:rPr lang="en-US" sz="2800" b="1" dirty="0">
                <a:latin typeface="Kalpurush" pitchFamily="2" charset="0"/>
                <a:cs typeface="Kalpurush" pitchFamily="2" charset="0"/>
              </a:rPr>
              <a:t> </a:t>
            </a:r>
            <a:r>
              <a:rPr lang="en-US" sz="2800" b="1" dirty="0" err="1">
                <a:latin typeface="Kalpurush" pitchFamily="2" charset="0"/>
                <a:cs typeface="Kalpurush" pitchFamily="2" charset="0"/>
              </a:rPr>
              <a:t>তোলা</a:t>
            </a:r>
            <a:r>
              <a:rPr lang="en-US" sz="2800" b="1" dirty="0">
                <a:latin typeface="Kalpurush" pitchFamily="2" charset="0"/>
                <a:cs typeface="Kalpurush" pitchFamily="2" charset="0"/>
              </a:rPr>
              <a:t> </a:t>
            </a:r>
            <a:r>
              <a:rPr lang="en-US" sz="2800" b="1" dirty="0" err="1">
                <a:latin typeface="Kalpurush" pitchFamily="2" charset="0"/>
                <a:cs typeface="Kalpurush" pitchFamily="2" charset="0"/>
              </a:rPr>
              <a:t>নৌকা</a:t>
            </a:r>
            <a:r>
              <a:rPr lang="en-US" sz="2800" b="1" dirty="0">
                <a:latin typeface="Kalpurush" pitchFamily="2" charset="0"/>
                <a:cs typeface="Kalpurush" pitchFamily="2" charset="0"/>
              </a:rPr>
              <a:t> ।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7012679" y="5797059"/>
            <a:ext cx="4798320" cy="513637"/>
          </a:xfrm>
          <a:prstGeom prst="rect">
            <a:avLst/>
          </a:prstGeom>
          <a:noFill/>
        </p:spPr>
        <p:txBody>
          <a:bodyPr wrap="square" lIns="81951" tIns="40975" rIns="81951" bIns="40975" rtlCol="0">
            <a:spAutoFit/>
          </a:bodyPr>
          <a:lstStyle/>
          <a:p>
            <a:r>
              <a:rPr lang="en-US" sz="2800" b="1" dirty="0" err="1">
                <a:latin typeface="Kalpurush" pitchFamily="2" charset="0"/>
                <a:cs typeface="Kalpurush" pitchFamily="2" charset="0"/>
              </a:rPr>
              <a:t>গ্রীষ্মকালেফলের</a:t>
            </a:r>
            <a:r>
              <a:rPr lang="en-US" sz="2800" b="1" dirty="0">
                <a:latin typeface="Kalpurush" pitchFamily="2" charset="0"/>
                <a:cs typeface="Kalpurush" pitchFamily="2" charset="0"/>
              </a:rPr>
              <a:t> </a:t>
            </a:r>
            <a:r>
              <a:rPr lang="en-US" sz="2800" b="1" dirty="0" err="1">
                <a:latin typeface="Kalpurush" pitchFamily="2" charset="0"/>
                <a:cs typeface="Kalpurush" pitchFamily="2" charset="0"/>
              </a:rPr>
              <a:t>বাহার</a:t>
            </a:r>
            <a:r>
              <a:rPr lang="en-US" sz="2800" b="1" dirty="0">
                <a:latin typeface="Kalpurush" pitchFamily="2" charset="0"/>
                <a:cs typeface="Kalpurush" pitchFamily="2" charset="0"/>
              </a:rPr>
              <a:t> </a:t>
            </a:r>
            <a:r>
              <a:rPr lang="en-US" sz="2800" b="1" dirty="0" err="1">
                <a:latin typeface="Kalpurush" pitchFamily="2" charset="0"/>
                <a:cs typeface="Kalpurush" pitchFamily="2" charset="0"/>
              </a:rPr>
              <a:t>দেখা</a:t>
            </a:r>
            <a:r>
              <a:rPr lang="en-US" sz="2800" b="1" dirty="0">
                <a:latin typeface="Kalpurush" pitchFamily="2" charset="0"/>
                <a:cs typeface="Kalpurush" pitchFamily="2" charset="0"/>
              </a:rPr>
              <a:t> </a:t>
            </a:r>
            <a:r>
              <a:rPr lang="en-US" sz="2800" b="1" dirty="0" err="1">
                <a:latin typeface="Kalpurush" pitchFamily="2" charset="0"/>
                <a:cs typeface="Kalpurush" pitchFamily="2" charset="0"/>
              </a:rPr>
              <a:t>যায়</a:t>
            </a:r>
            <a:r>
              <a:rPr lang="en-US" sz="2800" b="1" dirty="0">
                <a:latin typeface="Kalpurush" pitchFamily="2" charset="0"/>
                <a:cs typeface="Kalpurush" pitchFamily="2" charset="0"/>
              </a:rPr>
              <a:t> ।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4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5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5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76" dur="100" decel="5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77" dur="100" decel="10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78" dur="100" decel="10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83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4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85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8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9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1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1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2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3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4" grpId="0"/>
      <p:bldP spid="15" grpId="0"/>
      <p:bldP spid="16" grpId="0"/>
      <p:bldP spid="17" grpId="0"/>
      <p:bldP spid="18" grpId="0"/>
      <p:bldP spid="25" grpId="0"/>
      <p:bldP spid="26" grpId="0"/>
      <p:bldP spid="27" grpId="0"/>
      <p:bldP spid="28" grpId="0"/>
      <p:bldP spid="29" grpId="0"/>
      <p:bldP spid="30" grpId="0"/>
      <p:bldP spid="31" grpId="0"/>
      <p:bldP spid="32" grpId="0"/>
      <p:bldP spid="33" grpId="0"/>
      <p:bldP spid="3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Picture18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" y="-8483"/>
            <a:ext cx="4757118" cy="1121317"/>
          </a:xfrm>
          <a:prstGeom prst="rect">
            <a:avLst/>
          </a:prstGeom>
        </p:spPr>
      </p:pic>
      <p:pic>
        <p:nvPicPr>
          <p:cNvPr id="13" name="Picture 12" descr="135752_image_url_Baraigram-Symbolic-Photo-Shaheed-Minar-10.02.2020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14057" y="1748443"/>
            <a:ext cx="3361115" cy="3055559"/>
          </a:xfrm>
          <a:prstGeom prst="rect">
            <a:avLst/>
          </a:prstGeom>
          <a:ln w="6350">
            <a:solidFill>
              <a:schemeClr val="tx1"/>
            </a:solidFill>
          </a:ln>
        </p:spPr>
      </p:pic>
      <p:pic>
        <p:nvPicPr>
          <p:cNvPr id="16" name="Picture 15" descr="গান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95088" y="373441"/>
            <a:ext cx="3696922" cy="898262"/>
          </a:xfrm>
          <a:prstGeom prst="rect">
            <a:avLst/>
          </a:prstGeom>
        </p:spPr>
      </p:pic>
      <p:pic>
        <p:nvPicPr>
          <p:cNvPr id="17" name="Picture 16" descr="কবি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87896" y="1366497"/>
            <a:ext cx="4204105" cy="831046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3804342" y="831789"/>
            <a:ext cx="4430562" cy="4340601"/>
          </a:xfrm>
          <a:prstGeom prst="rect">
            <a:avLst/>
          </a:prstGeom>
          <a:noFill/>
        </p:spPr>
        <p:txBody>
          <a:bodyPr wrap="square" lIns="81951" tIns="40975" rIns="81951" bIns="40975" rtlCol="0">
            <a:spAutoFit/>
          </a:bodyPr>
          <a:lstStyle/>
          <a:p>
            <a:r>
              <a:rPr lang="en-US" sz="2306" b="1" dirty="0" err="1">
                <a:latin typeface="Kalpurush" pitchFamily="2" charset="0"/>
                <a:cs typeface="Kalpurush" pitchFamily="2" charset="0"/>
              </a:rPr>
              <a:t>দোয়েল</a:t>
            </a:r>
            <a:r>
              <a:rPr lang="en-US" sz="2306" b="1" dirty="0">
                <a:latin typeface="Kalpurush" pitchFamily="2" charset="0"/>
                <a:cs typeface="Kalpurush" pitchFamily="2" charset="0"/>
              </a:rPr>
              <a:t> </a:t>
            </a:r>
            <a:r>
              <a:rPr lang="en-US" sz="2306" b="1" dirty="0" err="1">
                <a:latin typeface="Kalpurush" pitchFamily="2" charset="0"/>
                <a:cs typeface="Kalpurush" pitchFamily="2" charset="0"/>
              </a:rPr>
              <a:t>কোয়েল</a:t>
            </a:r>
            <a:r>
              <a:rPr lang="en-US" sz="2306" b="1" dirty="0">
                <a:latin typeface="Kalpurush" pitchFamily="2" charset="0"/>
                <a:cs typeface="Kalpurush" pitchFamily="2" charset="0"/>
              </a:rPr>
              <a:t> </a:t>
            </a:r>
            <a:r>
              <a:rPr lang="en-US" sz="2306" b="1" dirty="0" err="1">
                <a:latin typeface="Kalpurush" pitchFamily="2" charset="0"/>
                <a:cs typeface="Kalpurush" pitchFamily="2" charset="0"/>
              </a:rPr>
              <a:t>ময়না</a:t>
            </a:r>
            <a:r>
              <a:rPr lang="en-US" sz="2306" b="1" dirty="0">
                <a:latin typeface="Kalpurush" pitchFamily="2" charset="0"/>
                <a:cs typeface="Kalpurush" pitchFamily="2" charset="0"/>
              </a:rPr>
              <a:t> </a:t>
            </a:r>
            <a:r>
              <a:rPr lang="en-US" sz="2306" b="1" dirty="0" err="1">
                <a:latin typeface="Kalpurush" pitchFamily="2" charset="0"/>
                <a:cs typeface="Kalpurush" pitchFamily="2" charset="0"/>
              </a:rPr>
              <a:t>কোকিল</a:t>
            </a:r>
            <a:endParaRPr lang="en-US" sz="2306" b="1" dirty="0">
              <a:latin typeface="Kalpurush" pitchFamily="2" charset="0"/>
              <a:cs typeface="Kalpurush" pitchFamily="2" charset="0"/>
            </a:endParaRPr>
          </a:p>
          <a:p>
            <a:r>
              <a:rPr lang="en-US" sz="2306" b="1" dirty="0" err="1">
                <a:latin typeface="Kalpurush" pitchFamily="2" charset="0"/>
                <a:cs typeface="Kalpurush" pitchFamily="2" charset="0"/>
              </a:rPr>
              <a:t>সবার</a:t>
            </a:r>
            <a:r>
              <a:rPr lang="en-US" sz="2306" b="1" dirty="0">
                <a:latin typeface="Kalpurush" pitchFamily="2" charset="0"/>
                <a:cs typeface="Kalpurush" pitchFamily="2" charset="0"/>
              </a:rPr>
              <a:t> </a:t>
            </a:r>
            <a:r>
              <a:rPr lang="en-US" sz="2306" b="1" dirty="0" err="1">
                <a:latin typeface="Kalpurush" pitchFamily="2" charset="0"/>
                <a:cs typeface="Kalpurush" pitchFamily="2" charset="0"/>
              </a:rPr>
              <a:t>আছে</a:t>
            </a:r>
            <a:r>
              <a:rPr lang="en-US" sz="2306" b="1" dirty="0">
                <a:latin typeface="Kalpurush" pitchFamily="2" charset="0"/>
                <a:cs typeface="Kalpurush" pitchFamily="2" charset="0"/>
              </a:rPr>
              <a:t> </a:t>
            </a:r>
            <a:r>
              <a:rPr lang="en-US" sz="2306" b="1" dirty="0" err="1">
                <a:latin typeface="Kalpurush" pitchFamily="2" charset="0"/>
                <a:cs typeface="Kalpurush" pitchFamily="2" charset="0"/>
              </a:rPr>
              <a:t>গান</a:t>
            </a:r>
            <a:endParaRPr lang="en-US" sz="2306" b="1" dirty="0">
              <a:latin typeface="Kalpurush" pitchFamily="2" charset="0"/>
              <a:cs typeface="Kalpurush" pitchFamily="2" charset="0"/>
            </a:endParaRPr>
          </a:p>
          <a:p>
            <a:r>
              <a:rPr lang="en-US" sz="2306" b="1" dirty="0" err="1">
                <a:latin typeface="Kalpurush" pitchFamily="2" charset="0"/>
                <a:cs typeface="Kalpurush" pitchFamily="2" charset="0"/>
              </a:rPr>
              <a:t>পাখির</a:t>
            </a:r>
            <a:r>
              <a:rPr lang="en-US" sz="2306" b="1" dirty="0">
                <a:latin typeface="Kalpurush" pitchFamily="2" charset="0"/>
                <a:cs typeface="Kalpurush" pitchFamily="2" charset="0"/>
              </a:rPr>
              <a:t> </a:t>
            </a:r>
            <a:r>
              <a:rPr lang="en-US" sz="2306" b="1" dirty="0" err="1">
                <a:latin typeface="Kalpurush" pitchFamily="2" charset="0"/>
                <a:cs typeface="Kalpurush" pitchFamily="2" charset="0"/>
              </a:rPr>
              <a:t>গানে</a:t>
            </a:r>
            <a:r>
              <a:rPr lang="en-US" sz="2306" b="1" dirty="0">
                <a:latin typeface="Kalpurush" pitchFamily="2" charset="0"/>
                <a:cs typeface="Kalpurush" pitchFamily="2" charset="0"/>
              </a:rPr>
              <a:t> </a:t>
            </a:r>
            <a:r>
              <a:rPr lang="en-US" sz="2306" b="1" dirty="0" err="1">
                <a:latin typeface="Kalpurush" pitchFamily="2" charset="0"/>
                <a:cs typeface="Kalpurush" pitchFamily="2" charset="0"/>
              </a:rPr>
              <a:t>পাখির</a:t>
            </a:r>
            <a:r>
              <a:rPr lang="en-US" sz="2306" b="1" dirty="0">
                <a:latin typeface="Kalpurush" pitchFamily="2" charset="0"/>
                <a:cs typeface="Kalpurush" pitchFamily="2" charset="0"/>
              </a:rPr>
              <a:t> </a:t>
            </a:r>
            <a:r>
              <a:rPr lang="en-US" sz="2306" b="1" dirty="0" err="1">
                <a:latin typeface="Kalpurush" pitchFamily="2" charset="0"/>
                <a:cs typeface="Kalpurush" pitchFamily="2" charset="0"/>
              </a:rPr>
              <a:t>সুরে</a:t>
            </a:r>
            <a:endParaRPr lang="en-US" sz="2306" b="1" dirty="0">
              <a:latin typeface="Kalpurush" pitchFamily="2" charset="0"/>
              <a:cs typeface="Kalpurush" pitchFamily="2" charset="0"/>
            </a:endParaRPr>
          </a:p>
          <a:p>
            <a:r>
              <a:rPr lang="en-US" sz="2306" b="1" dirty="0" err="1">
                <a:latin typeface="Kalpurush" pitchFamily="2" charset="0"/>
                <a:cs typeface="Kalpurush" pitchFamily="2" charset="0"/>
              </a:rPr>
              <a:t>মুগ্ধ</a:t>
            </a:r>
            <a:r>
              <a:rPr lang="en-US" sz="2306" b="1" dirty="0">
                <a:latin typeface="Kalpurush" pitchFamily="2" charset="0"/>
                <a:cs typeface="Kalpurush" pitchFamily="2" charset="0"/>
              </a:rPr>
              <a:t> </a:t>
            </a:r>
            <a:r>
              <a:rPr lang="en-US" sz="2306" b="1" dirty="0" err="1">
                <a:latin typeface="Kalpurush" pitchFamily="2" charset="0"/>
                <a:cs typeface="Kalpurush" pitchFamily="2" charset="0"/>
              </a:rPr>
              <a:t>সবার</a:t>
            </a:r>
            <a:r>
              <a:rPr lang="en-US" sz="2306" b="1" dirty="0">
                <a:latin typeface="Kalpurush" pitchFamily="2" charset="0"/>
                <a:cs typeface="Kalpurush" pitchFamily="2" charset="0"/>
              </a:rPr>
              <a:t> </a:t>
            </a:r>
            <a:r>
              <a:rPr lang="en-US" sz="2306" b="1" dirty="0" err="1">
                <a:latin typeface="Kalpurush" pitchFamily="2" charset="0"/>
                <a:cs typeface="Kalpurush" pitchFamily="2" charset="0"/>
              </a:rPr>
              <a:t>প্রাণ</a:t>
            </a:r>
            <a:r>
              <a:rPr lang="en-US" sz="2306" b="1" dirty="0">
                <a:latin typeface="Kalpurush" pitchFamily="2" charset="0"/>
                <a:cs typeface="Kalpurush" pitchFamily="2" charset="0"/>
              </a:rPr>
              <a:t> ।</a:t>
            </a:r>
          </a:p>
          <a:p>
            <a:r>
              <a:rPr lang="en-US" sz="2306" b="1" dirty="0" err="1">
                <a:latin typeface="Kalpurush" pitchFamily="2" charset="0"/>
                <a:cs typeface="Kalpurush" pitchFamily="2" charset="0"/>
              </a:rPr>
              <a:t>সাগর</a:t>
            </a:r>
            <a:r>
              <a:rPr lang="en-US" sz="2306" b="1" dirty="0">
                <a:latin typeface="Kalpurush" pitchFamily="2" charset="0"/>
                <a:cs typeface="Kalpurush" pitchFamily="2" charset="0"/>
              </a:rPr>
              <a:t> </a:t>
            </a:r>
            <a:r>
              <a:rPr lang="en-US" sz="2306" b="1" dirty="0" err="1">
                <a:latin typeface="Kalpurush" pitchFamily="2" charset="0"/>
                <a:cs typeface="Kalpurush" pitchFamily="2" charset="0"/>
              </a:rPr>
              <a:t>নদীর</a:t>
            </a:r>
            <a:r>
              <a:rPr lang="en-US" sz="2306" b="1" dirty="0">
                <a:latin typeface="Kalpurush" pitchFamily="2" charset="0"/>
                <a:cs typeface="Kalpurush" pitchFamily="2" charset="0"/>
              </a:rPr>
              <a:t> ‍</a:t>
            </a:r>
            <a:r>
              <a:rPr lang="en-US" sz="2306" b="1" dirty="0" err="1">
                <a:latin typeface="Kalpurush" pitchFamily="2" charset="0"/>
                <a:cs typeface="Kalpurush" pitchFamily="2" charset="0"/>
              </a:rPr>
              <a:t>ঊর্মিমালার</a:t>
            </a:r>
            <a:endParaRPr lang="en-US" sz="2306" b="1" dirty="0">
              <a:latin typeface="Kalpurush" pitchFamily="2" charset="0"/>
              <a:cs typeface="Kalpurush" pitchFamily="2" charset="0"/>
            </a:endParaRPr>
          </a:p>
          <a:p>
            <a:r>
              <a:rPr lang="en-US" sz="2306" b="1" dirty="0" err="1">
                <a:latin typeface="Kalpurush" pitchFamily="2" charset="0"/>
                <a:cs typeface="Kalpurush" pitchFamily="2" charset="0"/>
              </a:rPr>
              <a:t>মন</a:t>
            </a:r>
            <a:r>
              <a:rPr lang="en-US" sz="2306" b="1" dirty="0">
                <a:latin typeface="Kalpurush" pitchFamily="2" charset="0"/>
                <a:cs typeface="Kalpurush" pitchFamily="2" charset="0"/>
              </a:rPr>
              <a:t> </a:t>
            </a:r>
            <a:r>
              <a:rPr lang="en-US" sz="2306" b="1" dirty="0" err="1">
                <a:latin typeface="Kalpurush" pitchFamily="2" charset="0"/>
                <a:cs typeface="Kalpurush" pitchFamily="2" charset="0"/>
              </a:rPr>
              <a:t>ভোলানো</a:t>
            </a:r>
            <a:r>
              <a:rPr lang="en-US" sz="2306" b="1" dirty="0">
                <a:latin typeface="Kalpurush" pitchFamily="2" charset="0"/>
                <a:cs typeface="Kalpurush" pitchFamily="2" charset="0"/>
              </a:rPr>
              <a:t> </a:t>
            </a:r>
            <a:r>
              <a:rPr lang="en-US" sz="2306" b="1" dirty="0" err="1">
                <a:latin typeface="Kalpurush" pitchFamily="2" charset="0"/>
                <a:cs typeface="Kalpurush" pitchFamily="2" charset="0"/>
              </a:rPr>
              <a:t>সুর</a:t>
            </a:r>
            <a:r>
              <a:rPr lang="en-US" sz="2306" b="1" dirty="0">
                <a:latin typeface="Kalpurush" pitchFamily="2" charset="0"/>
                <a:cs typeface="Kalpurush" pitchFamily="2" charset="0"/>
              </a:rPr>
              <a:t> </a:t>
            </a:r>
          </a:p>
          <a:p>
            <a:r>
              <a:rPr lang="en-US" sz="2306" b="1" dirty="0" err="1">
                <a:latin typeface="Kalpurush" pitchFamily="2" charset="0"/>
                <a:cs typeface="Kalpurush" pitchFamily="2" charset="0"/>
              </a:rPr>
              <a:t>নদী</a:t>
            </a:r>
            <a:r>
              <a:rPr lang="en-US" sz="2306" b="1" dirty="0">
                <a:latin typeface="Kalpurush" pitchFamily="2" charset="0"/>
                <a:cs typeface="Kalpurush" pitchFamily="2" charset="0"/>
              </a:rPr>
              <a:t> </a:t>
            </a:r>
            <a:r>
              <a:rPr lang="en-US" sz="2306" b="1" dirty="0" err="1">
                <a:latin typeface="Kalpurush" pitchFamily="2" charset="0"/>
                <a:cs typeface="Kalpurush" pitchFamily="2" charset="0"/>
              </a:rPr>
              <a:t>হচ্ছে</a:t>
            </a:r>
            <a:r>
              <a:rPr lang="en-US" sz="2306" b="1" dirty="0">
                <a:latin typeface="Kalpurush" pitchFamily="2" charset="0"/>
                <a:cs typeface="Kalpurush" pitchFamily="2" charset="0"/>
              </a:rPr>
              <a:t> </a:t>
            </a:r>
            <a:r>
              <a:rPr lang="en-US" sz="2306" b="1" dirty="0" err="1">
                <a:latin typeface="Kalpurush" pitchFamily="2" charset="0"/>
                <a:cs typeface="Kalpurush" pitchFamily="2" charset="0"/>
              </a:rPr>
              <a:t>স্রোতস্বিনী</a:t>
            </a:r>
            <a:r>
              <a:rPr lang="en-US" sz="2306" b="1" dirty="0">
                <a:latin typeface="Kalpurush" pitchFamily="2" charset="0"/>
                <a:cs typeface="Kalpurush" pitchFamily="2" charset="0"/>
              </a:rPr>
              <a:t> </a:t>
            </a:r>
          </a:p>
          <a:p>
            <a:r>
              <a:rPr lang="en-US" sz="2306" b="1" dirty="0" err="1">
                <a:latin typeface="Kalpurush" pitchFamily="2" charset="0"/>
                <a:cs typeface="Kalpurush" pitchFamily="2" charset="0"/>
              </a:rPr>
              <a:t>সাগর</a:t>
            </a:r>
            <a:r>
              <a:rPr lang="en-US" sz="2306" b="1" dirty="0">
                <a:latin typeface="Kalpurush" pitchFamily="2" charset="0"/>
                <a:cs typeface="Kalpurush" pitchFamily="2" charset="0"/>
              </a:rPr>
              <a:t> </a:t>
            </a:r>
            <a:r>
              <a:rPr lang="en-US" sz="2306" b="1" dirty="0" err="1">
                <a:latin typeface="Kalpurush" pitchFamily="2" charset="0"/>
                <a:cs typeface="Kalpurush" pitchFamily="2" charset="0"/>
              </a:rPr>
              <a:t>সমুদ্দুর</a:t>
            </a:r>
            <a:r>
              <a:rPr lang="en-US" sz="2306" b="1" dirty="0">
                <a:latin typeface="Kalpurush" pitchFamily="2" charset="0"/>
                <a:cs typeface="Kalpurush" pitchFamily="2" charset="0"/>
              </a:rPr>
              <a:t> ।</a:t>
            </a:r>
          </a:p>
          <a:p>
            <a:r>
              <a:rPr lang="en-US" sz="2306" b="1" dirty="0" err="1">
                <a:latin typeface="Kalpurush" pitchFamily="2" charset="0"/>
                <a:cs typeface="Kalpurush" pitchFamily="2" charset="0"/>
              </a:rPr>
              <a:t>ছড়ায়</a:t>
            </a:r>
            <a:r>
              <a:rPr lang="en-US" sz="2306" b="1" dirty="0">
                <a:latin typeface="Kalpurush" pitchFamily="2" charset="0"/>
                <a:cs typeface="Kalpurush" pitchFamily="2" charset="0"/>
              </a:rPr>
              <a:t> </a:t>
            </a:r>
            <a:r>
              <a:rPr lang="en-US" sz="2306" b="1" dirty="0" err="1">
                <a:latin typeface="Kalpurush" pitchFamily="2" charset="0"/>
                <a:cs typeface="Kalpurush" pitchFamily="2" charset="0"/>
              </a:rPr>
              <a:t>পাহাড়</a:t>
            </a:r>
            <a:r>
              <a:rPr lang="en-US" sz="2306" b="1" dirty="0">
                <a:latin typeface="Kalpurush" pitchFamily="2" charset="0"/>
                <a:cs typeface="Kalpurush" pitchFamily="2" charset="0"/>
              </a:rPr>
              <a:t> </a:t>
            </a:r>
            <a:r>
              <a:rPr lang="en-US" sz="2306" b="1" dirty="0" err="1">
                <a:latin typeface="Kalpurush" pitchFamily="2" charset="0"/>
                <a:cs typeface="Kalpurush" pitchFamily="2" charset="0"/>
              </a:rPr>
              <a:t>সুরের</a:t>
            </a:r>
            <a:r>
              <a:rPr lang="en-US" sz="2306" b="1" dirty="0">
                <a:latin typeface="Kalpurush" pitchFamily="2" charset="0"/>
                <a:cs typeface="Kalpurush" pitchFamily="2" charset="0"/>
              </a:rPr>
              <a:t> </a:t>
            </a:r>
            <a:r>
              <a:rPr lang="en-US" sz="2306" b="1" dirty="0" err="1">
                <a:latin typeface="Kalpurush" pitchFamily="2" charset="0"/>
                <a:cs typeface="Kalpurush" pitchFamily="2" charset="0"/>
              </a:rPr>
              <a:t>বাহার</a:t>
            </a:r>
            <a:r>
              <a:rPr lang="en-US" sz="2306" b="1" dirty="0">
                <a:latin typeface="Kalpurush" pitchFamily="2" charset="0"/>
                <a:cs typeface="Kalpurush" pitchFamily="2" charset="0"/>
              </a:rPr>
              <a:t> </a:t>
            </a:r>
          </a:p>
          <a:p>
            <a:r>
              <a:rPr lang="en-US" sz="2306" b="1" dirty="0" err="1">
                <a:latin typeface="Kalpurush" pitchFamily="2" charset="0"/>
                <a:cs typeface="Kalpurush" pitchFamily="2" charset="0"/>
              </a:rPr>
              <a:t>ঝরনা</a:t>
            </a:r>
            <a:r>
              <a:rPr lang="en-US" sz="2306" b="1" dirty="0">
                <a:latin typeface="Kalpurush" pitchFamily="2" charset="0"/>
                <a:cs typeface="Kalpurush" pitchFamily="2" charset="0"/>
              </a:rPr>
              <a:t> – </a:t>
            </a:r>
            <a:r>
              <a:rPr lang="en-US" sz="2306" b="1" dirty="0" err="1">
                <a:latin typeface="Kalpurush" pitchFamily="2" charset="0"/>
                <a:cs typeface="Kalpurush" pitchFamily="2" charset="0"/>
              </a:rPr>
              <a:t>প্রকৃতিতে</a:t>
            </a:r>
            <a:r>
              <a:rPr lang="en-US" sz="2306" b="1" dirty="0">
                <a:latin typeface="Kalpurush" pitchFamily="2" charset="0"/>
                <a:cs typeface="Kalpurush" pitchFamily="2" charset="0"/>
              </a:rPr>
              <a:t> </a:t>
            </a:r>
          </a:p>
          <a:p>
            <a:r>
              <a:rPr lang="en-US" sz="2306" b="1" dirty="0" err="1">
                <a:latin typeface="Kalpurush" pitchFamily="2" charset="0"/>
                <a:cs typeface="Kalpurush" pitchFamily="2" charset="0"/>
              </a:rPr>
              <a:t>বাতাসে</a:t>
            </a:r>
            <a:r>
              <a:rPr lang="en-US" sz="2306" b="1" dirty="0">
                <a:latin typeface="Kalpurush" pitchFamily="2" charset="0"/>
                <a:cs typeface="Kalpurush" pitchFamily="2" charset="0"/>
              </a:rPr>
              <a:t> </a:t>
            </a:r>
            <a:r>
              <a:rPr lang="en-US" sz="2306" b="1" dirty="0" err="1">
                <a:latin typeface="Kalpurush" pitchFamily="2" charset="0"/>
                <a:cs typeface="Kalpurush" pitchFamily="2" charset="0"/>
              </a:rPr>
              <a:t>তার</a:t>
            </a:r>
            <a:r>
              <a:rPr lang="en-US" sz="2306" b="1" dirty="0">
                <a:latin typeface="Kalpurush" pitchFamily="2" charset="0"/>
                <a:cs typeface="Kalpurush" pitchFamily="2" charset="0"/>
              </a:rPr>
              <a:t> </a:t>
            </a:r>
            <a:r>
              <a:rPr lang="en-US" sz="2306" b="1" dirty="0" err="1">
                <a:latin typeface="Kalpurush" pitchFamily="2" charset="0"/>
                <a:cs typeface="Kalpurush" pitchFamily="2" charset="0"/>
              </a:rPr>
              <a:t>প্রতিধ্বনি</a:t>
            </a:r>
            <a:endParaRPr lang="en-US" sz="2306" b="1" dirty="0">
              <a:latin typeface="Kalpurush" pitchFamily="2" charset="0"/>
              <a:cs typeface="Kalpurush" pitchFamily="2" charset="0"/>
            </a:endParaRPr>
          </a:p>
          <a:p>
            <a:r>
              <a:rPr lang="en-US" sz="2306" b="1" dirty="0" err="1">
                <a:latin typeface="Kalpurush" pitchFamily="2" charset="0"/>
                <a:cs typeface="Kalpurush" pitchFamily="2" charset="0"/>
              </a:rPr>
              <a:t>গ্রীষ্ম</a:t>
            </a:r>
            <a:r>
              <a:rPr lang="en-US" sz="2306" b="1" dirty="0">
                <a:latin typeface="Kalpurush" pitchFamily="2" charset="0"/>
                <a:cs typeface="Kalpurush" pitchFamily="2" charset="0"/>
              </a:rPr>
              <a:t>- </a:t>
            </a:r>
            <a:r>
              <a:rPr lang="en-US" sz="2306" b="1" dirty="0" err="1">
                <a:latin typeface="Kalpurush" pitchFamily="2" charset="0"/>
                <a:cs typeface="Kalpurush" pitchFamily="2" charset="0"/>
              </a:rPr>
              <a:t>বর্ষা</a:t>
            </a:r>
            <a:r>
              <a:rPr lang="en-US" sz="2306" b="1" dirty="0">
                <a:latin typeface="Kalpurush" pitchFamily="2" charset="0"/>
                <a:cs typeface="Kalpurush" pitchFamily="2" charset="0"/>
              </a:rPr>
              <a:t> – </a:t>
            </a:r>
            <a:r>
              <a:rPr lang="en-US" sz="2306" b="1" dirty="0" err="1">
                <a:latin typeface="Kalpurush" pitchFamily="2" charset="0"/>
                <a:cs typeface="Kalpurush" pitchFamily="2" charset="0"/>
              </a:rPr>
              <a:t>শীতে</a:t>
            </a:r>
            <a:r>
              <a:rPr lang="en-US" sz="2306" b="1" dirty="0">
                <a:latin typeface="Kalpurush" pitchFamily="2" charset="0"/>
                <a:cs typeface="Kalpurush" pitchFamily="2" charset="0"/>
              </a:rPr>
              <a:t> ।</a:t>
            </a:r>
          </a:p>
        </p:txBody>
      </p:sp>
      <p:pic>
        <p:nvPicPr>
          <p:cNvPr id="8" name="Picture 7" descr="Lutfor-Rahman-Riton-pic-1-removebg-preview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8846014" y="2512332"/>
            <a:ext cx="2826391" cy="2520836"/>
          </a:xfrm>
          <a:prstGeom prst="rect">
            <a:avLst/>
          </a:prstGeom>
          <a:ln w="9525">
            <a:solidFill>
              <a:schemeClr val="accent6">
                <a:lumMod val="50000"/>
              </a:schemeClr>
            </a:solidFill>
          </a:ln>
        </p:spPr>
      </p:pic>
      <p:sp>
        <p:nvSpPr>
          <p:cNvPr id="12" name="TextBox 11"/>
          <p:cNvSpPr txBox="1"/>
          <p:nvPr/>
        </p:nvSpPr>
        <p:spPr>
          <a:xfrm>
            <a:off x="366826" y="6026234"/>
            <a:ext cx="8020845" cy="545561"/>
          </a:xfrm>
          <a:prstGeom prst="rect">
            <a:avLst/>
          </a:prstGeom>
          <a:noFill/>
        </p:spPr>
        <p:txBody>
          <a:bodyPr wrap="square" lIns="81951" tIns="40975" rIns="81951" bIns="40975" rtlCol="0">
            <a:spAutoFit/>
          </a:bodyPr>
          <a:lstStyle/>
          <a:p>
            <a:r>
              <a:rPr lang="en-US" sz="3008" b="1" dirty="0" err="1">
                <a:latin typeface="Kalpurush" pitchFamily="2" charset="0"/>
                <a:cs typeface="Kalpurush" pitchFamily="2" charset="0"/>
              </a:rPr>
              <a:t>আমি</a:t>
            </a:r>
            <a:r>
              <a:rPr lang="en-US" sz="3008" b="1" dirty="0">
                <a:latin typeface="Kalpurush" pitchFamily="2" charset="0"/>
                <a:cs typeface="Kalpurush" pitchFamily="2" charset="0"/>
              </a:rPr>
              <a:t> </a:t>
            </a:r>
            <a:r>
              <a:rPr lang="en-US" sz="3008" b="1" dirty="0" err="1">
                <a:latin typeface="Kalpurush" pitchFamily="2" charset="0"/>
                <a:cs typeface="Kalpurush" pitchFamily="2" charset="0"/>
              </a:rPr>
              <a:t>কবিতাংশটুকু</a:t>
            </a:r>
            <a:r>
              <a:rPr lang="en-US" sz="3008" b="1" dirty="0">
                <a:latin typeface="Kalpurush" pitchFamily="2" charset="0"/>
                <a:cs typeface="Kalpurush" pitchFamily="2" charset="0"/>
              </a:rPr>
              <a:t> </a:t>
            </a:r>
            <a:r>
              <a:rPr lang="en-US" sz="3008" b="1" dirty="0" err="1">
                <a:latin typeface="Kalpurush" pitchFamily="2" charset="0"/>
                <a:cs typeface="Kalpurush" pitchFamily="2" charset="0"/>
              </a:rPr>
              <a:t>স্পষ্ট</a:t>
            </a:r>
            <a:r>
              <a:rPr lang="en-US" sz="3008" b="1" dirty="0">
                <a:latin typeface="Kalpurush" pitchFamily="2" charset="0"/>
                <a:cs typeface="Kalpurush" pitchFamily="2" charset="0"/>
              </a:rPr>
              <a:t> ও </a:t>
            </a:r>
            <a:r>
              <a:rPr lang="en-US" sz="3008" b="1" dirty="0" err="1">
                <a:latin typeface="Kalpurush" pitchFamily="2" charset="0"/>
                <a:cs typeface="Kalpurush" pitchFamily="2" charset="0"/>
              </a:rPr>
              <a:t>শুদ্ধভাবে</a:t>
            </a:r>
            <a:r>
              <a:rPr lang="en-US" sz="3008" b="1" dirty="0">
                <a:latin typeface="Kalpurush" pitchFamily="2" charset="0"/>
                <a:cs typeface="Kalpurush" pitchFamily="2" charset="0"/>
              </a:rPr>
              <a:t> </a:t>
            </a:r>
            <a:r>
              <a:rPr lang="en-US" sz="3008" b="1" dirty="0" err="1">
                <a:latin typeface="Kalpurush" pitchFamily="2" charset="0"/>
                <a:cs typeface="Kalpurush" pitchFamily="2" charset="0"/>
              </a:rPr>
              <a:t>আবৃত্তি</a:t>
            </a:r>
            <a:r>
              <a:rPr lang="en-US" sz="3008" b="1" dirty="0">
                <a:latin typeface="Kalpurush" pitchFamily="2" charset="0"/>
                <a:cs typeface="Kalpurush" pitchFamily="2" charset="0"/>
              </a:rPr>
              <a:t> </a:t>
            </a:r>
            <a:r>
              <a:rPr lang="en-US" sz="3008" b="1" dirty="0" err="1">
                <a:latin typeface="Kalpurush" pitchFamily="2" charset="0"/>
                <a:cs typeface="Kalpurush" pitchFamily="2" charset="0"/>
              </a:rPr>
              <a:t>করছি</a:t>
            </a:r>
            <a:r>
              <a:rPr lang="en-US" sz="3008" b="1" dirty="0">
                <a:latin typeface="Kalpurush" pitchFamily="2" charset="0"/>
                <a:cs typeface="Kalpurush" pitchFamily="2" charset="0"/>
              </a:rPr>
              <a:t> ।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43222" y="5949837"/>
            <a:ext cx="11152792" cy="43757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81951" tIns="40975" rIns="81951" bIns="40975" rtlCol="0">
            <a:spAutoFit/>
          </a:bodyPr>
          <a:lstStyle/>
          <a:p>
            <a:r>
              <a:rPr lang="en-US" sz="2306" b="1" dirty="0" err="1">
                <a:latin typeface="Kalpurush" pitchFamily="2" charset="0"/>
                <a:cs typeface="Kalpurush" pitchFamily="2" charset="0"/>
              </a:rPr>
              <a:t>তোমরা</a:t>
            </a:r>
            <a:r>
              <a:rPr lang="en-US" sz="2306" b="1" dirty="0">
                <a:latin typeface="Kalpurush" pitchFamily="2" charset="0"/>
                <a:cs typeface="Kalpurush" pitchFamily="2" charset="0"/>
              </a:rPr>
              <a:t> </a:t>
            </a:r>
            <a:r>
              <a:rPr lang="en-US" sz="2306" b="1" dirty="0" err="1">
                <a:latin typeface="Kalpurush" pitchFamily="2" charset="0"/>
                <a:cs typeface="Kalpurush" pitchFamily="2" charset="0"/>
              </a:rPr>
              <a:t>মনোযোগ</a:t>
            </a:r>
            <a:r>
              <a:rPr lang="en-US" sz="2306" b="1" dirty="0">
                <a:latin typeface="Kalpurush" pitchFamily="2" charset="0"/>
                <a:cs typeface="Kalpurush" pitchFamily="2" charset="0"/>
              </a:rPr>
              <a:t> </a:t>
            </a:r>
            <a:r>
              <a:rPr lang="en-US" sz="2306" b="1" dirty="0" err="1">
                <a:latin typeface="Kalpurush" pitchFamily="2" charset="0"/>
                <a:cs typeface="Kalpurush" pitchFamily="2" charset="0"/>
              </a:rPr>
              <a:t>সহকারে</a:t>
            </a:r>
            <a:r>
              <a:rPr lang="en-US" sz="2306" b="1" dirty="0">
                <a:latin typeface="Kalpurush" pitchFamily="2" charset="0"/>
                <a:cs typeface="Kalpurush" pitchFamily="2" charset="0"/>
              </a:rPr>
              <a:t> </a:t>
            </a:r>
            <a:r>
              <a:rPr lang="en-US" sz="2306" b="1" dirty="0" err="1">
                <a:latin typeface="Kalpurush" pitchFamily="2" charset="0"/>
                <a:cs typeface="Kalpurush" pitchFamily="2" charset="0"/>
              </a:rPr>
              <a:t>শুনবে</a:t>
            </a:r>
            <a:r>
              <a:rPr lang="en-US" sz="2306" b="1" dirty="0">
                <a:latin typeface="Kalpurush" pitchFamily="2" charset="0"/>
                <a:cs typeface="Kalpurush" pitchFamily="2" charset="0"/>
              </a:rPr>
              <a:t> </a:t>
            </a:r>
            <a:r>
              <a:rPr lang="en-US" sz="2306" b="1" dirty="0" err="1">
                <a:latin typeface="Kalpurush" pitchFamily="2" charset="0"/>
                <a:cs typeface="Kalpurush" pitchFamily="2" charset="0"/>
              </a:rPr>
              <a:t>এবং</a:t>
            </a:r>
            <a:r>
              <a:rPr lang="en-US" sz="2306" b="1" dirty="0">
                <a:latin typeface="Kalpurush" pitchFamily="2" charset="0"/>
                <a:cs typeface="Kalpurush" pitchFamily="2" charset="0"/>
              </a:rPr>
              <a:t> </a:t>
            </a:r>
            <a:r>
              <a:rPr lang="en-US" sz="2306" b="1" dirty="0" err="1">
                <a:latin typeface="Kalpurush" pitchFamily="2" charset="0"/>
                <a:cs typeface="Kalpurush" pitchFamily="2" charset="0"/>
              </a:rPr>
              <a:t>পাঠ্যবইয়ের</a:t>
            </a:r>
            <a:r>
              <a:rPr lang="en-US" sz="2306" b="1" dirty="0">
                <a:latin typeface="Kalpurush" pitchFamily="2" charset="0"/>
                <a:cs typeface="Kalpurush" pitchFamily="2" charset="0"/>
              </a:rPr>
              <a:t> </a:t>
            </a:r>
            <a:r>
              <a:rPr lang="en-US" sz="2306" b="1" dirty="0" err="1">
                <a:latin typeface="Kalpurush" pitchFamily="2" charset="0"/>
                <a:cs typeface="Kalpurush" pitchFamily="2" charset="0"/>
              </a:rPr>
              <a:t>নির্দিষ্ট</a:t>
            </a:r>
            <a:r>
              <a:rPr lang="en-US" sz="2306" b="1" dirty="0">
                <a:latin typeface="Kalpurush" pitchFamily="2" charset="0"/>
                <a:cs typeface="Kalpurush" pitchFamily="2" charset="0"/>
              </a:rPr>
              <a:t> </a:t>
            </a:r>
            <a:r>
              <a:rPr lang="en-US" sz="2306" b="1" dirty="0" err="1">
                <a:latin typeface="Kalpurush" pitchFamily="2" charset="0"/>
                <a:cs typeface="Kalpurush" pitchFamily="2" charset="0"/>
              </a:rPr>
              <a:t>লাইনের</a:t>
            </a:r>
            <a:r>
              <a:rPr lang="en-US" sz="2306" b="1" dirty="0">
                <a:latin typeface="Kalpurush" pitchFamily="2" charset="0"/>
                <a:cs typeface="Kalpurush" pitchFamily="2" charset="0"/>
              </a:rPr>
              <a:t> </a:t>
            </a:r>
            <a:r>
              <a:rPr lang="en-US" sz="2306" b="1" dirty="0" err="1">
                <a:latin typeface="Kalpurush" pitchFamily="2" charset="0"/>
                <a:cs typeface="Kalpurush" pitchFamily="2" charset="0"/>
              </a:rPr>
              <a:t>নিচে</a:t>
            </a:r>
            <a:r>
              <a:rPr lang="en-US" sz="2306" b="1" dirty="0">
                <a:latin typeface="Kalpurush" pitchFamily="2" charset="0"/>
                <a:cs typeface="Kalpurush" pitchFamily="2" charset="0"/>
              </a:rPr>
              <a:t> </a:t>
            </a:r>
            <a:r>
              <a:rPr lang="en-US" sz="2306" b="1" dirty="0" err="1">
                <a:latin typeface="Kalpurush" pitchFamily="2" charset="0"/>
                <a:cs typeface="Kalpurush" pitchFamily="2" charset="0"/>
              </a:rPr>
              <a:t>আঙ্গুল</a:t>
            </a:r>
            <a:r>
              <a:rPr lang="en-US" sz="2306" b="1" dirty="0">
                <a:latin typeface="Kalpurush" pitchFamily="2" charset="0"/>
                <a:cs typeface="Kalpurush" pitchFamily="2" charset="0"/>
              </a:rPr>
              <a:t> </a:t>
            </a:r>
            <a:r>
              <a:rPr lang="en-US" sz="2306" b="1" dirty="0" err="1">
                <a:latin typeface="Kalpurush" pitchFamily="2" charset="0"/>
                <a:cs typeface="Kalpurush" pitchFamily="2" charset="0"/>
              </a:rPr>
              <a:t>দিয়ে</a:t>
            </a:r>
            <a:r>
              <a:rPr lang="en-US" sz="2306" b="1" dirty="0">
                <a:latin typeface="Kalpurush" pitchFamily="2" charset="0"/>
                <a:cs typeface="Kalpurush" pitchFamily="2" charset="0"/>
              </a:rPr>
              <a:t> </a:t>
            </a:r>
            <a:r>
              <a:rPr lang="en-US" sz="2306" b="1" dirty="0" err="1">
                <a:latin typeface="Kalpurush" pitchFamily="2" charset="0"/>
                <a:cs typeface="Kalpurush" pitchFamily="2" charset="0"/>
              </a:rPr>
              <a:t>অনুসরন</a:t>
            </a:r>
            <a:r>
              <a:rPr lang="en-US" sz="2306" b="1" dirty="0">
                <a:latin typeface="Kalpurush" pitchFamily="2" charset="0"/>
                <a:cs typeface="Kalpurush" pitchFamily="2" charset="0"/>
              </a:rPr>
              <a:t> </a:t>
            </a:r>
            <a:r>
              <a:rPr lang="en-US" sz="2306" b="1" dirty="0" err="1">
                <a:latin typeface="Kalpurush" pitchFamily="2" charset="0"/>
                <a:cs typeface="Kalpurush" pitchFamily="2" charset="0"/>
              </a:rPr>
              <a:t>করবে</a:t>
            </a:r>
            <a:r>
              <a:rPr lang="en-US" sz="2306" b="1" dirty="0">
                <a:latin typeface="Kalpurush" pitchFamily="2" charset="0"/>
                <a:cs typeface="Kalpurush" pitchFamily="2" charset="0"/>
              </a:rPr>
              <a:t> ।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93" decel="100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1" dur="193" decel="100000"/>
                                        <p:tgtEl>
                                          <p:spTgt spid="8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2" dur="308" accel="100000" fill="hold">
                                          <p:stCondLst>
                                            <p:cond delay="193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3" dur="193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4" dur="308" accel="100000" fill="hold">
                                          <p:stCondLst>
                                            <p:cond delay="193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5" dur="193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6" dur="308" accel="100000" fill="hold">
                                          <p:stCondLst>
                                            <p:cond delay="193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8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9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2" grpId="0"/>
      <p:bldP spid="12" grpId="1"/>
      <p:bldP spid="1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ownload (27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055" y="373441"/>
            <a:ext cx="3055558" cy="2597225"/>
          </a:xfrm>
          <a:prstGeom prst="rect">
            <a:avLst/>
          </a:prstGeom>
          <a:ln w="6350">
            <a:solidFill>
              <a:schemeClr val="tx1"/>
            </a:solidFill>
          </a:ln>
        </p:spPr>
      </p:pic>
      <p:pic>
        <p:nvPicPr>
          <p:cNvPr id="3" name="Picture 2" descr="49cbd3_d95c06f7d4cf4a53a5d1638f597b18dc_mv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304346" y="373441"/>
            <a:ext cx="2673615" cy="2597225"/>
          </a:xfrm>
          <a:prstGeom prst="rect">
            <a:avLst/>
          </a:prstGeom>
          <a:ln w="9525">
            <a:solidFill>
              <a:schemeClr val="tx1"/>
            </a:solidFill>
          </a:ln>
        </p:spPr>
      </p:pic>
      <p:pic>
        <p:nvPicPr>
          <p:cNvPr id="5" name="Picture 4" descr="download (28)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22396" y="373441"/>
            <a:ext cx="2826391" cy="2597225"/>
          </a:xfrm>
          <a:prstGeom prst="rect">
            <a:avLst/>
          </a:prstGeom>
          <a:ln w="6350">
            <a:solidFill>
              <a:schemeClr val="tx1"/>
            </a:solidFill>
          </a:ln>
        </p:spPr>
      </p:pic>
      <p:pic>
        <p:nvPicPr>
          <p:cNvPr id="6" name="Picture 5" descr="images (30)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01557" y="373441"/>
            <a:ext cx="2750004" cy="2597225"/>
          </a:xfrm>
          <a:prstGeom prst="rect">
            <a:avLst/>
          </a:prstGeom>
          <a:ln w="6350">
            <a:solidFill>
              <a:schemeClr val="tx1"/>
            </a:solidFill>
          </a:ln>
        </p:spPr>
      </p:pic>
      <p:sp>
        <p:nvSpPr>
          <p:cNvPr id="7" name="Rectangle 6"/>
          <p:cNvSpPr/>
          <p:nvPr/>
        </p:nvSpPr>
        <p:spPr>
          <a:xfrm>
            <a:off x="2964060" y="3658176"/>
            <a:ext cx="6340285" cy="2365946"/>
          </a:xfrm>
          <a:prstGeom prst="rect">
            <a:avLst/>
          </a:prstGeom>
        </p:spPr>
        <p:txBody>
          <a:bodyPr wrap="square" lIns="81951" tIns="40975" rIns="81951" bIns="40975">
            <a:spAutoFit/>
          </a:bodyPr>
          <a:lstStyle/>
          <a:p>
            <a:r>
              <a:rPr lang="en-US" sz="3709" b="1" dirty="0" err="1">
                <a:latin typeface="Kalpurush" pitchFamily="2" charset="0"/>
                <a:cs typeface="Kalpurush" pitchFamily="2" charset="0"/>
              </a:rPr>
              <a:t>দোয়েল</a:t>
            </a:r>
            <a:r>
              <a:rPr lang="en-US" sz="3709" b="1" dirty="0">
                <a:latin typeface="Kalpurush" pitchFamily="2" charset="0"/>
                <a:cs typeface="Kalpurush" pitchFamily="2" charset="0"/>
              </a:rPr>
              <a:t> </a:t>
            </a:r>
            <a:r>
              <a:rPr lang="en-US" sz="3709" b="1" dirty="0" err="1">
                <a:latin typeface="Kalpurush" pitchFamily="2" charset="0"/>
                <a:cs typeface="Kalpurush" pitchFamily="2" charset="0"/>
              </a:rPr>
              <a:t>কোয়েল</a:t>
            </a:r>
            <a:r>
              <a:rPr lang="en-US" sz="3709" b="1" dirty="0">
                <a:latin typeface="Kalpurush" pitchFamily="2" charset="0"/>
                <a:cs typeface="Kalpurush" pitchFamily="2" charset="0"/>
              </a:rPr>
              <a:t> </a:t>
            </a:r>
            <a:r>
              <a:rPr lang="en-US" sz="3709" b="1" dirty="0" err="1">
                <a:latin typeface="Kalpurush" pitchFamily="2" charset="0"/>
                <a:cs typeface="Kalpurush" pitchFamily="2" charset="0"/>
              </a:rPr>
              <a:t>ময়না</a:t>
            </a:r>
            <a:r>
              <a:rPr lang="en-US" sz="3709" b="1" dirty="0">
                <a:latin typeface="Kalpurush" pitchFamily="2" charset="0"/>
                <a:cs typeface="Kalpurush" pitchFamily="2" charset="0"/>
              </a:rPr>
              <a:t> </a:t>
            </a:r>
            <a:r>
              <a:rPr lang="en-US" sz="3709" b="1" dirty="0" err="1">
                <a:latin typeface="Kalpurush" pitchFamily="2" charset="0"/>
                <a:cs typeface="Kalpurush" pitchFamily="2" charset="0"/>
              </a:rPr>
              <a:t>কোকিল</a:t>
            </a:r>
            <a:endParaRPr lang="en-US" sz="3709" b="1" dirty="0">
              <a:latin typeface="Kalpurush" pitchFamily="2" charset="0"/>
              <a:cs typeface="Kalpurush" pitchFamily="2" charset="0"/>
            </a:endParaRPr>
          </a:p>
          <a:p>
            <a:r>
              <a:rPr lang="en-US" sz="3709" b="1" dirty="0" err="1">
                <a:latin typeface="Kalpurush" pitchFamily="2" charset="0"/>
                <a:cs typeface="Kalpurush" pitchFamily="2" charset="0"/>
              </a:rPr>
              <a:t>সবার</a:t>
            </a:r>
            <a:r>
              <a:rPr lang="en-US" sz="3709" b="1" dirty="0">
                <a:latin typeface="Kalpurush" pitchFamily="2" charset="0"/>
                <a:cs typeface="Kalpurush" pitchFamily="2" charset="0"/>
              </a:rPr>
              <a:t> </a:t>
            </a:r>
            <a:r>
              <a:rPr lang="en-US" sz="3709" b="1" dirty="0" err="1">
                <a:latin typeface="Kalpurush" pitchFamily="2" charset="0"/>
                <a:cs typeface="Kalpurush" pitchFamily="2" charset="0"/>
              </a:rPr>
              <a:t>আছে</a:t>
            </a:r>
            <a:r>
              <a:rPr lang="en-US" sz="3709" b="1" dirty="0">
                <a:latin typeface="Kalpurush" pitchFamily="2" charset="0"/>
                <a:cs typeface="Kalpurush" pitchFamily="2" charset="0"/>
              </a:rPr>
              <a:t> </a:t>
            </a:r>
          </a:p>
          <a:p>
            <a:r>
              <a:rPr lang="en-US" sz="3709" b="1" dirty="0" err="1">
                <a:latin typeface="Kalpurush" pitchFamily="2" charset="0"/>
                <a:cs typeface="Kalpurush" pitchFamily="2" charset="0"/>
              </a:rPr>
              <a:t>পাখির</a:t>
            </a:r>
            <a:r>
              <a:rPr lang="en-US" sz="3709" b="1" dirty="0">
                <a:latin typeface="Kalpurush" pitchFamily="2" charset="0"/>
                <a:cs typeface="Kalpurush" pitchFamily="2" charset="0"/>
              </a:rPr>
              <a:t> </a:t>
            </a:r>
            <a:r>
              <a:rPr lang="en-US" sz="3709" b="1" dirty="0" err="1">
                <a:latin typeface="Kalpurush" pitchFamily="2" charset="0"/>
                <a:cs typeface="Kalpurush" pitchFamily="2" charset="0"/>
              </a:rPr>
              <a:t>গানে</a:t>
            </a:r>
            <a:r>
              <a:rPr lang="en-US" sz="3709" b="1" dirty="0">
                <a:latin typeface="Kalpurush" pitchFamily="2" charset="0"/>
                <a:cs typeface="Kalpurush" pitchFamily="2" charset="0"/>
              </a:rPr>
              <a:t> </a:t>
            </a:r>
            <a:r>
              <a:rPr lang="en-US" sz="3709" b="1" dirty="0" err="1">
                <a:latin typeface="Kalpurush" pitchFamily="2" charset="0"/>
                <a:cs typeface="Kalpurush" pitchFamily="2" charset="0"/>
              </a:rPr>
              <a:t>পাখির</a:t>
            </a:r>
            <a:r>
              <a:rPr lang="en-US" sz="3709" b="1" dirty="0">
                <a:latin typeface="Kalpurush" pitchFamily="2" charset="0"/>
                <a:cs typeface="Kalpurush" pitchFamily="2" charset="0"/>
              </a:rPr>
              <a:t> </a:t>
            </a:r>
            <a:r>
              <a:rPr lang="en-US" sz="3709" b="1" dirty="0" err="1">
                <a:latin typeface="Kalpurush" pitchFamily="2" charset="0"/>
                <a:cs typeface="Kalpurush" pitchFamily="2" charset="0"/>
              </a:rPr>
              <a:t>সুরে</a:t>
            </a:r>
            <a:endParaRPr lang="en-US" sz="3709" b="1" dirty="0">
              <a:latin typeface="Kalpurush" pitchFamily="2" charset="0"/>
              <a:cs typeface="Kalpurush" pitchFamily="2" charset="0"/>
            </a:endParaRPr>
          </a:p>
          <a:p>
            <a:r>
              <a:rPr lang="en-US" sz="3709" b="1" dirty="0" err="1">
                <a:latin typeface="Kalpurush" pitchFamily="2" charset="0"/>
                <a:cs typeface="Kalpurush" pitchFamily="2" charset="0"/>
              </a:rPr>
              <a:t>মুগ্ধ</a:t>
            </a:r>
            <a:r>
              <a:rPr lang="en-US" sz="3709" b="1" dirty="0">
                <a:latin typeface="Kalpurush" pitchFamily="2" charset="0"/>
                <a:cs typeface="Kalpurush" pitchFamily="2" charset="0"/>
              </a:rPr>
              <a:t> </a:t>
            </a:r>
            <a:r>
              <a:rPr lang="en-US" sz="3709" b="1" dirty="0" err="1">
                <a:latin typeface="Kalpurush" pitchFamily="2" charset="0"/>
                <a:cs typeface="Kalpurush" pitchFamily="2" charset="0"/>
              </a:rPr>
              <a:t>সবার</a:t>
            </a:r>
            <a:r>
              <a:rPr lang="en-US" sz="3709" b="1" dirty="0">
                <a:latin typeface="Kalpurush" pitchFamily="2" charset="0"/>
                <a:cs typeface="Kalpurush" pitchFamily="2" charset="0"/>
              </a:rPr>
              <a:t> </a:t>
            </a:r>
            <a:r>
              <a:rPr lang="en-US" sz="3709" b="1" dirty="0" err="1">
                <a:latin typeface="Kalpurush" pitchFamily="2" charset="0"/>
                <a:cs typeface="Kalpurush" pitchFamily="2" charset="0"/>
              </a:rPr>
              <a:t>প্রাণ</a:t>
            </a:r>
            <a:r>
              <a:rPr lang="en-US" sz="3709" b="1" dirty="0">
                <a:latin typeface="Kalpurush" pitchFamily="2" charset="0"/>
                <a:cs typeface="Kalpurush" pitchFamily="2" charset="0"/>
              </a:rPr>
              <a:t> ।</a:t>
            </a:r>
          </a:p>
        </p:txBody>
      </p:sp>
      <p:pic>
        <p:nvPicPr>
          <p:cNvPr id="8" name="Picture 7" descr="Martin-1911041015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14057" y="373441"/>
            <a:ext cx="4125005" cy="2616323"/>
          </a:xfrm>
          <a:prstGeom prst="rect">
            <a:avLst/>
          </a:prstGeom>
          <a:ln w="6350">
            <a:solidFill>
              <a:schemeClr val="tx1"/>
            </a:solidFill>
          </a:ln>
        </p:spPr>
      </p:pic>
      <p:pic>
        <p:nvPicPr>
          <p:cNvPr id="9" name="Picture 8" descr="unnamed (1)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415445" y="373441"/>
            <a:ext cx="3743060" cy="2597225"/>
          </a:xfrm>
          <a:prstGeom prst="rect">
            <a:avLst/>
          </a:prstGeom>
          <a:ln w="6350">
            <a:solidFill>
              <a:schemeClr val="tx1"/>
            </a:solidFill>
          </a:ln>
        </p:spPr>
      </p:pic>
      <p:pic>
        <p:nvPicPr>
          <p:cNvPr id="10" name="Picture 9" descr="main-qimg-9e751a59160e8fce3cf6de3a334b6f51.jpg"/>
          <p:cNvPicPr>
            <a:picLocks noChangeAspect="1"/>
          </p:cNvPicPr>
          <p:nvPr/>
        </p:nvPicPr>
        <p:blipFill>
          <a:blip r:embed="rId8" cstate="print"/>
          <a:srcRect t="13723" r="1661"/>
          <a:stretch>
            <a:fillRect/>
          </a:stretch>
        </p:blipFill>
        <p:spPr>
          <a:xfrm>
            <a:off x="8234903" y="373441"/>
            <a:ext cx="3743058" cy="2597225"/>
          </a:xfrm>
          <a:prstGeom prst="rect">
            <a:avLst/>
          </a:prstGeom>
          <a:ln w="6350">
            <a:solidFill>
              <a:schemeClr val="tx1"/>
            </a:solidFill>
          </a:ln>
        </p:spPr>
      </p:pic>
      <p:sp>
        <p:nvSpPr>
          <p:cNvPr id="11" name="Rectangle 10"/>
          <p:cNvSpPr/>
          <p:nvPr/>
        </p:nvSpPr>
        <p:spPr>
          <a:xfrm>
            <a:off x="3040443" y="3581787"/>
            <a:ext cx="5423618" cy="236594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81951" tIns="40975" rIns="81951" bIns="40975">
            <a:spAutoFit/>
          </a:bodyPr>
          <a:lstStyle/>
          <a:p>
            <a:r>
              <a:rPr lang="en-US" sz="3709" b="1" dirty="0" err="1">
                <a:solidFill>
                  <a:srgbClr val="002060"/>
                </a:solidFill>
                <a:latin typeface="Kalpurush" pitchFamily="2" charset="0"/>
                <a:cs typeface="Kalpurush" pitchFamily="2" charset="0"/>
              </a:rPr>
              <a:t>সাগর</a:t>
            </a:r>
            <a:r>
              <a:rPr lang="en-US" sz="3709" b="1" dirty="0">
                <a:solidFill>
                  <a:srgbClr val="002060"/>
                </a:solidFill>
                <a:latin typeface="Kalpurush" pitchFamily="2" charset="0"/>
                <a:cs typeface="Kalpurush" pitchFamily="2" charset="0"/>
              </a:rPr>
              <a:t> </a:t>
            </a:r>
            <a:r>
              <a:rPr lang="en-US" sz="3709" b="1" dirty="0" err="1">
                <a:solidFill>
                  <a:srgbClr val="002060"/>
                </a:solidFill>
                <a:latin typeface="Kalpurush" pitchFamily="2" charset="0"/>
                <a:cs typeface="Kalpurush" pitchFamily="2" charset="0"/>
              </a:rPr>
              <a:t>নদীর</a:t>
            </a:r>
            <a:r>
              <a:rPr lang="en-US" sz="3709" b="1" dirty="0">
                <a:solidFill>
                  <a:srgbClr val="002060"/>
                </a:solidFill>
                <a:latin typeface="Kalpurush" pitchFamily="2" charset="0"/>
                <a:cs typeface="Kalpurush" pitchFamily="2" charset="0"/>
              </a:rPr>
              <a:t> ‍</a:t>
            </a:r>
            <a:r>
              <a:rPr lang="en-US" sz="3709" b="1" dirty="0" err="1">
                <a:solidFill>
                  <a:srgbClr val="002060"/>
                </a:solidFill>
                <a:latin typeface="Kalpurush" pitchFamily="2" charset="0"/>
                <a:cs typeface="Kalpurush" pitchFamily="2" charset="0"/>
              </a:rPr>
              <a:t>ঊর্মিমালার</a:t>
            </a:r>
            <a:endParaRPr lang="en-US" sz="3709" b="1" dirty="0">
              <a:solidFill>
                <a:srgbClr val="002060"/>
              </a:solidFill>
              <a:latin typeface="Kalpurush" pitchFamily="2" charset="0"/>
              <a:cs typeface="Kalpurush" pitchFamily="2" charset="0"/>
            </a:endParaRPr>
          </a:p>
          <a:p>
            <a:r>
              <a:rPr lang="en-US" sz="3709" b="1" dirty="0" err="1">
                <a:solidFill>
                  <a:srgbClr val="002060"/>
                </a:solidFill>
                <a:latin typeface="Kalpurush" pitchFamily="2" charset="0"/>
                <a:cs typeface="Kalpurush" pitchFamily="2" charset="0"/>
              </a:rPr>
              <a:t>মন</a:t>
            </a:r>
            <a:r>
              <a:rPr lang="en-US" sz="3709" b="1" dirty="0">
                <a:solidFill>
                  <a:srgbClr val="002060"/>
                </a:solidFill>
                <a:latin typeface="Kalpurush" pitchFamily="2" charset="0"/>
                <a:cs typeface="Kalpurush" pitchFamily="2" charset="0"/>
              </a:rPr>
              <a:t> </a:t>
            </a:r>
            <a:r>
              <a:rPr lang="en-US" sz="3709" b="1" dirty="0" err="1">
                <a:solidFill>
                  <a:srgbClr val="002060"/>
                </a:solidFill>
                <a:latin typeface="Kalpurush" pitchFamily="2" charset="0"/>
                <a:cs typeface="Kalpurush" pitchFamily="2" charset="0"/>
              </a:rPr>
              <a:t>ভোলানো</a:t>
            </a:r>
            <a:r>
              <a:rPr lang="en-US" sz="3709" b="1" dirty="0">
                <a:solidFill>
                  <a:srgbClr val="002060"/>
                </a:solidFill>
                <a:latin typeface="Kalpurush" pitchFamily="2" charset="0"/>
                <a:cs typeface="Kalpurush" pitchFamily="2" charset="0"/>
              </a:rPr>
              <a:t> </a:t>
            </a:r>
            <a:r>
              <a:rPr lang="en-US" sz="3709" b="1" dirty="0" err="1">
                <a:solidFill>
                  <a:srgbClr val="002060"/>
                </a:solidFill>
                <a:latin typeface="Kalpurush" pitchFamily="2" charset="0"/>
                <a:cs typeface="Kalpurush" pitchFamily="2" charset="0"/>
              </a:rPr>
              <a:t>সুর</a:t>
            </a:r>
            <a:r>
              <a:rPr lang="en-US" sz="3709" b="1" dirty="0">
                <a:solidFill>
                  <a:srgbClr val="002060"/>
                </a:solidFill>
                <a:latin typeface="Kalpurush" pitchFamily="2" charset="0"/>
                <a:cs typeface="Kalpurush" pitchFamily="2" charset="0"/>
              </a:rPr>
              <a:t> </a:t>
            </a:r>
          </a:p>
          <a:p>
            <a:r>
              <a:rPr lang="en-US" sz="3709" b="1" dirty="0" err="1">
                <a:solidFill>
                  <a:srgbClr val="002060"/>
                </a:solidFill>
                <a:latin typeface="Kalpurush" pitchFamily="2" charset="0"/>
                <a:cs typeface="Kalpurush" pitchFamily="2" charset="0"/>
              </a:rPr>
              <a:t>নদী</a:t>
            </a:r>
            <a:r>
              <a:rPr lang="en-US" sz="3709" b="1" dirty="0">
                <a:solidFill>
                  <a:srgbClr val="002060"/>
                </a:solidFill>
                <a:latin typeface="Kalpurush" pitchFamily="2" charset="0"/>
                <a:cs typeface="Kalpurush" pitchFamily="2" charset="0"/>
              </a:rPr>
              <a:t> </a:t>
            </a:r>
            <a:r>
              <a:rPr lang="en-US" sz="3709" b="1" dirty="0" err="1">
                <a:solidFill>
                  <a:srgbClr val="002060"/>
                </a:solidFill>
                <a:latin typeface="Kalpurush" pitchFamily="2" charset="0"/>
                <a:cs typeface="Kalpurush" pitchFamily="2" charset="0"/>
              </a:rPr>
              <a:t>হচ্ছে</a:t>
            </a:r>
            <a:r>
              <a:rPr lang="en-US" sz="3709" b="1" dirty="0">
                <a:solidFill>
                  <a:srgbClr val="002060"/>
                </a:solidFill>
                <a:latin typeface="Kalpurush" pitchFamily="2" charset="0"/>
                <a:cs typeface="Kalpurush" pitchFamily="2" charset="0"/>
              </a:rPr>
              <a:t> </a:t>
            </a:r>
            <a:r>
              <a:rPr lang="en-US" sz="3709" b="1" dirty="0" err="1">
                <a:solidFill>
                  <a:srgbClr val="002060"/>
                </a:solidFill>
                <a:latin typeface="Kalpurush" pitchFamily="2" charset="0"/>
                <a:cs typeface="Kalpurush" pitchFamily="2" charset="0"/>
              </a:rPr>
              <a:t>স্রোতস্বিনী</a:t>
            </a:r>
            <a:r>
              <a:rPr lang="en-US" sz="3709" b="1" dirty="0">
                <a:solidFill>
                  <a:srgbClr val="002060"/>
                </a:solidFill>
                <a:latin typeface="Kalpurush" pitchFamily="2" charset="0"/>
                <a:cs typeface="Kalpurush" pitchFamily="2" charset="0"/>
              </a:rPr>
              <a:t> </a:t>
            </a:r>
          </a:p>
          <a:p>
            <a:r>
              <a:rPr lang="en-US" sz="3709" b="1" dirty="0" err="1">
                <a:solidFill>
                  <a:srgbClr val="002060"/>
                </a:solidFill>
                <a:latin typeface="Kalpurush" pitchFamily="2" charset="0"/>
                <a:cs typeface="Kalpurush" pitchFamily="2" charset="0"/>
              </a:rPr>
              <a:t>সাগর</a:t>
            </a:r>
            <a:r>
              <a:rPr lang="en-US" sz="3709" b="1" dirty="0">
                <a:solidFill>
                  <a:srgbClr val="002060"/>
                </a:solidFill>
                <a:latin typeface="Kalpurush" pitchFamily="2" charset="0"/>
                <a:cs typeface="Kalpurush" pitchFamily="2" charset="0"/>
              </a:rPr>
              <a:t> </a:t>
            </a:r>
            <a:r>
              <a:rPr lang="en-US" sz="3709" b="1" dirty="0" err="1">
                <a:solidFill>
                  <a:srgbClr val="002060"/>
                </a:solidFill>
                <a:latin typeface="Kalpurush" pitchFamily="2" charset="0"/>
                <a:cs typeface="Kalpurush" pitchFamily="2" charset="0"/>
              </a:rPr>
              <a:t>সমুদ্দুর</a:t>
            </a:r>
            <a:r>
              <a:rPr lang="en-US" sz="3709" b="1" dirty="0">
                <a:solidFill>
                  <a:srgbClr val="002060"/>
                </a:solidFill>
                <a:latin typeface="Kalpurush" pitchFamily="2" charset="0"/>
                <a:cs typeface="Kalpurush" pitchFamily="2" charset="0"/>
              </a:rPr>
              <a:t> ।</a:t>
            </a:r>
            <a:endParaRPr lang="en-US" sz="3709" dirty="0">
              <a:solidFill>
                <a:srgbClr val="002060"/>
              </a:solidFill>
            </a:endParaRPr>
          </a:p>
        </p:txBody>
      </p:sp>
      <p:pic>
        <p:nvPicPr>
          <p:cNvPr id="12" name="Picture 11" descr="Risang-Waterfall-Khagrachari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5943223" y="220663"/>
            <a:ext cx="6034732" cy="3131948"/>
          </a:xfrm>
          <a:prstGeom prst="rect">
            <a:avLst/>
          </a:prstGeom>
          <a:ln w="6350">
            <a:solidFill>
              <a:schemeClr val="tx1"/>
            </a:solidFill>
          </a:ln>
        </p:spPr>
      </p:pic>
      <p:pic>
        <p:nvPicPr>
          <p:cNvPr id="13" name="Picture 12" descr="chimbuk 2.jp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14057" y="220663"/>
            <a:ext cx="5576396" cy="3131948"/>
          </a:xfrm>
          <a:prstGeom prst="rect">
            <a:avLst/>
          </a:prstGeom>
          <a:ln w="6350">
            <a:solidFill>
              <a:schemeClr val="tx1"/>
            </a:solidFill>
          </a:ln>
        </p:spPr>
      </p:pic>
      <p:sp>
        <p:nvSpPr>
          <p:cNvPr id="14" name="Rectangle 13"/>
          <p:cNvSpPr/>
          <p:nvPr/>
        </p:nvSpPr>
        <p:spPr>
          <a:xfrm>
            <a:off x="3116829" y="3581787"/>
            <a:ext cx="5423618" cy="236594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81951" tIns="40975" rIns="81951" bIns="40975">
            <a:spAutoFit/>
          </a:bodyPr>
          <a:lstStyle/>
          <a:p>
            <a:r>
              <a:rPr lang="en-US" sz="3709" b="1" dirty="0" err="1">
                <a:latin typeface="Kalpurush" pitchFamily="2" charset="0"/>
                <a:cs typeface="Kalpurush" pitchFamily="2" charset="0"/>
              </a:rPr>
              <a:t>ছড়ায়</a:t>
            </a:r>
            <a:r>
              <a:rPr lang="en-US" sz="3709" b="1" dirty="0">
                <a:latin typeface="Kalpurush" pitchFamily="2" charset="0"/>
                <a:cs typeface="Kalpurush" pitchFamily="2" charset="0"/>
              </a:rPr>
              <a:t> </a:t>
            </a:r>
            <a:r>
              <a:rPr lang="en-US" sz="3709" b="1" dirty="0" err="1">
                <a:latin typeface="Kalpurush" pitchFamily="2" charset="0"/>
                <a:cs typeface="Kalpurush" pitchFamily="2" charset="0"/>
              </a:rPr>
              <a:t>পাহাড়</a:t>
            </a:r>
            <a:r>
              <a:rPr lang="en-US" sz="3709" b="1" dirty="0">
                <a:latin typeface="Kalpurush" pitchFamily="2" charset="0"/>
                <a:cs typeface="Kalpurush" pitchFamily="2" charset="0"/>
              </a:rPr>
              <a:t> </a:t>
            </a:r>
            <a:r>
              <a:rPr lang="en-US" sz="3709" b="1" dirty="0" err="1">
                <a:latin typeface="Kalpurush" pitchFamily="2" charset="0"/>
                <a:cs typeface="Kalpurush" pitchFamily="2" charset="0"/>
              </a:rPr>
              <a:t>সুরের</a:t>
            </a:r>
            <a:r>
              <a:rPr lang="en-US" sz="3709" b="1" dirty="0">
                <a:latin typeface="Kalpurush" pitchFamily="2" charset="0"/>
                <a:cs typeface="Kalpurush" pitchFamily="2" charset="0"/>
              </a:rPr>
              <a:t> </a:t>
            </a:r>
            <a:r>
              <a:rPr lang="en-US" sz="3709" b="1" dirty="0" err="1">
                <a:latin typeface="Kalpurush" pitchFamily="2" charset="0"/>
                <a:cs typeface="Kalpurush" pitchFamily="2" charset="0"/>
              </a:rPr>
              <a:t>বাহার</a:t>
            </a:r>
            <a:r>
              <a:rPr lang="en-US" sz="3709" b="1" dirty="0">
                <a:latin typeface="Kalpurush" pitchFamily="2" charset="0"/>
                <a:cs typeface="Kalpurush" pitchFamily="2" charset="0"/>
              </a:rPr>
              <a:t> </a:t>
            </a:r>
          </a:p>
          <a:p>
            <a:r>
              <a:rPr lang="en-US" sz="3709" b="1" dirty="0" err="1">
                <a:latin typeface="Kalpurush" pitchFamily="2" charset="0"/>
                <a:cs typeface="Kalpurush" pitchFamily="2" charset="0"/>
              </a:rPr>
              <a:t>ঝরনা</a:t>
            </a:r>
            <a:r>
              <a:rPr lang="en-US" sz="3709" b="1" dirty="0">
                <a:latin typeface="Kalpurush" pitchFamily="2" charset="0"/>
                <a:cs typeface="Kalpurush" pitchFamily="2" charset="0"/>
              </a:rPr>
              <a:t> – </a:t>
            </a:r>
            <a:r>
              <a:rPr lang="en-US" sz="3709" b="1" dirty="0" err="1">
                <a:latin typeface="Kalpurush" pitchFamily="2" charset="0"/>
                <a:cs typeface="Kalpurush" pitchFamily="2" charset="0"/>
              </a:rPr>
              <a:t>প্রকৃতিতে</a:t>
            </a:r>
            <a:r>
              <a:rPr lang="en-US" sz="3709" b="1" dirty="0">
                <a:latin typeface="Kalpurush" pitchFamily="2" charset="0"/>
                <a:cs typeface="Kalpurush" pitchFamily="2" charset="0"/>
              </a:rPr>
              <a:t> </a:t>
            </a:r>
          </a:p>
          <a:p>
            <a:r>
              <a:rPr lang="en-US" sz="3709" b="1" dirty="0" err="1">
                <a:latin typeface="Kalpurush" pitchFamily="2" charset="0"/>
                <a:cs typeface="Kalpurush" pitchFamily="2" charset="0"/>
              </a:rPr>
              <a:t>বাতাসে</a:t>
            </a:r>
            <a:r>
              <a:rPr lang="en-US" sz="3709" b="1" dirty="0">
                <a:latin typeface="Kalpurush" pitchFamily="2" charset="0"/>
                <a:cs typeface="Kalpurush" pitchFamily="2" charset="0"/>
              </a:rPr>
              <a:t> </a:t>
            </a:r>
            <a:r>
              <a:rPr lang="en-US" sz="3709" b="1" dirty="0" err="1">
                <a:latin typeface="Kalpurush" pitchFamily="2" charset="0"/>
                <a:cs typeface="Kalpurush" pitchFamily="2" charset="0"/>
              </a:rPr>
              <a:t>তার</a:t>
            </a:r>
            <a:r>
              <a:rPr lang="en-US" sz="3709" b="1" dirty="0">
                <a:latin typeface="Kalpurush" pitchFamily="2" charset="0"/>
                <a:cs typeface="Kalpurush" pitchFamily="2" charset="0"/>
              </a:rPr>
              <a:t> </a:t>
            </a:r>
            <a:r>
              <a:rPr lang="en-US" sz="3709" b="1" dirty="0" err="1">
                <a:latin typeface="Kalpurush" pitchFamily="2" charset="0"/>
                <a:cs typeface="Kalpurush" pitchFamily="2" charset="0"/>
              </a:rPr>
              <a:t>প্রতিধ্বনি</a:t>
            </a:r>
            <a:endParaRPr lang="en-US" sz="3709" b="1" dirty="0">
              <a:latin typeface="Kalpurush" pitchFamily="2" charset="0"/>
              <a:cs typeface="Kalpurush" pitchFamily="2" charset="0"/>
            </a:endParaRPr>
          </a:p>
          <a:p>
            <a:r>
              <a:rPr lang="en-US" sz="3709" b="1" dirty="0" err="1">
                <a:latin typeface="Kalpurush" pitchFamily="2" charset="0"/>
                <a:cs typeface="Kalpurush" pitchFamily="2" charset="0"/>
              </a:rPr>
              <a:t>গ্রীষ্ম</a:t>
            </a:r>
            <a:r>
              <a:rPr lang="en-US" sz="3709" b="1" dirty="0">
                <a:latin typeface="Kalpurush" pitchFamily="2" charset="0"/>
                <a:cs typeface="Kalpurush" pitchFamily="2" charset="0"/>
              </a:rPr>
              <a:t>- </a:t>
            </a:r>
            <a:r>
              <a:rPr lang="en-US" sz="3709" b="1" dirty="0" err="1">
                <a:latin typeface="Kalpurush" pitchFamily="2" charset="0"/>
                <a:cs typeface="Kalpurush" pitchFamily="2" charset="0"/>
              </a:rPr>
              <a:t>বর্ষা</a:t>
            </a:r>
            <a:r>
              <a:rPr lang="en-US" sz="3709" b="1" dirty="0">
                <a:latin typeface="Kalpurush" pitchFamily="2" charset="0"/>
                <a:cs typeface="Kalpurush" pitchFamily="2" charset="0"/>
              </a:rPr>
              <a:t> – </a:t>
            </a:r>
            <a:r>
              <a:rPr lang="en-US" sz="3709" b="1" dirty="0" err="1">
                <a:latin typeface="Kalpurush" pitchFamily="2" charset="0"/>
                <a:cs typeface="Kalpurush" pitchFamily="2" charset="0"/>
              </a:rPr>
              <a:t>শীতে</a:t>
            </a:r>
            <a:r>
              <a:rPr lang="en-US" sz="3709" b="1" dirty="0">
                <a:latin typeface="Kalpurush" pitchFamily="2" charset="0"/>
                <a:cs typeface="Kalpurush" pitchFamily="2" charset="0"/>
              </a:rPr>
              <a:t> ।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4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from="(ppt_x)" to="(ppt_x+1)" calcmode="lin" valueType="num">
                                      <p:cBhvr>
                                        <p:cTn id="37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8" dur="1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9" dur="4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  <p:to>
                                        <p:strVal val="-1.0"/>
                                      </p:to>
                                    </p:se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7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4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1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5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5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7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2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1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9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34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from="(ppt_x)" to="(ppt_x+1)" calcmode="lin" valueType="num">
                                      <p:cBhvr>
                                        <p:cTn id="97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98" dur="1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99" dur="4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  <p:to>
                                        <p:strVal val="-1.0"/>
                                      </p:to>
                                    </p:se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4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3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7" grpId="1"/>
      <p:bldP spid="11" grpId="0" animBg="1"/>
      <p:bldP spid="11" grpId="1" animBg="1"/>
      <p:bldP spid="14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dirty="0">
            <a:latin typeface="NikoshBAN" pitchFamily="2" charset="0"/>
            <a:cs typeface="NikoshBAN" pitchFamily="2" charset="0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732</TotalTime>
  <Words>629</Words>
  <Application>Microsoft Office PowerPoint</Application>
  <PresentationFormat>Widescreen</PresentationFormat>
  <Paragraphs>112</Paragraphs>
  <Slides>18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5" baseType="lpstr">
      <vt:lpstr>Arial</vt:lpstr>
      <vt:lpstr>Calibri</vt:lpstr>
      <vt:lpstr>Kalpurush</vt:lpstr>
      <vt:lpstr>NikoshBAN</vt:lpstr>
      <vt:lpstr>Wingdings</vt:lpstr>
      <vt:lpstr>Office Theme</vt:lpstr>
      <vt:lpstr>Packager Shell Object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Bipula The Great</dc:creator>
  <cp:lastModifiedBy>Bipula The Great</cp:lastModifiedBy>
  <cp:revision>134</cp:revision>
  <dcterms:created xsi:type="dcterms:W3CDTF">2006-08-16T00:00:00Z</dcterms:created>
  <dcterms:modified xsi:type="dcterms:W3CDTF">2021-09-16T02:15:53Z</dcterms:modified>
</cp:coreProperties>
</file>