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263" r:id="rId3"/>
    <p:sldId id="264" r:id="rId4"/>
    <p:sldId id="266" r:id="rId5"/>
    <p:sldId id="262" r:id="rId6"/>
    <p:sldId id="265" r:id="rId7"/>
    <p:sldId id="267" r:id="rId8"/>
    <p:sldId id="272" r:id="rId9"/>
    <p:sldId id="271" r:id="rId10"/>
    <p:sldId id="258" r:id="rId11"/>
    <p:sldId id="259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zCK+U7IBuKVn07QgZQRTEg==" hashData="l7g9xoqt/zBq4a1t91h3BwhXotuuBI5p34CyfF94pOD+n5tvsd26Pl8U5WNIA84+EalOaMk6XMuGIlB1/pxju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A578A-3402-4E19-8735-3C04B77A168D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ED33E-8BCA-49F4-A232-F6288ECB6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4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DED33E-8BCA-49F4-A232-F6288ECB65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64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CE09B-7F17-4E54-8862-2955E9CC4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3FF298-26CA-4859-936E-5E018A119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FC435-EEA0-4DDA-BC69-C899CC37C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15D41-1EE2-49B3-8789-6BBF186B1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C3AAC-6E91-4FD3-BF5B-BB9619A68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9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CABDF-689B-42D0-9A7D-0732BA218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C0CE13-32B1-4769-A9C6-414799AD0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059A2-8CB8-4669-8F53-7DE334E78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43791-301C-4F47-814C-EC7968437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B9A6A-CA89-4216-B677-775920F4D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5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2CA826-4E42-40F0-8921-04678AF4E7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7D2B56-F02D-490E-B2B8-22701D1CF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BB854-95BA-4746-A273-164CFF97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4DF66-5BA7-42BE-8A52-F31F88067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C724C-59B8-4B92-AB25-0543E28F1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8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12C79-422F-4816-8E11-B8500AC27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21B0D-14D8-4005-A89F-47C8969E5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93D73-B25B-49F7-8543-E7F7BAB01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52722-2CAE-4CC7-BB71-932E4688E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AF83A-305D-4354-ABBC-DFDE66E9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6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02D21-6981-417C-B502-9F9139860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2360F-DEE7-4CC0-B30C-7904415C5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117D5-3185-4344-87F0-AC386D284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014B1-61D5-451E-85FE-635C8A59C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D153F-D678-47AA-AD71-3D55547A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30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515D9-1500-4A1C-899A-63A994C49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DE470-1B14-479E-BEBF-32A513EE2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3E961-7153-4843-8B64-EC46CDA68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DA28D-BE53-4B4D-8B25-26C292D8B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EEAF0-91DC-469D-9D90-F7B87737E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5FB89-F8E4-402D-885F-CD02B8676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8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C92A3-B6AA-441C-A64B-D757096F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9E255-2D02-4479-B3DE-79000DE8D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CC1128-7150-4136-BFB3-52BAB6766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1DE2BD-7A1A-44DD-9E87-92AFF34E1A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52421-3A99-4530-811C-766118167B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55FBB3-D47E-42B5-B89E-A824F2F92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BE1AE9-8881-437B-9E22-97CC67E26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415E35-B364-4109-B79E-3FCD49275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9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15E57-7523-4ADF-8D09-F0531F76E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D84EF6-691D-4814-9230-2BCEC8B35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2AA1C9-427F-4D94-9D52-A3CBEB751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2B4A9A-1E6C-47CC-B9EF-C93DE2AC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8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DF1F14-8F6F-4E95-BD41-C36A5E889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177A3A-CD89-48FB-A34F-AB1F43AE1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C5CA1E-F8EF-408D-AF82-F7751B8D2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2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CD54D-DC12-4776-A55E-B1BBD0BCE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8F68B-8C00-417F-B7E4-837840515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078DBF-D797-430D-93AC-02FB6A9DB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4EE33F-2529-410E-93A0-814CAC26B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715550-9148-4742-9AE1-8493721FD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C7935B-CFD2-41CE-8050-37C7567E2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17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479F0-B88D-402B-A8F8-D0A211BAE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40D8F6-E61B-494F-BEFE-C6718EA3E4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2EE66-AD8C-43D2-B57F-AF5FB0E9A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468E92-5044-4FF5-9ECA-4ABCB0A2F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00F4-06C3-4C25-952F-383C57DE403E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87966-0199-4262-97D9-4095A4870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37B722-1C6B-4E0C-8314-47ABE10DC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8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AE6BD-4C37-433C-8739-6E6B049D1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65359-064A-45E1-8182-844BC34CC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64FD5-D5E4-4FBC-9B3D-71CCDB774D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00F4-06C3-4C25-952F-383C57DE403E}" type="datetimeFigureOut">
              <a:rPr lang="en-US" smtClean="0"/>
              <a:t>16-Sep-21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C0AC2-6547-4AFC-AE48-194E3B935F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524E8-507E-4ED2-BADB-FB4BF8504B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D243-F428-466B-9E1C-E37CAA97C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7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29E314-2640-4CC7-AD8D-8DE0B7D0F4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34" y="232429"/>
            <a:ext cx="4391319" cy="2470117"/>
          </a:xfrm>
          <a:prstGeom prst="rect">
            <a:avLst/>
          </a:prstGeom>
        </p:spPr>
      </p:pic>
      <p:sp>
        <p:nvSpPr>
          <p:cNvPr id="577" name="Isosceles Triangle 576">
            <a:extLst>
              <a:ext uri="{FF2B5EF4-FFF2-40B4-BE49-F238E27FC236}">
                <a16:creationId xmlns:a16="http://schemas.microsoft.com/office/drawing/2014/main" id="{1268B4EB-4455-4355-8BD1-C73B7077CBBB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Isosceles Triangle 577">
            <a:extLst>
              <a:ext uri="{FF2B5EF4-FFF2-40B4-BE49-F238E27FC236}">
                <a16:creationId xmlns:a16="http://schemas.microsoft.com/office/drawing/2014/main" id="{32A23A3D-5C75-4A31-8CBA-B8CF305C3B84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Isosceles Triangle 578">
            <a:extLst>
              <a:ext uri="{FF2B5EF4-FFF2-40B4-BE49-F238E27FC236}">
                <a16:creationId xmlns:a16="http://schemas.microsoft.com/office/drawing/2014/main" id="{B756EB4C-8CF2-4CD9-A272-2A4EBA1780E6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Isosceles Triangle 579">
            <a:extLst>
              <a:ext uri="{FF2B5EF4-FFF2-40B4-BE49-F238E27FC236}">
                <a16:creationId xmlns:a16="http://schemas.microsoft.com/office/drawing/2014/main" id="{A9B90797-4709-4E8C-B19B-DA28DA54DD14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Isosceles Triangle 580">
            <a:extLst>
              <a:ext uri="{FF2B5EF4-FFF2-40B4-BE49-F238E27FC236}">
                <a16:creationId xmlns:a16="http://schemas.microsoft.com/office/drawing/2014/main" id="{812EF9BE-8886-4CF6-9B1D-57372241C3BB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Isosceles Triangle 581">
            <a:extLst>
              <a:ext uri="{FF2B5EF4-FFF2-40B4-BE49-F238E27FC236}">
                <a16:creationId xmlns:a16="http://schemas.microsoft.com/office/drawing/2014/main" id="{533DFFF6-263C-4878-9C62-007AFD714385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Isosceles Triangle 582">
            <a:extLst>
              <a:ext uri="{FF2B5EF4-FFF2-40B4-BE49-F238E27FC236}">
                <a16:creationId xmlns:a16="http://schemas.microsoft.com/office/drawing/2014/main" id="{A6D253A8-3C88-4CD6-BAFF-822A4314F33E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Isosceles Triangle 583">
            <a:extLst>
              <a:ext uri="{FF2B5EF4-FFF2-40B4-BE49-F238E27FC236}">
                <a16:creationId xmlns:a16="http://schemas.microsoft.com/office/drawing/2014/main" id="{06B99433-28A5-4F83-9A9D-A71026EAA458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Isosceles Triangle 584">
            <a:extLst>
              <a:ext uri="{FF2B5EF4-FFF2-40B4-BE49-F238E27FC236}">
                <a16:creationId xmlns:a16="http://schemas.microsoft.com/office/drawing/2014/main" id="{66A89F5A-FD3A-4C63-BE48-727473CDB3CC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Isosceles Triangle 585">
            <a:extLst>
              <a:ext uri="{FF2B5EF4-FFF2-40B4-BE49-F238E27FC236}">
                <a16:creationId xmlns:a16="http://schemas.microsoft.com/office/drawing/2014/main" id="{BE888E34-A947-4B92-BDE3-D47C605A94A9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7" name="Isosceles Triangle 586">
            <a:extLst>
              <a:ext uri="{FF2B5EF4-FFF2-40B4-BE49-F238E27FC236}">
                <a16:creationId xmlns:a16="http://schemas.microsoft.com/office/drawing/2014/main" id="{FE651AD5-7128-49A2-AD8F-41775B17D5BB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Isosceles Triangle 587">
            <a:extLst>
              <a:ext uri="{FF2B5EF4-FFF2-40B4-BE49-F238E27FC236}">
                <a16:creationId xmlns:a16="http://schemas.microsoft.com/office/drawing/2014/main" id="{8B9090FB-2295-4499-8244-A4071E85AC73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9" name="Isosceles Triangle 588">
            <a:extLst>
              <a:ext uri="{FF2B5EF4-FFF2-40B4-BE49-F238E27FC236}">
                <a16:creationId xmlns:a16="http://schemas.microsoft.com/office/drawing/2014/main" id="{E43D3564-8F4D-4C02-B032-FDA50D173AB6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Isosceles Triangle 589">
            <a:extLst>
              <a:ext uri="{FF2B5EF4-FFF2-40B4-BE49-F238E27FC236}">
                <a16:creationId xmlns:a16="http://schemas.microsoft.com/office/drawing/2014/main" id="{30424127-D53F-4BB7-97AF-1767F44D6956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1" name="Isosceles Triangle 590">
            <a:extLst>
              <a:ext uri="{FF2B5EF4-FFF2-40B4-BE49-F238E27FC236}">
                <a16:creationId xmlns:a16="http://schemas.microsoft.com/office/drawing/2014/main" id="{B629CC47-00CD-4A21-8EC2-17B725F2FADE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Isosceles Triangle 591">
            <a:extLst>
              <a:ext uri="{FF2B5EF4-FFF2-40B4-BE49-F238E27FC236}">
                <a16:creationId xmlns:a16="http://schemas.microsoft.com/office/drawing/2014/main" id="{2232B8FA-CB48-4A4F-9257-FF63DEC80601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Isosceles Triangle 592">
            <a:extLst>
              <a:ext uri="{FF2B5EF4-FFF2-40B4-BE49-F238E27FC236}">
                <a16:creationId xmlns:a16="http://schemas.microsoft.com/office/drawing/2014/main" id="{DA78A386-E8D3-4757-BD9A-D48FEA77366B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Isosceles Triangle 593">
            <a:extLst>
              <a:ext uri="{FF2B5EF4-FFF2-40B4-BE49-F238E27FC236}">
                <a16:creationId xmlns:a16="http://schemas.microsoft.com/office/drawing/2014/main" id="{E429C0E9-BA7A-46AF-961B-C7CDE19B5786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5" name="Isosceles Triangle 594">
            <a:extLst>
              <a:ext uri="{FF2B5EF4-FFF2-40B4-BE49-F238E27FC236}">
                <a16:creationId xmlns:a16="http://schemas.microsoft.com/office/drawing/2014/main" id="{96465E03-1DF9-4B81-925B-26C0412DA010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Isosceles Triangle 595">
            <a:extLst>
              <a:ext uri="{FF2B5EF4-FFF2-40B4-BE49-F238E27FC236}">
                <a16:creationId xmlns:a16="http://schemas.microsoft.com/office/drawing/2014/main" id="{72D73D1D-AEE7-411D-AF66-AAE4BDD35B3A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7" name="Isosceles Triangle 596">
            <a:extLst>
              <a:ext uri="{FF2B5EF4-FFF2-40B4-BE49-F238E27FC236}">
                <a16:creationId xmlns:a16="http://schemas.microsoft.com/office/drawing/2014/main" id="{E3141F8A-28D0-4AAE-B8CC-1AD919A64F95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Isosceles Triangle 597">
            <a:extLst>
              <a:ext uri="{FF2B5EF4-FFF2-40B4-BE49-F238E27FC236}">
                <a16:creationId xmlns:a16="http://schemas.microsoft.com/office/drawing/2014/main" id="{6CDA3754-5AB8-411D-B951-4A7AB81F72E0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9" name="Isosceles Triangle 598">
            <a:extLst>
              <a:ext uri="{FF2B5EF4-FFF2-40B4-BE49-F238E27FC236}">
                <a16:creationId xmlns:a16="http://schemas.microsoft.com/office/drawing/2014/main" id="{8648BF36-6E8A-4452-A48D-EECC3A4E3E47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Isosceles Triangle 599">
            <a:extLst>
              <a:ext uri="{FF2B5EF4-FFF2-40B4-BE49-F238E27FC236}">
                <a16:creationId xmlns:a16="http://schemas.microsoft.com/office/drawing/2014/main" id="{28E23718-294F-4398-BF2A-11A15153866A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1" name="Isosceles Triangle 600">
            <a:extLst>
              <a:ext uri="{FF2B5EF4-FFF2-40B4-BE49-F238E27FC236}">
                <a16:creationId xmlns:a16="http://schemas.microsoft.com/office/drawing/2014/main" id="{51C3C9C0-6DD6-4931-9B6D-2016A5A53550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Isosceles Triangle 601">
            <a:extLst>
              <a:ext uri="{FF2B5EF4-FFF2-40B4-BE49-F238E27FC236}">
                <a16:creationId xmlns:a16="http://schemas.microsoft.com/office/drawing/2014/main" id="{CE2BE45E-56FA-4395-88D1-79DD57BA1B61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3" name="Isosceles Triangle 602">
            <a:extLst>
              <a:ext uri="{FF2B5EF4-FFF2-40B4-BE49-F238E27FC236}">
                <a16:creationId xmlns:a16="http://schemas.microsoft.com/office/drawing/2014/main" id="{190A9A94-BDB1-47B8-AF83-8E83CECDC832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Isosceles Triangle 603">
            <a:extLst>
              <a:ext uri="{FF2B5EF4-FFF2-40B4-BE49-F238E27FC236}">
                <a16:creationId xmlns:a16="http://schemas.microsoft.com/office/drawing/2014/main" id="{2C48036B-C3D1-440D-9498-47C4A4F62732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Isosceles Triangle 604">
            <a:extLst>
              <a:ext uri="{FF2B5EF4-FFF2-40B4-BE49-F238E27FC236}">
                <a16:creationId xmlns:a16="http://schemas.microsoft.com/office/drawing/2014/main" id="{15165191-E788-4DA3-91F8-4F8D953805FC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Isosceles Triangle 605">
            <a:extLst>
              <a:ext uri="{FF2B5EF4-FFF2-40B4-BE49-F238E27FC236}">
                <a16:creationId xmlns:a16="http://schemas.microsoft.com/office/drawing/2014/main" id="{AAD71C52-8579-4A11-8EE0-6E6A01C4A53F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7" name="Isosceles Triangle 606">
            <a:extLst>
              <a:ext uri="{FF2B5EF4-FFF2-40B4-BE49-F238E27FC236}">
                <a16:creationId xmlns:a16="http://schemas.microsoft.com/office/drawing/2014/main" id="{49E2EF58-D479-4884-A109-BB60B1F2FC57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Isosceles Triangle 607">
            <a:extLst>
              <a:ext uri="{FF2B5EF4-FFF2-40B4-BE49-F238E27FC236}">
                <a16:creationId xmlns:a16="http://schemas.microsoft.com/office/drawing/2014/main" id="{82E44A40-EA05-48F1-AD63-9C6809850C40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9" name="Isosceles Triangle 608">
            <a:extLst>
              <a:ext uri="{FF2B5EF4-FFF2-40B4-BE49-F238E27FC236}">
                <a16:creationId xmlns:a16="http://schemas.microsoft.com/office/drawing/2014/main" id="{C3CBD618-1D52-4D36-A7B8-01EB31134691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Isosceles Triangle 609">
            <a:extLst>
              <a:ext uri="{FF2B5EF4-FFF2-40B4-BE49-F238E27FC236}">
                <a16:creationId xmlns:a16="http://schemas.microsoft.com/office/drawing/2014/main" id="{185423C2-F963-4B8D-9B31-CE7A8FCF379D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Isosceles Triangle 610">
            <a:extLst>
              <a:ext uri="{FF2B5EF4-FFF2-40B4-BE49-F238E27FC236}">
                <a16:creationId xmlns:a16="http://schemas.microsoft.com/office/drawing/2014/main" id="{34976C34-B8F1-437E-90D4-7676E9463AED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Isosceles Triangle 611">
            <a:extLst>
              <a:ext uri="{FF2B5EF4-FFF2-40B4-BE49-F238E27FC236}">
                <a16:creationId xmlns:a16="http://schemas.microsoft.com/office/drawing/2014/main" id="{B5001C32-050C-4734-A8E0-6CD86AC52EFA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Isosceles Triangle 612">
            <a:extLst>
              <a:ext uri="{FF2B5EF4-FFF2-40B4-BE49-F238E27FC236}">
                <a16:creationId xmlns:a16="http://schemas.microsoft.com/office/drawing/2014/main" id="{C5521DE1-D53D-458E-9F22-99A0800107EC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Isosceles Triangle 613">
            <a:extLst>
              <a:ext uri="{FF2B5EF4-FFF2-40B4-BE49-F238E27FC236}">
                <a16:creationId xmlns:a16="http://schemas.microsoft.com/office/drawing/2014/main" id="{244ED836-FB76-444C-809F-66DDC29B1D00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Isosceles Triangle 614">
            <a:extLst>
              <a:ext uri="{FF2B5EF4-FFF2-40B4-BE49-F238E27FC236}">
                <a16:creationId xmlns:a16="http://schemas.microsoft.com/office/drawing/2014/main" id="{DF809131-2ADD-42FD-812F-6C9F6C4E02F4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Isosceles Triangle 615">
            <a:extLst>
              <a:ext uri="{FF2B5EF4-FFF2-40B4-BE49-F238E27FC236}">
                <a16:creationId xmlns:a16="http://schemas.microsoft.com/office/drawing/2014/main" id="{C13CE350-0F0F-4BD6-83EB-733282C6F655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Isosceles Triangle 616">
            <a:extLst>
              <a:ext uri="{FF2B5EF4-FFF2-40B4-BE49-F238E27FC236}">
                <a16:creationId xmlns:a16="http://schemas.microsoft.com/office/drawing/2014/main" id="{BA4929F0-D874-43C1-86D2-58547F516FDB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Isosceles Triangle 617">
            <a:extLst>
              <a:ext uri="{FF2B5EF4-FFF2-40B4-BE49-F238E27FC236}">
                <a16:creationId xmlns:a16="http://schemas.microsoft.com/office/drawing/2014/main" id="{D5CC883A-30FE-4453-A6FF-9D2F2D875B7F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Isosceles Triangle 618">
            <a:extLst>
              <a:ext uri="{FF2B5EF4-FFF2-40B4-BE49-F238E27FC236}">
                <a16:creationId xmlns:a16="http://schemas.microsoft.com/office/drawing/2014/main" id="{F2951762-0FC3-49CA-AE47-3B24771A0F08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Isosceles Triangle 619">
            <a:extLst>
              <a:ext uri="{FF2B5EF4-FFF2-40B4-BE49-F238E27FC236}">
                <a16:creationId xmlns:a16="http://schemas.microsoft.com/office/drawing/2014/main" id="{35A85A82-FBD2-421E-A467-F88FEFB2B2A7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Isosceles Triangle 620">
            <a:extLst>
              <a:ext uri="{FF2B5EF4-FFF2-40B4-BE49-F238E27FC236}">
                <a16:creationId xmlns:a16="http://schemas.microsoft.com/office/drawing/2014/main" id="{5A125D3D-CB17-4F38-B84C-04AB9A5FB3B2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Isosceles Triangle 621">
            <a:extLst>
              <a:ext uri="{FF2B5EF4-FFF2-40B4-BE49-F238E27FC236}">
                <a16:creationId xmlns:a16="http://schemas.microsoft.com/office/drawing/2014/main" id="{0395D8AF-2786-4AE8-836E-58A88097A979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Isosceles Triangle 622">
            <a:extLst>
              <a:ext uri="{FF2B5EF4-FFF2-40B4-BE49-F238E27FC236}">
                <a16:creationId xmlns:a16="http://schemas.microsoft.com/office/drawing/2014/main" id="{897C46C1-3594-4BF6-83FD-F1DF859E51D3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Isosceles Triangle 623">
            <a:extLst>
              <a:ext uri="{FF2B5EF4-FFF2-40B4-BE49-F238E27FC236}">
                <a16:creationId xmlns:a16="http://schemas.microsoft.com/office/drawing/2014/main" id="{77D7E737-AE4B-499E-9E8B-281FD479871E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Isosceles Triangle 624">
            <a:extLst>
              <a:ext uri="{FF2B5EF4-FFF2-40B4-BE49-F238E27FC236}">
                <a16:creationId xmlns:a16="http://schemas.microsoft.com/office/drawing/2014/main" id="{E128BC89-4B7C-472F-A6B2-BF687AB29C5A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Isosceles Triangle 625">
            <a:extLst>
              <a:ext uri="{FF2B5EF4-FFF2-40B4-BE49-F238E27FC236}">
                <a16:creationId xmlns:a16="http://schemas.microsoft.com/office/drawing/2014/main" id="{C469AEA8-B13F-4143-B61B-8B618189664E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Isosceles Triangle 626">
            <a:extLst>
              <a:ext uri="{FF2B5EF4-FFF2-40B4-BE49-F238E27FC236}">
                <a16:creationId xmlns:a16="http://schemas.microsoft.com/office/drawing/2014/main" id="{2E47E53E-260F-4E4D-9FA6-5A1E4C9356F2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Isosceles Triangle 627">
            <a:extLst>
              <a:ext uri="{FF2B5EF4-FFF2-40B4-BE49-F238E27FC236}">
                <a16:creationId xmlns:a16="http://schemas.microsoft.com/office/drawing/2014/main" id="{F0151797-C286-49BC-AF22-C4068D385D02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Isosceles Triangle 628">
            <a:extLst>
              <a:ext uri="{FF2B5EF4-FFF2-40B4-BE49-F238E27FC236}">
                <a16:creationId xmlns:a16="http://schemas.microsoft.com/office/drawing/2014/main" id="{770B677E-D290-4B23-B3DC-FFFDB4707106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Isosceles Triangle 629">
            <a:extLst>
              <a:ext uri="{FF2B5EF4-FFF2-40B4-BE49-F238E27FC236}">
                <a16:creationId xmlns:a16="http://schemas.microsoft.com/office/drawing/2014/main" id="{893BC47B-2260-427E-B448-D8500F7AAA91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Isosceles Triangle 630">
            <a:extLst>
              <a:ext uri="{FF2B5EF4-FFF2-40B4-BE49-F238E27FC236}">
                <a16:creationId xmlns:a16="http://schemas.microsoft.com/office/drawing/2014/main" id="{370E036F-CCE8-4B61-AB0E-13B0651E0824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Isosceles Triangle 631">
            <a:extLst>
              <a:ext uri="{FF2B5EF4-FFF2-40B4-BE49-F238E27FC236}">
                <a16:creationId xmlns:a16="http://schemas.microsoft.com/office/drawing/2014/main" id="{704AF42B-10B1-4BC3-A361-899C92651043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Isosceles Triangle 632">
            <a:extLst>
              <a:ext uri="{FF2B5EF4-FFF2-40B4-BE49-F238E27FC236}">
                <a16:creationId xmlns:a16="http://schemas.microsoft.com/office/drawing/2014/main" id="{2A54D8D5-DAC1-4E5D-B2DE-0065A07C2508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Isosceles Triangle 633">
            <a:extLst>
              <a:ext uri="{FF2B5EF4-FFF2-40B4-BE49-F238E27FC236}">
                <a16:creationId xmlns:a16="http://schemas.microsoft.com/office/drawing/2014/main" id="{2894426B-BFCE-4274-AD70-FF712ED7BA35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Isosceles Triangle 634">
            <a:extLst>
              <a:ext uri="{FF2B5EF4-FFF2-40B4-BE49-F238E27FC236}">
                <a16:creationId xmlns:a16="http://schemas.microsoft.com/office/drawing/2014/main" id="{2CB5A360-A901-4FD1-AEFD-07A37DB72F7E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Isosceles Triangle 635">
            <a:extLst>
              <a:ext uri="{FF2B5EF4-FFF2-40B4-BE49-F238E27FC236}">
                <a16:creationId xmlns:a16="http://schemas.microsoft.com/office/drawing/2014/main" id="{75F4B4E2-057E-4F76-A10A-A0ACAA18AE66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Isosceles Triangle 636">
            <a:extLst>
              <a:ext uri="{FF2B5EF4-FFF2-40B4-BE49-F238E27FC236}">
                <a16:creationId xmlns:a16="http://schemas.microsoft.com/office/drawing/2014/main" id="{7A06A2E3-98AF-4614-8863-BDC87B5CB334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Isosceles Triangle 637">
            <a:extLst>
              <a:ext uri="{FF2B5EF4-FFF2-40B4-BE49-F238E27FC236}">
                <a16:creationId xmlns:a16="http://schemas.microsoft.com/office/drawing/2014/main" id="{AAD9CF9C-89FE-4C10-9114-69135E018D3C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Isosceles Triangle 638">
            <a:extLst>
              <a:ext uri="{FF2B5EF4-FFF2-40B4-BE49-F238E27FC236}">
                <a16:creationId xmlns:a16="http://schemas.microsoft.com/office/drawing/2014/main" id="{19F90801-68A1-4A97-BFCB-F949F840725D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Isosceles Triangle 639">
            <a:extLst>
              <a:ext uri="{FF2B5EF4-FFF2-40B4-BE49-F238E27FC236}">
                <a16:creationId xmlns:a16="http://schemas.microsoft.com/office/drawing/2014/main" id="{3939A349-548F-418B-9C3F-D132BABC37C8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Isosceles Triangle 640">
            <a:extLst>
              <a:ext uri="{FF2B5EF4-FFF2-40B4-BE49-F238E27FC236}">
                <a16:creationId xmlns:a16="http://schemas.microsoft.com/office/drawing/2014/main" id="{79BF6C8A-0367-4CBE-A9C6-979833F6C7B0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Isosceles Triangle 641">
            <a:extLst>
              <a:ext uri="{FF2B5EF4-FFF2-40B4-BE49-F238E27FC236}">
                <a16:creationId xmlns:a16="http://schemas.microsoft.com/office/drawing/2014/main" id="{AE76BC6C-3309-4991-A0F4-DAC0C8068EDD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Isosceles Triangle 642">
            <a:extLst>
              <a:ext uri="{FF2B5EF4-FFF2-40B4-BE49-F238E27FC236}">
                <a16:creationId xmlns:a16="http://schemas.microsoft.com/office/drawing/2014/main" id="{43B36122-D057-4756-B3CF-05020311DA4A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Isosceles Triangle 643">
            <a:extLst>
              <a:ext uri="{FF2B5EF4-FFF2-40B4-BE49-F238E27FC236}">
                <a16:creationId xmlns:a16="http://schemas.microsoft.com/office/drawing/2014/main" id="{20D6C0AF-C5BB-4324-89E2-AA627A65F716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Isosceles Triangle 644">
            <a:extLst>
              <a:ext uri="{FF2B5EF4-FFF2-40B4-BE49-F238E27FC236}">
                <a16:creationId xmlns:a16="http://schemas.microsoft.com/office/drawing/2014/main" id="{778A9F2A-A631-4513-8385-825534B37A99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Isosceles Triangle 645">
            <a:extLst>
              <a:ext uri="{FF2B5EF4-FFF2-40B4-BE49-F238E27FC236}">
                <a16:creationId xmlns:a16="http://schemas.microsoft.com/office/drawing/2014/main" id="{ECA176CB-A19C-4EBC-BD5A-F878DA54A25D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Isosceles Triangle 646">
            <a:extLst>
              <a:ext uri="{FF2B5EF4-FFF2-40B4-BE49-F238E27FC236}">
                <a16:creationId xmlns:a16="http://schemas.microsoft.com/office/drawing/2014/main" id="{6E2FE0F8-D756-4A6B-9DD5-D6E5E2A547C4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Isosceles Triangle 647">
            <a:extLst>
              <a:ext uri="{FF2B5EF4-FFF2-40B4-BE49-F238E27FC236}">
                <a16:creationId xmlns:a16="http://schemas.microsoft.com/office/drawing/2014/main" id="{C5FA2CDF-F28E-49AC-B212-BDF3657EC713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Isosceles Triangle 648">
            <a:extLst>
              <a:ext uri="{FF2B5EF4-FFF2-40B4-BE49-F238E27FC236}">
                <a16:creationId xmlns:a16="http://schemas.microsoft.com/office/drawing/2014/main" id="{56D60097-C9C1-433E-8933-6D86ED150CE7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Isosceles Triangle 649">
            <a:extLst>
              <a:ext uri="{FF2B5EF4-FFF2-40B4-BE49-F238E27FC236}">
                <a16:creationId xmlns:a16="http://schemas.microsoft.com/office/drawing/2014/main" id="{738A8400-8B7E-4308-840D-7796E163EF00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Isosceles Triangle 650">
            <a:extLst>
              <a:ext uri="{FF2B5EF4-FFF2-40B4-BE49-F238E27FC236}">
                <a16:creationId xmlns:a16="http://schemas.microsoft.com/office/drawing/2014/main" id="{34377E1B-E518-49BF-9F5D-6A80529F1F9D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Isosceles Triangle 651">
            <a:extLst>
              <a:ext uri="{FF2B5EF4-FFF2-40B4-BE49-F238E27FC236}">
                <a16:creationId xmlns:a16="http://schemas.microsoft.com/office/drawing/2014/main" id="{7A99D767-77AA-421E-B7A9-BE44D355DB5E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Isosceles Triangle 652">
            <a:extLst>
              <a:ext uri="{FF2B5EF4-FFF2-40B4-BE49-F238E27FC236}">
                <a16:creationId xmlns:a16="http://schemas.microsoft.com/office/drawing/2014/main" id="{E925D3D1-1D68-46A2-B8B7-DF09E9F1D87E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Isosceles Triangle 653">
            <a:extLst>
              <a:ext uri="{FF2B5EF4-FFF2-40B4-BE49-F238E27FC236}">
                <a16:creationId xmlns:a16="http://schemas.microsoft.com/office/drawing/2014/main" id="{54CE7186-CF8B-4ED4-94E7-F71E58F944BB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Isosceles Triangle 654">
            <a:extLst>
              <a:ext uri="{FF2B5EF4-FFF2-40B4-BE49-F238E27FC236}">
                <a16:creationId xmlns:a16="http://schemas.microsoft.com/office/drawing/2014/main" id="{8DF0F800-13E3-492F-880A-DBC3B02A7DA0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Isosceles Triangle 655">
            <a:extLst>
              <a:ext uri="{FF2B5EF4-FFF2-40B4-BE49-F238E27FC236}">
                <a16:creationId xmlns:a16="http://schemas.microsoft.com/office/drawing/2014/main" id="{955E9618-59BE-4ACD-B07B-C1AB344CFCD5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Isosceles Triangle 656">
            <a:extLst>
              <a:ext uri="{FF2B5EF4-FFF2-40B4-BE49-F238E27FC236}">
                <a16:creationId xmlns:a16="http://schemas.microsoft.com/office/drawing/2014/main" id="{E2185A1A-C240-44F4-99C0-CECBD1649F46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Isosceles Triangle 657">
            <a:extLst>
              <a:ext uri="{FF2B5EF4-FFF2-40B4-BE49-F238E27FC236}">
                <a16:creationId xmlns:a16="http://schemas.microsoft.com/office/drawing/2014/main" id="{0498A383-7F80-4516-80B7-90CE27FD7412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Isosceles Triangle 658">
            <a:extLst>
              <a:ext uri="{FF2B5EF4-FFF2-40B4-BE49-F238E27FC236}">
                <a16:creationId xmlns:a16="http://schemas.microsoft.com/office/drawing/2014/main" id="{91235976-8EF8-4F2A-8339-B38BABA1B31D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Isosceles Triangle 659">
            <a:extLst>
              <a:ext uri="{FF2B5EF4-FFF2-40B4-BE49-F238E27FC236}">
                <a16:creationId xmlns:a16="http://schemas.microsoft.com/office/drawing/2014/main" id="{4FD73A08-BA1D-4BC4-8054-B13C44FE3843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Isosceles Triangle 660">
            <a:extLst>
              <a:ext uri="{FF2B5EF4-FFF2-40B4-BE49-F238E27FC236}">
                <a16:creationId xmlns:a16="http://schemas.microsoft.com/office/drawing/2014/main" id="{B01AE1E7-FA4D-45D8-9DFF-44230AF42892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Isosceles Triangle 661">
            <a:extLst>
              <a:ext uri="{FF2B5EF4-FFF2-40B4-BE49-F238E27FC236}">
                <a16:creationId xmlns:a16="http://schemas.microsoft.com/office/drawing/2014/main" id="{96B0FD32-F6B9-473E-A907-499BFF43AE3E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Isosceles Triangle 662">
            <a:extLst>
              <a:ext uri="{FF2B5EF4-FFF2-40B4-BE49-F238E27FC236}">
                <a16:creationId xmlns:a16="http://schemas.microsoft.com/office/drawing/2014/main" id="{5270F6D7-EDD8-4D79-8757-907DE5BE45A6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Isosceles Triangle 663">
            <a:extLst>
              <a:ext uri="{FF2B5EF4-FFF2-40B4-BE49-F238E27FC236}">
                <a16:creationId xmlns:a16="http://schemas.microsoft.com/office/drawing/2014/main" id="{68A8EAFB-E463-431D-B395-E36EA59CF0DC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Isosceles Triangle 664">
            <a:extLst>
              <a:ext uri="{FF2B5EF4-FFF2-40B4-BE49-F238E27FC236}">
                <a16:creationId xmlns:a16="http://schemas.microsoft.com/office/drawing/2014/main" id="{F6424E40-373B-4E8C-A566-FF4E8EE1577D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Isosceles Triangle 665">
            <a:extLst>
              <a:ext uri="{FF2B5EF4-FFF2-40B4-BE49-F238E27FC236}">
                <a16:creationId xmlns:a16="http://schemas.microsoft.com/office/drawing/2014/main" id="{95EDEA10-A7AC-485C-A82F-0C878E6C589D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Isosceles Triangle 666">
            <a:extLst>
              <a:ext uri="{FF2B5EF4-FFF2-40B4-BE49-F238E27FC236}">
                <a16:creationId xmlns:a16="http://schemas.microsoft.com/office/drawing/2014/main" id="{42324CC3-72AF-4070-BB8D-61AB0664C9E8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Isosceles Triangle 667">
            <a:extLst>
              <a:ext uri="{FF2B5EF4-FFF2-40B4-BE49-F238E27FC236}">
                <a16:creationId xmlns:a16="http://schemas.microsoft.com/office/drawing/2014/main" id="{51AB5B85-41FB-47CF-8A90-91B47BF83A25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Isosceles Triangle 668">
            <a:extLst>
              <a:ext uri="{FF2B5EF4-FFF2-40B4-BE49-F238E27FC236}">
                <a16:creationId xmlns:a16="http://schemas.microsoft.com/office/drawing/2014/main" id="{BF5AFDF8-1570-4D4D-86C8-8F90F1B60D14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Isosceles Triangle 669">
            <a:extLst>
              <a:ext uri="{FF2B5EF4-FFF2-40B4-BE49-F238E27FC236}">
                <a16:creationId xmlns:a16="http://schemas.microsoft.com/office/drawing/2014/main" id="{C01041A2-25A5-4E80-B8D2-13E6DDB9A807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Isosceles Triangle 670">
            <a:extLst>
              <a:ext uri="{FF2B5EF4-FFF2-40B4-BE49-F238E27FC236}">
                <a16:creationId xmlns:a16="http://schemas.microsoft.com/office/drawing/2014/main" id="{C457FA23-1094-4C2F-A53E-C147566FEA5B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Isosceles Triangle 671">
            <a:extLst>
              <a:ext uri="{FF2B5EF4-FFF2-40B4-BE49-F238E27FC236}">
                <a16:creationId xmlns:a16="http://schemas.microsoft.com/office/drawing/2014/main" id="{B7A3DDCB-9813-48DE-B912-E09770CD0E1D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Isosceles Triangle 672">
            <a:extLst>
              <a:ext uri="{FF2B5EF4-FFF2-40B4-BE49-F238E27FC236}">
                <a16:creationId xmlns:a16="http://schemas.microsoft.com/office/drawing/2014/main" id="{D2673DE8-E092-407E-B583-94E30C56783E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Isosceles Triangle 673">
            <a:extLst>
              <a:ext uri="{FF2B5EF4-FFF2-40B4-BE49-F238E27FC236}">
                <a16:creationId xmlns:a16="http://schemas.microsoft.com/office/drawing/2014/main" id="{A28DC109-EAC0-40EC-BFBE-9D6D5BF3D310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Isosceles Triangle 674">
            <a:extLst>
              <a:ext uri="{FF2B5EF4-FFF2-40B4-BE49-F238E27FC236}">
                <a16:creationId xmlns:a16="http://schemas.microsoft.com/office/drawing/2014/main" id="{429A8397-F959-4A12-BD4C-04C5509A6D9D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Isosceles Triangle 675">
            <a:extLst>
              <a:ext uri="{FF2B5EF4-FFF2-40B4-BE49-F238E27FC236}">
                <a16:creationId xmlns:a16="http://schemas.microsoft.com/office/drawing/2014/main" id="{F3AD5CC3-E65E-4886-825D-B8DCC1FA0932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Isosceles Triangle 676">
            <a:extLst>
              <a:ext uri="{FF2B5EF4-FFF2-40B4-BE49-F238E27FC236}">
                <a16:creationId xmlns:a16="http://schemas.microsoft.com/office/drawing/2014/main" id="{D99BC080-D6FF-4633-826C-BED6ACD1E0AA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Isosceles Triangle 677">
            <a:extLst>
              <a:ext uri="{FF2B5EF4-FFF2-40B4-BE49-F238E27FC236}">
                <a16:creationId xmlns:a16="http://schemas.microsoft.com/office/drawing/2014/main" id="{16571338-FF17-48A9-AA7D-E7834F1209EB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Isosceles Triangle 678">
            <a:extLst>
              <a:ext uri="{FF2B5EF4-FFF2-40B4-BE49-F238E27FC236}">
                <a16:creationId xmlns:a16="http://schemas.microsoft.com/office/drawing/2014/main" id="{FE312BA4-753C-4243-B75A-2D700E1327EA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Isosceles Triangle 679">
            <a:extLst>
              <a:ext uri="{FF2B5EF4-FFF2-40B4-BE49-F238E27FC236}">
                <a16:creationId xmlns:a16="http://schemas.microsoft.com/office/drawing/2014/main" id="{4DD62E78-5ECD-4E9D-A0BD-8750F6740CAD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Isosceles Triangle 680">
            <a:extLst>
              <a:ext uri="{FF2B5EF4-FFF2-40B4-BE49-F238E27FC236}">
                <a16:creationId xmlns:a16="http://schemas.microsoft.com/office/drawing/2014/main" id="{275FF3C9-62EF-4ABA-AD7C-2B87610658E2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Isosceles Triangle 681">
            <a:extLst>
              <a:ext uri="{FF2B5EF4-FFF2-40B4-BE49-F238E27FC236}">
                <a16:creationId xmlns:a16="http://schemas.microsoft.com/office/drawing/2014/main" id="{4FFF3FF6-DF45-4843-9798-A1148BCF66EB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Isosceles Triangle 682">
            <a:extLst>
              <a:ext uri="{FF2B5EF4-FFF2-40B4-BE49-F238E27FC236}">
                <a16:creationId xmlns:a16="http://schemas.microsoft.com/office/drawing/2014/main" id="{A16DEB96-BD38-4F23-97C5-90338D9C57A0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Isosceles Triangle 683">
            <a:extLst>
              <a:ext uri="{FF2B5EF4-FFF2-40B4-BE49-F238E27FC236}">
                <a16:creationId xmlns:a16="http://schemas.microsoft.com/office/drawing/2014/main" id="{C1C9D047-A634-4A53-90F4-847E4BE35318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Isosceles Triangle 684">
            <a:extLst>
              <a:ext uri="{FF2B5EF4-FFF2-40B4-BE49-F238E27FC236}">
                <a16:creationId xmlns:a16="http://schemas.microsoft.com/office/drawing/2014/main" id="{6B11654B-C517-4809-98DD-88F9F6B53778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Isosceles Triangle 685">
            <a:extLst>
              <a:ext uri="{FF2B5EF4-FFF2-40B4-BE49-F238E27FC236}">
                <a16:creationId xmlns:a16="http://schemas.microsoft.com/office/drawing/2014/main" id="{BCC41AEB-6679-4912-8A33-0BBE275504A7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Isosceles Triangle 686">
            <a:extLst>
              <a:ext uri="{FF2B5EF4-FFF2-40B4-BE49-F238E27FC236}">
                <a16:creationId xmlns:a16="http://schemas.microsoft.com/office/drawing/2014/main" id="{DEFD3D98-64D5-4961-B8FF-CA190CBF5AE6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Isosceles Triangle 687">
            <a:extLst>
              <a:ext uri="{FF2B5EF4-FFF2-40B4-BE49-F238E27FC236}">
                <a16:creationId xmlns:a16="http://schemas.microsoft.com/office/drawing/2014/main" id="{D26AEE08-138E-4BF9-8050-7F8C6B9FD0A6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Isosceles Triangle 688">
            <a:extLst>
              <a:ext uri="{FF2B5EF4-FFF2-40B4-BE49-F238E27FC236}">
                <a16:creationId xmlns:a16="http://schemas.microsoft.com/office/drawing/2014/main" id="{847C86CD-5A76-490C-811F-639CBA1D5EA5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Isosceles Triangle 689">
            <a:extLst>
              <a:ext uri="{FF2B5EF4-FFF2-40B4-BE49-F238E27FC236}">
                <a16:creationId xmlns:a16="http://schemas.microsoft.com/office/drawing/2014/main" id="{71DCB9A8-2CE7-469D-8E55-5941EDC9C6B0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Isosceles Triangle 690">
            <a:extLst>
              <a:ext uri="{FF2B5EF4-FFF2-40B4-BE49-F238E27FC236}">
                <a16:creationId xmlns:a16="http://schemas.microsoft.com/office/drawing/2014/main" id="{D4C572AE-BCBA-45B4-898F-F3A1BB78AF0A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Isosceles Triangle 691">
            <a:extLst>
              <a:ext uri="{FF2B5EF4-FFF2-40B4-BE49-F238E27FC236}">
                <a16:creationId xmlns:a16="http://schemas.microsoft.com/office/drawing/2014/main" id="{5DBA1EBC-2A6B-4C4A-8AE1-8958B8546594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B0A777A5-5AC5-4A18-AED1-5B03F158E2D2}"/>
              </a:ext>
            </a:extLst>
          </p:cNvPr>
          <p:cNvGrpSpPr/>
          <p:nvPr/>
        </p:nvGrpSpPr>
        <p:grpSpPr>
          <a:xfrm>
            <a:off x="5157959" y="703463"/>
            <a:ext cx="2041471" cy="4523752"/>
            <a:chOff x="3238592" y="954776"/>
            <a:chExt cx="2041471" cy="4523752"/>
          </a:xfrm>
        </p:grpSpPr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3BBE40BA-F632-482F-AA03-1914FDF2B419}"/>
                </a:ext>
              </a:extLst>
            </p:cNvPr>
            <p:cNvGrpSpPr/>
            <p:nvPr/>
          </p:nvGrpSpPr>
          <p:grpSpPr>
            <a:xfrm>
              <a:off x="3238592" y="1635971"/>
              <a:ext cx="2041471" cy="3842557"/>
              <a:chOff x="3238592" y="1635971"/>
              <a:chExt cx="2041471" cy="3842557"/>
            </a:xfrm>
          </p:grpSpPr>
          <p:grpSp>
            <p:nvGrpSpPr>
              <p:cNvPr id="135" name="Group 134">
                <a:extLst>
                  <a:ext uri="{FF2B5EF4-FFF2-40B4-BE49-F238E27FC236}">
                    <a16:creationId xmlns:a16="http://schemas.microsoft.com/office/drawing/2014/main" id="{660666E4-8507-4DF4-9084-55A8D160CAF1}"/>
                  </a:ext>
                </a:extLst>
              </p:cNvPr>
              <p:cNvGrpSpPr/>
              <p:nvPr/>
            </p:nvGrpSpPr>
            <p:grpSpPr>
              <a:xfrm rot="165305">
                <a:off x="4779705" y="1646079"/>
                <a:ext cx="500358" cy="3821449"/>
                <a:chOff x="4779705" y="1646079"/>
                <a:chExt cx="500358" cy="3821449"/>
              </a:xfrm>
            </p:grpSpPr>
            <p:grpSp>
              <p:nvGrpSpPr>
                <p:cNvPr id="148" name="Group 147">
                  <a:extLst>
                    <a:ext uri="{FF2B5EF4-FFF2-40B4-BE49-F238E27FC236}">
                      <a16:creationId xmlns:a16="http://schemas.microsoft.com/office/drawing/2014/main" id="{A29FD424-CC2C-46E3-861E-C78AEF23E4CC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150" name="Rectangle: Single Corner Rounded 17">
                    <a:extLst>
                      <a:ext uri="{FF2B5EF4-FFF2-40B4-BE49-F238E27FC236}">
                        <a16:creationId xmlns:a16="http://schemas.microsoft.com/office/drawing/2014/main" id="{6388006E-2F89-47B2-A146-853202DD4A90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51" name="Rectangle: Single Corner Rounded 17">
                    <a:extLst>
                      <a:ext uri="{FF2B5EF4-FFF2-40B4-BE49-F238E27FC236}">
                        <a16:creationId xmlns:a16="http://schemas.microsoft.com/office/drawing/2014/main" id="{CDB9F8D9-79EE-4B17-B180-18F4458FF6EF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solidFill>
                      <a:srgbClr val="FFFF00"/>
                    </a:solidFill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149" name="Isosceles Triangle 148">
                  <a:extLst>
                    <a:ext uri="{FF2B5EF4-FFF2-40B4-BE49-F238E27FC236}">
                      <a16:creationId xmlns:a16="http://schemas.microsoft.com/office/drawing/2014/main" id="{E2BD1828-B5AB-4BE9-9B02-8DEEEDD81F39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id="{0D54D778-8DC7-47C9-A847-60A8ED60559B}"/>
                  </a:ext>
                </a:extLst>
              </p:cNvPr>
              <p:cNvGrpSpPr/>
              <p:nvPr/>
            </p:nvGrpSpPr>
            <p:grpSpPr>
              <a:xfrm>
                <a:off x="3782752" y="1635971"/>
                <a:ext cx="458787" cy="2606275"/>
                <a:chOff x="6494131" y="3300804"/>
                <a:chExt cx="458787" cy="2606275"/>
              </a:xfrm>
            </p:grpSpPr>
            <p:sp>
              <p:nvSpPr>
                <p:cNvPr id="146" name="Rectangle: Single Corner Rounded 17">
                  <a:extLst>
                    <a:ext uri="{FF2B5EF4-FFF2-40B4-BE49-F238E27FC236}">
                      <a16:creationId xmlns:a16="http://schemas.microsoft.com/office/drawing/2014/main" id="{35EE0CA8-4448-4715-8618-B707B15F9434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7" name="Rectangle: Single Corner Rounded 17">
                  <a:extLst>
                    <a:ext uri="{FF2B5EF4-FFF2-40B4-BE49-F238E27FC236}">
                      <a16:creationId xmlns:a16="http://schemas.microsoft.com/office/drawing/2014/main" id="{18622FBC-26C2-4785-8430-9A77C404E073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solidFill>
                    <a:srgbClr val="FFFF00"/>
                  </a:solidFill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37" name="Group 136">
                <a:extLst>
                  <a:ext uri="{FF2B5EF4-FFF2-40B4-BE49-F238E27FC236}">
                    <a16:creationId xmlns:a16="http://schemas.microsoft.com/office/drawing/2014/main" id="{BB1B5048-0C65-460B-ADB2-153F384475A8}"/>
                  </a:ext>
                </a:extLst>
              </p:cNvPr>
              <p:cNvGrpSpPr/>
              <p:nvPr/>
            </p:nvGrpSpPr>
            <p:grpSpPr>
              <a:xfrm>
                <a:off x="3238592" y="2249962"/>
                <a:ext cx="668205" cy="3228566"/>
                <a:chOff x="2715580" y="2231536"/>
                <a:chExt cx="668205" cy="3228566"/>
              </a:xfrm>
            </p:grpSpPr>
            <p:grpSp>
              <p:nvGrpSpPr>
                <p:cNvPr id="138" name="Group 137">
                  <a:extLst>
                    <a:ext uri="{FF2B5EF4-FFF2-40B4-BE49-F238E27FC236}">
                      <a16:creationId xmlns:a16="http://schemas.microsoft.com/office/drawing/2014/main" id="{DB4FA5B4-6FA5-402F-8D53-7AA87C96AB0F}"/>
                    </a:ext>
                  </a:extLst>
                </p:cNvPr>
                <p:cNvGrpSpPr/>
                <p:nvPr/>
              </p:nvGrpSpPr>
              <p:grpSpPr>
                <a:xfrm rot="225478">
                  <a:off x="2715580" y="2231536"/>
                  <a:ext cx="668205" cy="3228566"/>
                  <a:chOff x="10743086" y="1476673"/>
                  <a:chExt cx="668205" cy="3228566"/>
                </a:xfrm>
              </p:grpSpPr>
              <p:sp>
                <p:nvSpPr>
                  <p:cNvPr id="142" name="Rectangle 141">
                    <a:extLst>
                      <a:ext uri="{FF2B5EF4-FFF2-40B4-BE49-F238E27FC236}">
                        <a16:creationId xmlns:a16="http://schemas.microsoft.com/office/drawing/2014/main" id="{B906877E-8CA6-42A2-BEB6-3BF6F3C11DD7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16783" y="1635037"/>
                    <a:ext cx="312005" cy="2671330"/>
                  </a:xfrm>
                  <a:prstGeom prst="rect">
                    <a:avLst/>
                  </a:prstGeom>
                  <a:gradFill flip="none" rotWithShape="1">
                    <a:gsLst>
                      <a:gs pos="42850">
                        <a:srgbClr val="ABB0B9"/>
                      </a:gs>
                      <a:gs pos="0">
                        <a:srgbClr val="002060"/>
                      </a:gs>
                      <a:gs pos="98000">
                        <a:schemeClr val="accent3">
                          <a:lumMod val="105000"/>
                          <a:satMod val="103000"/>
                          <a:tint val="73000"/>
                        </a:schemeClr>
                      </a:gs>
                      <a:gs pos="100000">
                        <a:schemeClr val="accent3">
                          <a:lumMod val="105000"/>
                          <a:satMod val="109000"/>
                          <a:tint val="81000"/>
                        </a:schemeClr>
                      </a:gs>
                    </a:gsLst>
                    <a:lin ang="16200000" scaled="1"/>
                    <a:tileRect/>
                  </a:gradFill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143" name="Rectangle 142">
                    <a:extLst>
                      <a:ext uri="{FF2B5EF4-FFF2-40B4-BE49-F238E27FC236}">
                        <a16:creationId xmlns:a16="http://schemas.microsoft.com/office/drawing/2014/main" id="{CF6CA523-7057-46C2-BD0A-5E9409C282E2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43086" y="1476673"/>
                    <a:ext cx="312005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144" name="Isosceles Triangle 143">
                    <a:extLst>
                      <a:ext uri="{FF2B5EF4-FFF2-40B4-BE49-F238E27FC236}">
                        <a16:creationId xmlns:a16="http://schemas.microsoft.com/office/drawing/2014/main" id="{A8315B68-39BC-4A6B-9931-207A29587EBF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05707" y="4296656"/>
                    <a:ext cx="305584" cy="345418"/>
                  </a:xfrm>
                  <a:prstGeom prst="triangle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145" name="Isosceles Triangle 144">
                    <a:extLst>
                      <a:ext uri="{FF2B5EF4-FFF2-40B4-BE49-F238E27FC236}">
                        <a16:creationId xmlns:a16="http://schemas.microsoft.com/office/drawing/2014/main" id="{784C0F77-5C46-485B-AC24-E54E2163D775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13213" y="4485572"/>
                    <a:ext cx="112669" cy="219667"/>
                  </a:xfrm>
                  <a:prstGeom prst="triangl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139" name="Group 138">
                  <a:extLst>
                    <a:ext uri="{FF2B5EF4-FFF2-40B4-BE49-F238E27FC236}">
                      <a16:creationId xmlns:a16="http://schemas.microsoft.com/office/drawing/2014/main" id="{2B66B984-DB18-4BAD-B61C-61B7A85EC1A7}"/>
                    </a:ext>
                  </a:extLst>
                </p:cNvPr>
                <p:cNvGrpSpPr/>
                <p:nvPr/>
              </p:nvGrpSpPr>
              <p:grpSpPr>
                <a:xfrm>
                  <a:off x="2719804" y="3823293"/>
                  <a:ext cx="573609" cy="600551"/>
                  <a:chOff x="1616495" y="3830040"/>
                  <a:chExt cx="573609" cy="600551"/>
                </a:xfrm>
              </p:grpSpPr>
              <p:sp>
                <p:nvSpPr>
                  <p:cNvPr id="140" name="Cylinder 139">
                    <a:extLst>
                      <a:ext uri="{FF2B5EF4-FFF2-40B4-BE49-F238E27FC236}">
                        <a16:creationId xmlns:a16="http://schemas.microsoft.com/office/drawing/2014/main" id="{B9D8324D-665C-482F-A5A5-DF776587826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1676127" y="3953129"/>
                    <a:ext cx="150688" cy="269952"/>
                  </a:xfrm>
                  <a:prstGeom prst="can">
                    <a:avLst/>
                  </a:prstGeom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1" name="Freeform: Shape 140">
                    <a:extLst>
                      <a:ext uri="{FF2B5EF4-FFF2-40B4-BE49-F238E27FC236}">
                        <a16:creationId xmlns:a16="http://schemas.microsoft.com/office/drawing/2014/main" id="{1FAB3BB5-B62A-4AA1-AB6B-4B13D215B6BC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797365" y="3830040"/>
                    <a:ext cx="392739" cy="600551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0E4B7864-C577-4DBC-BCE8-D007FAA39345}"/>
                </a:ext>
              </a:extLst>
            </p:cNvPr>
            <p:cNvGrpSpPr/>
            <p:nvPr/>
          </p:nvGrpSpPr>
          <p:grpSpPr>
            <a:xfrm>
              <a:off x="4149077" y="954776"/>
              <a:ext cx="678978" cy="1238435"/>
              <a:chOff x="5940897" y="994367"/>
              <a:chExt cx="678978" cy="1238435"/>
            </a:xfrm>
          </p:grpSpPr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BC311442-A17A-4F57-BE67-1CA48858AE9C}"/>
                  </a:ext>
                </a:extLst>
              </p:cNvPr>
              <p:cNvSpPr/>
              <p:nvPr/>
            </p:nvSpPr>
            <p:spPr>
              <a:xfrm>
                <a:off x="6192907" y="994367"/>
                <a:ext cx="200025" cy="666345"/>
              </a:xfrm>
              <a:prstGeom prst="rect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: Rounded Corners 132">
                <a:extLst>
                  <a:ext uri="{FF2B5EF4-FFF2-40B4-BE49-F238E27FC236}">
                    <a16:creationId xmlns:a16="http://schemas.microsoft.com/office/drawing/2014/main" id="{81EE6D96-2039-47C8-AD8A-DD45BFB2C53A}"/>
                  </a:ext>
                </a:extLst>
              </p:cNvPr>
              <p:cNvSpPr/>
              <p:nvPr/>
            </p:nvSpPr>
            <p:spPr>
              <a:xfrm>
                <a:off x="5940897" y="1455800"/>
                <a:ext cx="678978" cy="777002"/>
              </a:xfrm>
              <a:prstGeom prst="roundRect">
                <a:avLst/>
              </a:prstGeom>
              <a:gradFill flip="none" rotWithShape="1">
                <a:gsLst>
                  <a:gs pos="33000">
                    <a:schemeClr val="tx1"/>
                  </a:gs>
                  <a:gs pos="46000">
                    <a:schemeClr val="accent1">
                      <a:lumMod val="95000"/>
                      <a:lumOff val="5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Star: 7 Points 133">
                <a:extLst>
                  <a:ext uri="{FF2B5EF4-FFF2-40B4-BE49-F238E27FC236}">
                    <a16:creationId xmlns:a16="http://schemas.microsoft.com/office/drawing/2014/main" id="{EF68B51D-E59D-4B3D-9B33-CA977953C6FB}"/>
                  </a:ext>
                </a:extLst>
              </p:cNvPr>
              <p:cNvSpPr/>
              <p:nvPr/>
            </p:nvSpPr>
            <p:spPr>
              <a:xfrm>
                <a:off x="6158615" y="1679762"/>
                <a:ext cx="264114" cy="272392"/>
              </a:xfrm>
              <a:prstGeom prst="star7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0533D2A1-4BCC-492F-8524-700F8DB4F583}"/>
              </a:ext>
            </a:extLst>
          </p:cNvPr>
          <p:cNvGrpSpPr/>
          <p:nvPr/>
        </p:nvGrpSpPr>
        <p:grpSpPr>
          <a:xfrm rot="994597">
            <a:off x="7703389" y="828490"/>
            <a:ext cx="4638675" cy="4321402"/>
            <a:chOff x="1481700" y="898092"/>
            <a:chExt cx="4271400" cy="4242460"/>
          </a:xfrm>
        </p:grpSpPr>
        <p:sp>
          <p:nvSpPr>
            <p:cNvPr id="153" name="Right Triangle 152">
              <a:extLst>
                <a:ext uri="{FF2B5EF4-FFF2-40B4-BE49-F238E27FC236}">
                  <a16:creationId xmlns:a16="http://schemas.microsoft.com/office/drawing/2014/main" id="{F2831D2F-41FB-4028-AFE3-445DF567972E}"/>
                </a:ext>
              </a:extLst>
            </p:cNvPr>
            <p:cNvSpPr/>
            <p:nvPr/>
          </p:nvSpPr>
          <p:spPr>
            <a:xfrm>
              <a:off x="1503625" y="898092"/>
              <a:ext cx="4249475" cy="4241462"/>
            </a:xfrm>
            <a:prstGeom prst="rtTriangle">
              <a:avLst/>
            </a:prstGeom>
            <a:gradFill flip="none" rotWithShape="1">
              <a:gsLst>
                <a:gs pos="83000">
                  <a:schemeClr val="accent3">
                    <a:lumMod val="45000"/>
                    <a:lumOff val="55000"/>
                  </a:schemeClr>
                </a:gs>
                <a:gs pos="91500">
                  <a:srgbClr val="C0E3E2"/>
                </a:gs>
                <a:gs pos="0">
                  <a:srgbClr val="A9EFED"/>
                </a:gs>
              </a:gsLst>
              <a:path path="rect">
                <a:fillToRect t="100000" r="100000"/>
              </a:path>
              <a:tileRect l="-100000" b="-100000"/>
            </a:gra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4" name="Right Triangle 153">
              <a:extLst>
                <a:ext uri="{FF2B5EF4-FFF2-40B4-BE49-F238E27FC236}">
                  <a16:creationId xmlns:a16="http://schemas.microsoft.com/office/drawing/2014/main" id="{E6D85A1B-2727-464C-B3B1-2F1D4A08F0EE}"/>
                </a:ext>
              </a:extLst>
            </p:cNvPr>
            <p:cNvSpPr/>
            <p:nvPr/>
          </p:nvSpPr>
          <p:spPr>
            <a:xfrm>
              <a:off x="2165905" y="2514586"/>
              <a:ext cx="2063638" cy="2021153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A70F86D1-8FD9-4AB6-9D83-13C7A7308EAA}"/>
                </a:ext>
              </a:extLst>
            </p:cNvPr>
            <p:cNvGrpSpPr/>
            <p:nvPr/>
          </p:nvGrpSpPr>
          <p:grpSpPr>
            <a:xfrm>
              <a:off x="1481700" y="1661757"/>
              <a:ext cx="581023" cy="3383153"/>
              <a:chOff x="7557336" y="1194035"/>
              <a:chExt cx="757214" cy="4389549"/>
            </a:xfrm>
            <a:gradFill flip="none" rotWithShape="1">
              <a:gsLst>
                <a:gs pos="0">
                  <a:srgbClr val="A9EFED">
                    <a:lumMod val="68000"/>
                    <a:lumOff val="32000"/>
                    <a:alpha val="28000"/>
                  </a:srgb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0"/>
              <a:tileRect/>
            </a:gradFill>
          </p:grpSpPr>
          <p:grpSp>
            <p:nvGrpSpPr>
              <p:cNvPr id="203" name="Group 202">
                <a:extLst>
                  <a:ext uri="{FF2B5EF4-FFF2-40B4-BE49-F238E27FC236}">
                    <a16:creationId xmlns:a16="http://schemas.microsoft.com/office/drawing/2014/main" id="{317B9B0D-26DA-4A52-B7AC-1522B27818B2}"/>
                  </a:ext>
                </a:extLst>
              </p:cNvPr>
              <p:cNvGrpSpPr/>
              <p:nvPr/>
            </p:nvGrpSpPr>
            <p:grpSpPr>
              <a:xfrm>
                <a:off x="7572709" y="4709535"/>
                <a:ext cx="371810" cy="874049"/>
                <a:chOff x="9797749" y="5217535"/>
                <a:chExt cx="371810" cy="874049"/>
              </a:xfrm>
              <a:grpFill/>
            </p:grpSpPr>
            <p:cxnSp>
              <p:nvCxnSpPr>
                <p:cNvPr id="242" name="Straight Connector 241">
                  <a:extLst>
                    <a:ext uri="{FF2B5EF4-FFF2-40B4-BE49-F238E27FC236}">
                      <a16:creationId xmlns:a16="http://schemas.microsoft.com/office/drawing/2014/main" id="{796498E8-EA34-4239-A042-0A47BA5AA1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7" y="5981157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3" name="Straight Connector 242">
                  <a:extLst>
                    <a:ext uri="{FF2B5EF4-FFF2-40B4-BE49-F238E27FC236}">
                      <a16:creationId xmlns:a16="http://schemas.microsoft.com/office/drawing/2014/main" id="{806D3EAA-713D-4CF6-AFC6-3057ADC803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6" y="586607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4" name="Straight Connector 243">
                  <a:extLst>
                    <a:ext uri="{FF2B5EF4-FFF2-40B4-BE49-F238E27FC236}">
                      <a16:creationId xmlns:a16="http://schemas.microsoft.com/office/drawing/2014/main" id="{FE0C0047-44DF-4781-8560-7381810ED63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75862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5" name="Straight Connector 244">
                  <a:extLst>
                    <a:ext uri="{FF2B5EF4-FFF2-40B4-BE49-F238E27FC236}">
                      <a16:creationId xmlns:a16="http://schemas.microsoft.com/office/drawing/2014/main" id="{F04D3AB9-BF8C-4708-BDE8-1779EA2175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80" y="565116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6" name="Straight Connector 245">
                  <a:extLst>
                    <a:ext uri="{FF2B5EF4-FFF2-40B4-BE49-F238E27FC236}">
                      <a16:creationId xmlns:a16="http://schemas.microsoft.com/office/drawing/2014/main" id="{BA6B291E-C3BC-4856-AA36-CCE0586371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86679" y="5463636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7" name="Straight Connector 246">
                  <a:extLst>
                    <a:ext uri="{FF2B5EF4-FFF2-40B4-BE49-F238E27FC236}">
                      <a16:creationId xmlns:a16="http://schemas.microsoft.com/office/drawing/2014/main" id="{5856E378-743C-4048-8441-2D272CD1C3D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4320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8" name="Straight Connector 247">
                  <a:extLst>
                    <a:ext uri="{FF2B5EF4-FFF2-40B4-BE49-F238E27FC236}">
                      <a16:creationId xmlns:a16="http://schemas.microsoft.com/office/drawing/2014/main" id="{0E73961B-ED05-4A21-8579-D8E08A29A6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5798" y="532459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9" name="Straight Connector 248">
                  <a:extLst>
                    <a:ext uri="{FF2B5EF4-FFF2-40B4-BE49-F238E27FC236}">
                      <a16:creationId xmlns:a16="http://schemas.microsoft.com/office/drawing/2014/main" id="{B6C6D7F9-F5AB-4B2C-BDF6-14BD779B28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2188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0" name="Straight Connector 249">
                  <a:extLst>
                    <a:ext uri="{FF2B5EF4-FFF2-40B4-BE49-F238E27FC236}">
                      <a16:creationId xmlns:a16="http://schemas.microsoft.com/office/drawing/2014/main" id="{8E2CBFBB-DBEB-40A9-83A5-9863BBAF1A8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107108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4" name="Group 203">
                <a:extLst>
                  <a:ext uri="{FF2B5EF4-FFF2-40B4-BE49-F238E27FC236}">
                    <a16:creationId xmlns:a16="http://schemas.microsoft.com/office/drawing/2014/main" id="{4BC8594C-960E-4C4B-BE51-B9EA3566C850}"/>
                  </a:ext>
                </a:extLst>
              </p:cNvPr>
              <p:cNvGrpSpPr/>
              <p:nvPr/>
            </p:nvGrpSpPr>
            <p:grpSpPr>
              <a:xfrm rot="16200000">
                <a:off x="7309718" y="277879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232" name="Straight Connector 231">
                  <a:extLst>
                    <a:ext uri="{FF2B5EF4-FFF2-40B4-BE49-F238E27FC236}">
                      <a16:creationId xmlns:a16="http://schemas.microsoft.com/office/drawing/2014/main" id="{826E9758-BDF3-4041-93DF-D792EE8324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>
                  <a:extLst>
                    <a:ext uri="{FF2B5EF4-FFF2-40B4-BE49-F238E27FC236}">
                      <a16:creationId xmlns:a16="http://schemas.microsoft.com/office/drawing/2014/main" id="{0DAC3C7E-2E07-46A7-9CF9-349863C4BA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>
                  <a:extLst>
                    <a:ext uri="{FF2B5EF4-FFF2-40B4-BE49-F238E27FC236}">
                      <a16:creationId xmlns:a16="http://schemas.microsoft.com/office/drawing/2014/main" id="{BEE1A914-3F49-48A2-AE87-35D3CBBD17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5" name="Straight Connector 234">
                  <a:extLst>
                    <a:ext uri="{FF2B5EF4-FFF2-40B4-BE49-F238E27FC236}">
                      <a16:creationId xmlns:a16="http://schemas.microsoft.com/office/drawing/2014/main" id="{6FFFEEE4-21F4-40E0-B481-5F134BDDBA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6" name="Straight Connector 235">
                  <a:extLst>
                    <a:ext uri="{FF2B5EF4-FFF2-40B4-BE49-F238E27FC236}">
                      <a16:creationId xmlns:a16="http://schemas.microsoft.com/office/drawing/2014/main" id="{14969B3C-4E1D-4579-9521-FCD2404D2B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>
                  <a:extLst>
                    <a:ext uri="{FF2B5EF4-FFF2-40B4-BE49-F238E27FC236}">
                      <a16:creationId xmlns:a16="http://schemas.microsoft.com/office/drawing/2014/main" id="{BA33E048-B9EA-42A4-91A4-A16A1E9FE7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>
                  <a:extLst>
                    <a:ext uri="{FF2B5EF4-FFF2-40B4-BE49-F238E27FC236}">
                      <a16:creationId xmlns:a16="http://schemas.microsoft.com/office/drawing/2014/main" id="{F87C0D1D-1B34-4FB2-8E8F-F9E4812F4A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9" name="Straight Connector 238">
                  <a:extLst>
                    <a:ext uri="{FF2B5EF4-FFF2-40B4-BE49-F238E27FC236}">
                      <a16:creationId xmlns:a16="http://schemas.microsoft.com/office/drawing/2014/main" id="{E1C28A34-8FBF-4252-BC14-3541C9E148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>
                  <a:extLst>
                    <a:ext uri="{FF2B5EF4-FFF2-40B4-BE49-F238E27FC236}">
                      <a16:creationId xmlns:a16="http://schemas.microsoft.com/office/drawing/2014/main" id="{8450625A-C2B0-4203-A469-2790BC115E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>
                  <a:extLst>
                    <a:ext uri="{FF2B5EF4-FFF2-40B4-BE49-F238E27FC236}">
                      <a16:creationId xmlns:a16="http://schemas.microsoft.com/office/drawing/2014/main" id="{DE261A4F-B4E4-4AA9-B3F2-957660C394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5" name="Group 204">
                <a:extLst>
                  <a:ext uri="{FF2B5EF4-FFF2-40B4-BE49-F238E27FC236}">
                    <a16:creationId xmlns:a16="http://schemas.microsoft.com/office/drawing/2014/main" id="{03BD7529-D512-4E48-A9E8-157F8D5C91E7}"/>
                  </a:ext>
                </a:extLst>
              </p:cNvPr>
              <p:cNvGrpSpPr/>
              <p:nvPr/>
            </p:nvGrpSpPr>
            <p:grpSpPr>
              <a:xfrm rot="16200000">
                <a:off x="7294476" y="389214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222" name="Straight Connector 221">
                  <a:extLst>
                    <a:ext uri="{FF2B5EF4-FFF2-40B4-BE49-F238E27FC236}">
                      <a16:creationId xmlns:a16="http://schemas.microsoft.com/office/drawing/2014/main" id="{F07C1FA4-531D-4BEA-ADF9-4C948D5495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3" name="Straight Connector 222">
                  <a:extLst>
                    <a:ext uri="{FF2B5EF4-FFF2-40B4-BE49-F238E27FC236}">
                      <a16:creationId xmlns:a16="http://schemas.microsoft.com/office/drawing/2014/main" id="{1DC36071-22F2-4FD5-8F09-4CDA13FAD9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4" name="Straight Connector 223">
                  <a:extLst>
                    <a:ext uri="{FF2B5EF4-FFF2-40B4-BE49-F238E27FC236}">
                      <a16:creationId xmlns:a16="http://schemas.microsoft.com/office/drawing/2014/main" id="{E7C87B80-F626-4529-9E88-9CE829E842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5" name="Straight Connector 224">
                  <a:extLst>
                    <a:ext uri="{FF2B5EF4-FFF2-40B4-BE49-F238E27FC236}">
                      <a16:creationId xmlns:a16="http://schemas.microsoft.com/office/drawing/2014/main" id="{F488DE6E-A6DC-49FA-A64B-F606F6EB53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6" name="Straight Connector 225">
                  <a:extLst>
                    <a:ext uri="{FF2B5EF4-FFF2-40B4-BE49-F238E27FC236}">
                      <a16:creationId xmlns:a16="http://schemas.microsoft.com/office/drawing/2014/main" id="{1D378A25-2C4C-4927-AEBF-137D4FD26A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7" name="Straight Connector 226">
                  <a:extLst>
                    <a:ext uri="{FF2B5EF4-FFF2-40B4-BE49-F238E27FC236}">
                      <a16:creationId xmlns:a16="http://schemas.microsoft.com/office/drawing/2014/main" id="{1A2A9959-5D8C-49A2-BAED-7C0555B93A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>
                  <a:extLst>
                    <a:ext uri="{FF2B5EF4-FFF2-40B4-BE49-F238E27FC236}">
                      <a16:creationId xmlns:a16="http://schemas.microsoft.com/office/drawing/2014/main" id="{A39CE16B-4906-41C8-8847-3826A7C3DF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>
                  <a:extLst>
                    <a:ext uri="{FF2B5EF4-FFF2-40B4-BE49-F238E27FC236}">
                      <a16:creationId xmlns:a16="http://schemas.microsoft.com/office/drawing/2014/main" id="{6655563E-7597-40A8-A500-551673936C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0" name="Straight Connector 229">
                  <a:extLst>
                    <a:ext uri="{FF2B5EF4-FFF2-40B4-BE49-F238E27FC236}">
                      <a16:creationId xmlns:a16="http://schemas.microsoft.com/office/drawing/2014/main" id="{7E07FB92-6F75-4492-8C52-A847B8BD4B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>
                  <a:extLst>
                    <a:ext uri="{FF2B5EF4-FFF2-40B4-BE49-F238E27FC236}">
                      <a16:creationId xmlns:a16="http://schemas.microsoft.com/office/drawing/2014/main" id="{C4EE9369-A3EC-4A63-B023-D7F9C9F9FF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6" name="Group 205">
                <a:extLst>
                  <a:ext uri="{FF2B5EF4-FFF2-40B4-BE49-F238E27FC236}">
                    <a16:creationId xmlns:a16="http://schemas.microsoft.com/office/drawing/2014/main" id="{FC28E317-D046-48AD-B52C-AA17C6FA47CF}"/>
                  </a:ext>
                </a:extLst>
              </p:cNvPr>
              <p:cNvGrpSpPr/>
              <p:nvPr/>
            </p:nvGrpSpPr>
            <p:grpSpPr>
              <a:xfrm rot="16200000">
                <a:off x="7257771" y="1631971"/>
                <a:ext cx="1082040" cy="457200"/>
                <a:chOff x="8947148" y="2627159"/>
                <a:chExt cx="1082040" cy="457200"/>
              </a:xfrm>
              <a:grpFill/>
            </p:grpSpPr>
            <p:cxnSp>
              <p:nvCxnSpPr>
                <p:cNvPr id="211" name="Straight Connector 210">
                  <a:extLst>
                    <a:ext uri="{FF2B5EF4-FFF2-40B4-BE49-F238E27FC236}">
                      <a16:creationId xmlns:a16="http://schemas.microsoft.com/office/drawing/2014/main" id="{F8072F8D-D519-41A5-968E-821411ED3D5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56018" y="26333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2" name="Straight Connector 211">
                  <a:extLst>
                    <a:ext uri="{FF2B5EF4-FFF2-40B4-BE49-F238E27FC236}">
                      <a16:creationId xmlns:a16="http://schemas.microsoft.com/office/drawing/2014/main" id="{B614D00B-1B81-4198-AA2D-37F214F880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71096" y="26333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3" name="Straight Connector 212">
                  <a:extLst>
                    <a:ext uri="{FF2B5EF4-FFF2-40B4-BE49-F238E27FC236}">
                      <a16:creationId xmlns:a16="http://schemas.microsoft.com/office/drawing/2014/main" id="{31F8E02A-6433-41C0-BEAD-C458EE263F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78553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4" name="Straight Connector 213">
                  <a:extLst>
                    <a:ext uri="{FF2B5EF4-FFF2-40B4-BE49-F238E27FC236}">
                      <a16:creationId xmlns:a16="http://schemas.microsoft.com/office/drawing/2014/main" id="{A91A7D6A-C4CE-4D21-8F25-0043C2725D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86006" y="26333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5" name="Straight Connector 214">
                  <a:extLst>
                    <a:ext uri="{FF2B5EF4-FFF2-40B4-BE49-F238E27FC236}">
                      <a16:creationId xmlns:a16="http://schemas.microsoft.com/office/drawing/2014/main" id="{75CF163C-F95A-4205-9470-E6823A112E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01086" y="263942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6" name="Straight Connector 215">
                  <a:extLst>
                    <a:ext uri="{FF2B5EF4-FFF2-40B4-BE49-F238E27FC236}">
                      <a16:creationId xmlns:a16="http://schemas.microsoft.com/office/drawing/2014/main" id="{24A0607B-51D9-416E-ACCA-A01E0B64F8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05124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7" name="Straight Connector 216">
                  <a:extLst>
                    <a:ext uri="{FF2B5EF4-FFF2-40B4-BE49-F238E27FC236}">
                      <a16:creationId xmlns:a16="http://schemas.microsoft.com/office/drawing/2014/main" id="{143D21D8-A2C9-426F-99A0-0C84C88428E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12584" y="264100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8" name="Straight Connector 217">
                  <a:extLst>
                    <a:ext uri="{FF2B5EF4-FFF2-40B4-BE49-F238E27FC236}">
                      <a16:creationId xmlns:a16="http://schemas.microsoft.com/office/drawing/2014/main" id="{D7A2243A-ECB2-4A57-BABA-715260AB08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24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Connector 218">
                  <a:extLst>
                    <a:ext uri="{FF2B5EF4-FFF2-40B4-BE49-F238E27FC236}">
                      <a16:creationId xmlns:a16="http://schemas.microsoft.com/office/drawing/2014/main" id="{F204E4D4-4200-4F44-A76E-C5154503493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30067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Connector 219">
                  <a:extLst>
                    <a:ext uri="{FF2B5EF4-FFF2-40B4-BE49-F238E27FC236}">
                      <a16:creationId xmlns:a16="http://schemas.microsoft.com/office/drawing/2014/main" id="{18F787DB-3771-43BE-AB99-87B04866F5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4714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Connector 220">
                  <a:extLst>
                    <a:ext uri="{FF2B5EF4-FFF2-40B4-BE49-F238E27FC236}">
                      <a16:creationId xmlns:a16="http://schemas.microsoft.com/office/drawing/2014/main" id="{1B29F4C8-F636-475F-AD98-C45A2E60DB6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2918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7" name="TextBox 206">
                <a:extLst>
                  <a:ext uri="{FF2B5EF4-FFF2-40B4-BE49-F238E27FC236}">
                    <a16:creationId xmlns:a16="http://schemas.microsoft.com/office/drawing/2014/main" id="{004BC932-2380-48DC-8A4C-0CB11F375171}"/>
                  </a:ext>
                </a:extLst>
              </p:cNvPr>
              <p:cNvSpPr txBox="1"/>
              <p:nvPr/>
            </p:nvSpPr>
            <p:spPr>
              <a:xfrm rot="16200000">
                <a:off x="8029915" y="1178654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165BB0AC-9733-4530-BEDF-8C1F77905A10}"/>
                  </a:ext>
                </a:extLst>
              </p:cNvPr>
              <p:cNvSpPr txBox="1"/>
              <p:nvPr/>
            </p:nvSpPr>
            <p:spPr>
              <a:xfrm rot="16200000">
                <a:off x="8052932" y="228854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</a:t>
                </a:r>
              </a:p>
            </p:txBody>
          </p:sp>
          <p:sp>
            <p:nvSpPr>
              <p:cNvPr id="209" name="TextBox 208">
                <a:extLst>
                  <a:ext uri="{FF2B5EF4-FFF2-40B4-BE49-F238E27FC236}">
                    <a16:creationId xmlns:a16="http://schemas.microsoft.com/office/drawing/2014/main" id="{0CA4394C-C0CD-4516-8D4F-1722A5CE75B6}"/>
                  </a:ext>
                </a:extLst>
              </p:cNvPr>
              <p:cNvSpPr txBox="1"/>
              <p:nvPr/>
            </p:nvSpPr>
            <p:spPr>
              <a:xfrm rot="16200000">
                <a:off x="8022920" y="336767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2</a:t>
                </a:r>
              </a:p>
            </p:txBody>
          </p:sp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4B4C53D8-CB53-420B-B4C5-DB009CD4685E}"/>
                  </a:ext>
                </a:extLst>
              </p:cNvPr>
              <p:cNvSpPr txBox="1"/>
              <p:nvPr/>
            </p:nvSpPr>
            <p:spPr>
              <a:xfrm rot="16200000">
                <a:off x="8023498" y="4483457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</a:t>
                </a:r>
              </a:p>
            </p:txBody>
          </p:sp>
        </p:grp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AB9A0F10-2252-46FD-8906-67B3FD9A8CB4}"/>
                </a:ext>
              </a:extLst>
            </p:cNvPr>
            <p:cNvGrpSpPr/>
            <p:nvPr/>
          </p:nvGrpSpPr>
          <p:grpSpPr>
            <a:xfrm>
              <a:off x="1739294" y="4537451"/>
              <a:ext cx="3309317" cy="603101"/>
              <a:chOff x="7399268" y="4537451"/>
              <a:chExt cx="3103379" cy="603101"/>
            </a:xfrm>
            <a:gradFill flip="none" rotWithShape="1">
              <a:gsLst>
                <a:gs pos="0">
                  <a:srgbClr val="A9EFED">
                    <a:lumMod val="68000"/>
                    <a:lumOff val="32000"/>
                    <a:alpha val="28000"/>
                  </a:srgb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0" scaled="0"/>
              <a:tileRect/>
            </a:gradFill>
          </p:grpSpPr>
          <p:grpSp>
            <p:nvGrpSpPr>
              <p:cNvPr id="157" name="Group 156">
                <a:extLst>
                  <a:ext uri="{FF2B5EF4-FFF2-40B4-BE49-F238E27FC236}">
                    <a16:creationId xmlns:a16="http://schemas.microsoft.com/office/drawing/2014/main" id="{4A444976-B864-4554-AE1B-02943B1E4595}"/>
                  </a:ext>
                </a:extLst>
              </p:cNvPr>
              <p:cNvGrpSpPr/>
              <p:nvPr/>
            </p:nvGrpSpPr>
            <p:grpSpPr>
              <a:xfrm rot="10800000">
                <a:off x="8826460" y="4787176"/>
                <a:ext cx="707276" cy="352377"/>
                <a:chOff x="5013862" y="1667039"/>
                <a:chExt cx="982919" cy="457200"/>
              </a:xfrm>
              <a:grpFill/>
            </p:grpSpPr>
            <p:cxnSp>
              <p:nvCxnSpPr>
                <p:cNvPr id="193" name="Straight Connector 192">
                  <a:extLst>
                    <a:ext uri="{FF2B5EF4-FFF2-40B4-BE49-F238E27FC236}">
                      <a16:creationId xmlns:a16="http://schemas.microsoft.com/office/drawing/2014/main" id="{BE3F8189-038B-47CB-A67D-94EDD28085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>
                  <a:extLst>
                    <a:ext uri="{FF2B5EF4-FFF2-40B4-BE49-F238E27FC236}">
                      <a16:creationId xmlns:a16="http://schemas.microsoft.com/office/drawing/2014/main" id="{BD6FAEAC-11BD-4295-B52A-D0746DFBB1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>
                  <a:extLst>
                    <a:ext uri="{FF2B5EF4-FFF2-40B4-BE49-F238E27FC236}">
                      <a16:creationId xmlns:a16="http://schemas.microsoft.com/office/drawing/2014/main" id="{CD729DF5-3FC6-40C2-943D-E753176393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>
                  <a:extLst>
                    <a:ext uri="{FF2B5EF4-FFF2-40B4-BE49-F238E27FC236}">
                      <a16:creationId xmlns:a16="http://schemas.microsoft.com/office/drawing/2014/main" id="{5565CECB-6B31-4193-AEA5-5871CE65AE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>
                  <a:extLst>
                    <a:ext uri="{FF2B5EF4-FFF2-40B4-BE49-F238E27FC236}">
                      <a16:creationId xmlns:a16="http://schemas.microsoft.com/office/drawing/2014/main" id="{B31B5095-3E99-4303-873D-7DED1FA4C7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>
                  <a:extLst>
                    <a:ext uri="{FF2B5EF4-FFF2-40B4-BE49-F238E27FC236}">
                      <a16:creationId xmlns:a16="http://schemas.microsoft.com/office/drawing/2014/main" id="{EE1125B1-49D4-46BB-A477-61D73F5C73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>
                  <a:extLst>
                    <a:ext uri="{FF2B5EF4-FFF2-40B4-BE49-F238E27FC236}">
                      <a16:creationId xmlns:a16="http://schemas.microsoft.com/office/drawing/2014/main" id="{8E575F19-7725-42B1-9FCF-57C60A10DA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>
                  <a:extLst>
                    <a:ext uri="{FF2B5EF4-FFF2-40B4-BE49-F238E27FC236}">
                      <a16:creationId xmlns:a16="http://schemas.microsoft.com/office/drawing/2014/main" id="{09B33DED-6356-4BCD-B8BA-964EBBD8F2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>
                  <a:extLst>
                    <a:ext uri="{FF2B5EF4-FFF2-40B4-BE49-F238E27FC236}">
                      <a16:creationId xmlns:a16="http://schemas.microsoft.com/office/drawing/2014/main" id="{512F2EDB-9511-4715-BDCC-D6DC6E0C1A1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>
                  <a:extLst>
                    <a:ext uri="{FF2B5EF4-FFF2-40B4-BE49-F238E27FC236}">
                      <a16:creationId xmlns:a16="http://schemas.microsoft.com/office/drawing/2014/main" id="{6C38B299-C67C-4B83-9DCF-3A8D8C4CF2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8" name="Group 157">
                <a:extLst>
                  <a:ext uri="{FF2B5EF4-FFF2-40B4-BE49-F238E27FC236}">
                    <a16:creationId xmlns:a16="http://schemas.microsoft.com/office/drawing/2014/main" id="{78AD5EE2-947B-4B54-8B91-0457BA0888E0}"/>
                  </a:ext>
                </a:extLst>
              </p:cNvPr>
              <p:cNvGrpSpPr/>
              <p:nvPr/>
            </p:nvGrpSpPr>
            <p:grpSpPr>
              <a:xfrm rot="10800000">
                <a:off x="8029269" y="4780521"/>
                <a:ext cx="707276" cy="352377"/>
                <a:chOff x="5013862" y="1667039"/>
                <a:chExt cx="982919" cy="457200"/>
              </a:xfrm>
              <a:grpFill/>
            </p:grpSpPr>
            <p:cxnSp>
              <p:nvCxnSpPr>
                <p:cNvPr id="183" name="Straight Connector 182">
                  <a:extLst>
                    <a:ext uri="{FF2B5EF4-FFF2-40B4-BE49-F238E27FC236}">
                      <a16:creationId xmlns:a16="http://schemas.microsoft.com/office/drawing/2014/main" id="{6786978F-8437-4234-973F-F0A95764CB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>
                  <a:extLst>
                    <a:ext uri="{FF2B5EF4-FFF2-40B4-BE49-F238E27FC236}">
                      <a16:creationId xmlns:a16="http://schemas.microsoft.com/office/drawing/2014/main" id="{1FDF6192-67E6-4F59-A91C-58EB8162CD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4">
                  <a:extLst>
                    <a:ext uri="{FF2B5EF4-FFF2-40B4-BE49-F238E27FC236}">
                      <a16:creationId xmlns:a16="http://schemas.microsoft.com/office/drawing/2014/main" id="{2BE91ACE-F943-4F2C-8F45-19BAD73618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>
                  <a:extLst>
                    <a:ext uri="{FF2B5EF4-FFF2-40B4-BE49-F238E27FC236}">
                      <a16:creationId xmlns:a16="http://schemas.microsoft.com/office/drawing/2014/main" id="{A02BA7F5-0E98-497D-BC1B-A8E29FF9D9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>
                  <a:extLst>
                    <a:ext uri="{FF2B5EF4-FFF2-40B4-BE49-F238E27FC236}">
                      <a16:creationId xmlns:a16="http://schemas.microsoft.com/office/drawing/2014/main" id="{5071B780-EB81-4D60-AC71-49B057034F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187">
                  <a:extLst>
                    <a:ext uri="{FF2B5EF4-FFF2-40B4-BE49-F238E27FC236}">
                      <a16:creationId xmlns:a16="http://schemas.microsoft.com/office/drawing/2014/main" id="{D687DA68-878E-4B59-A43F-34D509C946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>
                  <a:extLst>
                    <a:ext uri="{FF2B5EF4-FFF2-40B4-BE49-F238E27FC236}">
                      <a16:creationId xmlns:a16="http://schemas.microsoft.com/office/drawing/2014/main" id="{A2198D25-99EC-464D-993E-4331B54D20E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>
                  <a:extLst>
                    <a:ext uri="{FF2B5EF4-FFF2-40B4-BE49-F238E27FC236}">
                      <a16:creationId xmlns:a16="http://schemas.microsoft.com/office/drawing/2014/main" id="{0D6B75B2-DA71-40C2-9B1E-A4D6BA5B31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>
                  <a:extLst>
                    <a:ext uri="{FF2B5EF4-FFF2-40B4-BE49-F238E27FC236}">
                      <a16:creationId xmlns:a16="http://schemas.microsoft.com/office/drawing/2014/main" id="{A2EBD7A7-E5DD-404C-9369-E232401A03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>
                  <a:extLst>
                    <a:ext uri="{FF2B5EF4-FFF2-40B4-BE49-F238E27FC236}">
                      <a16:creationId xmlns:a16="http://schemas.microsoft.com/office/drawing/2014/main" id="{7CC2E0D0-ADE7-4344-A12C-62D98A3BA0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9" name="Group 158">
                <a:extLst>
                  <a:ext uri="{FF2B5EF4-FFF2-40B4-BE49-F238E27FC236}">
                    <a16:creationId xmlns:a16="http://schemas.microsoft.com/office/drawing/2014/main" id="{EB3FE5F1-2E00-4F6B-8BB9-9DE9DD46B1D9}"/>
                  </a:ext>
                </a:extLst>
              </p:cNvPr>
              <p:cNvGrpSpPr/>
              <p:nvPr/>
            </p:nvGrpSpPr>
            <p:grpSpPr>
              <a:xfrm>
                <a:off x="7399268" y="4788175"/>
                <a:ext cx="550782" cy="352377"/>
                <a:chOff x="7768267" y="3804858"/>
                <a:chExt cx="765436" cy="457200"/>
              </a:xfrm>
              <a:grpFill/>
            </p:grpSpPr>
            <p:cxnSp>
              <p:nvCxnSpPr>
                <p:cNvPr id="175" name="Straight Connector 174">
                  <a:extLst>
                    <a:ext uri="{FF2B5EF4-FFF2-40B4-BE49-F238E27FC236}">
                      <a16:creationId xmlns:a16="http://schemas.microsoft.com/office/drawing/2014/main" id="{635BBA87-6016-4647-A9EA-FD0ABA055C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424833" y="4034983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>
                  <a:extLst>
                    <a:ext uri="{FF2B5EF4-FFF2-40B4-BE49-F238E27FC236}">
                      <a16:creationId xmlns:a16="http://schemas.microsoft.com/office/drawing/2014/main" id="{8AC560A5-E290-4EA2-8E45-B6BDD369A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309755" y="40349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>
                  <a:extLst>
                    <a:ext uri="{FF2B5EF4-FFF2-40B4-BE49-F238E27FC236}">
                      <a16:creationId xmlns:a16="http://schemas.microsoft.com/office/drawing/2014/main" id="{40721AA5-A34A-4732-AE01-E4C822620D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202298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>
                  <a:extLst>
                    <a:ext uri="{FF2B5EF4-FFF2-40B4-BE49-F238E27FC236}">
                      <a16:creationId xmlns:a16="http://schemas.microsoft.com/office/drawing/2014/main" id="{E321B3D6-50AB-4797-9C6E-FE57BFDACE9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094845" y="40349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>
                  <a:extLst>
                    <a:ext uri="{FF2B5EF4-FFF2-40B4-BE49-F238E27FC236}">
                      <a16:creationId xmlns:a16="http://schemas.microsoft.com/office/drawing/2014/main" id="{A8A05892-8454-4004-9F92-B4651DBCA9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979765" y="3884028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>
                  <a:extLst>
                    <a:ext uri="{FF2B5EF4-FFF2-40B4-BE49-F238E27FC236}">
                      <a16:creationId xmlns:a16="http://schemas.microsoft.com/office/drawing/2014/main" id="{D0610058-FBA2-4121-9A71-6620ECDF38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875727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>
                  <a:extLst>
                    <a:ext uri="{FF2B5EF4-FFF2-40B4-BE49-F238E27FC236}">
                      <a16:creationId xmlns:a16="http://schemas.microsoft.com/office/drawing/2014/main" id="{C4A09847-F154-4CEC-B6D4-7EA66D67BB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768267" y="402736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>
                  <a:extLst>
                    <a:ext uri="{FF2B5EF4-FFF2-40B4-BE49-F238E27FC236}">
                      <a16:creationId xmlns:a16="http://schemas.microsoft.com/office/drawing/2014/main" id="{B8784BE2-2755-4C97-A081-20E42F802E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533703" y="3804858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430CDAED-A981-407E-8E3C-3EB36E7DC69E}"/>
                  </a:ext>
                </a:extLst>
              </p:cNvPr>
              <p:cNvSpPr txBox="1"/>
              <p:nvPr/>
            </p:nvSpPr>
            <p:spPr>
              <a:xfrm>
                <a:off x="9401372" y="4573839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3</a:t>
                </a:r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CB90CA73-19F2-4067-BBDB-7792999DC0A1}"/>
                  </a:ext>
                </a:extLst>
              </p:cNvPr>
              <p:cNvSpPr txBox="1"/>
              <p:nvPr/>
            </p:nvSpPr>
            <p:spPr>
              <a:xfrm>
                <a:off x="8616330" y="4565876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2</a:t>
                </a:r>
              </a:p>
            </p:txBody>
          </p:sp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0700278F-F875-4559-80AD-BEE501242A8A}"/>
                  </a:ext>
                </a:extLst>
              </p:cNvPr>
              <p:cNvSpPr txBox="1"/>
              <p:nvPr/>
            </p:nvSpPr>
            <p:spPr>
              <a:xfrm>
                <a:off x="7828750" y="4537451"/>
                <a:ext cx="160838" cy="237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</a:t>
                </a:r>
              </a:p>
            </p:txBody>
          </p:sp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F806A261-CD34-4FED-9425-F6A10838DE09}"/>
                  </a:ext>
                </a:extLst>
              </p:cNvPr>
              <p:cNvGrpSpPr/>
              <p:nvPr/>
            </p:nvGrpSpPr>
            <p:grpSpPr>
              <a:xfrm rot="10800000">
                <a:off x="9632265" y="4780521"/>
                <a:ext cx="765791" cy="340631"/>
                <a:chOff x="5013862" y="1667039"/>
                <a:chExt cx="982919" cy="457200"/>
              </a:xfrm>
              <a:grpFill/>
            </p:grpSpPr>
            <p:cxnSp>
              <p:nvCxnSpPr>
                <p:cNvPr id="165" name="Straight Connector 164">
                  <a:extLst>
                    <a:ext uri="{FF2B5EF4-FFF2-40B4-BE49-F238E27FC236}">
                      <a16:creationId xmlns:a16="http://schemas.microsoft.com/office/drawing/2014/main" id="{96515BAE-4CEA-4223-A2A3-02707866AEA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5">
                  <a:extLst>
                    <a:ext uri="{FF2B5EF4-FFF2-40B4-BE49-F238E27FC236}">
                      <a16:creationId xmlns:a16="http://schemas.microsoft.com/office/drawing/2014/main" id="{CB3469F1-446F-4FC1-A184-B45ECBE866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>
                  <a:extLst>
                    <a:ext uri="{FF2B5EF4-FFF2-40B4-BE49-F238E27FC236}">
                      <a16:creationId xmlns:a16="http://schemas.microsoft.com/office/drawing/2014/main" id="{41483D8C-33A0-4E59-8455-443FC9F168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67">
                  <a:extLst>
                    <a:ext uri="{FF2B5EF4-FFF2-40B4-BE49-F238E27FC236}">
                      <a16:creationId xmlns:a16="http://schemas.microsoft.com/office/drawing/2014/main" id="{C6F2A971-6536-4AA4-9DA6-7D5621F3A6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9" name="Straight Connector 168">
                  <a:extLst>
                    <a:ext uri="{FF2B5EF4-FFF2-40B4-BE49-F238E27FC236}">
                      <a16:creationId xmlns:a16="http://schemas.microsoft.com/office/drawing/2014/main" id="{9B181716-AC34-4C83-9ADC-482A753299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>
                  <a:extLst>
                    <a:ext uri="{FF2B5EF4-FFF2-40B4-BE49-F238E27FC236}">
                      <a16:creationId xmlns:a16="http://schemas.microsoft.com/office/drawing/2014/main" id="{836FE8DD-64F1-489B-850C-1C6E2F4D1A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>
                  <a:extLst>
                    <a:ext uri="{FF2B5EF4-FFF2-40B4-BE49-F238E27FC236}">
                      <a16:creationId xmlns:a16="http://schemas.microsoft.com/office/drawing/2014/main" id="{F5F90D47-79DE-45EB-91BC-1EEE484708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>
                  <a:extLst>
                    <a:ext uri="{FF2B5EF4-FFF2-40B4-BE49-F238E27FC236}">
                      <a16:creationId xmlns:a16="http://schemas.microsoft.com/office/drawing/2014/main" id="{477C9FDC-8FDA-4790-9DA2-78CEE4CBBF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>
                  <a:extLst>
                    <a:ext uri="{FF2B5EF4-FFF2-40B4-BE49-F238E27FC236}">
                      <a16:creationId xmlns:a16="http://schemas.microsoft.com/office/drawing/2014/main" id="{7CF2C0DF-F916-4259-A83A-DB5AFC41E6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>
                  <a:extLst>
                    <a:ext uri="{FF2B5EF4-FFF2-40B4-BE49-F238E27FC236}">
                      <a16:creationId xmlns:a16="http://schemas.microsoft.com/office/drawing/2014/main" id="{42201BF3-477F-4100-A9B6-F737190D95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6B26AB07-6FB8-42A4-A937-757CEF6A74E1}"/>
                  </a:ext>
                </a:extLst>
              </p:cNvPr>
              <p:cNvSpPr txBox="1"/>
              <p:nvPr/>
            </p:nvSpPr>
            <p:spPr>
              <a:xfrm>
                <a:off x="10265202" y="4600253"/>
                <a:ext cx="23744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4</a:t>
                </a:r>
              </a:p>
            </p:txBody>
          </p:sp>
        </p:grp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780EFCE4-276D-42F7-A1C6-E1085666A384}"/>
              </a:ext>
            </a:extLst>
          </p:cNvPr>
          <p:cNvGrpSpPr/>
          <p:nvPr/>
        </p:nvGrpSpPr>
        <p:grpSpPr>
          <a:xfrm rot="21071436">
            <a:off x="859271" y="860143"/>
            <a:ext cx="3495225" cy="5040387"/>
            <a:chOff x="1467297" y="898091"/>
            <a:chExt cx="3495225" cy="5040387"/>
          </a:xfrm>
        </p:grpSpPr>
        <p:sp>
          <p:nvSpPr>
            <p:cNvPr id="252" name="Right Triangle 251">
              <a:extLst>
                <a:ext uri="{FF2B5EF4-FFF2-40B4-BE49-F238E27FC236}">
                  <a16:creationId xmlns:a16="http://schemas.microsoft.com/office/drawing/2014/main" id="{02A6E407-A5A5-449A-A653-2F688CE574FA}"/>
                </a:ext>
              </a:extLst>
            </p:cNvPr>
            <p:cNvSpPr/>
            <p:nvPr/>
          </p:nvSpPr>
          <p:spPr>
            <a:xfrm>
              <a:off x="1507630" y="898091"/>
              <a:ext cx="3454892" cy="5021459"/>
            </a:xfrm>
            <a:prstGeom prst="rtTriangle">
              <a:avLst/>
            </a:prstGeom>
            <a:gradFill>
              <a:gsLst>
                <a:gs pos="96000">
                  <a:srgbClr val="29C7C7"/>
                </a:gs>
                <a:gs pos="90000">
                  <a:schemeClr val="bg1">
                    <a:lumMod val="95000"/>
                  </a:schemeClr>
                </a:gs>
              </a:gsLst>
              <a:path path="rect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ight Triangle 252">
              <a:extLst>
                <a:ext uri="{FF2B5EF4-FFF2-40B4-BE49-F238E27FC236}">
                  <a16:creationId xmlns:a16="http://schemas.microsoft.com/office/drawing/2014/main" id="{9106F98D-BDD9-415E-87E1-238ECAD5B602}"/>
                </a:ext>
              </a:extLst>
            </p:cNvPr>
            <p:cNvSpPr/>
            <p:nvPr/>
          </p:nvSpPr>
          <p:spPr>
            <a:xfrm>
              <a:off x="2152696" y="2789302"/>
              <a:ext cx="1583040" cy="2392839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4" name="Group 253">
              <a:extLst>
                <a:ext uri="{FF2B5EF4-FFF2-40B4-BE49-F238E27FC236}">
                  <a16:creationId xmlns:a16="http://schemas.microsoft.com/office/drawing/2014/main" id="{52D9F4E8-7754-4BAC-9213-EB73419E02CA}"/>
                </a:ext>
              </a:extLst>
            </p:cNvPr>
            <p:cNvGrpSpPr/>
            <p:nvPr/>
          </p:nvGrpSpPr>
          <p:grpSpPr>
            <a:xfrm>
              <a:off x="1483287" y="1802193"/>
              <a:ext cx="645066" cy="4005308"/>
              <a:chOff x="7557336" y="1194035"/>
              <a:chExt cx="757214" cy="4389549"/>
            </a:xfrm>
            <a:gradFill flip="none" rotWithShape="1">
              <a:gsLst>
                <a:gs pos="100000">
                  <a:srgbClr val="CCCCFF"/>
                </a:gs>
                <a:gs pos="100000">
                  <a:srgbClr val="CCCCFF"/>
                </a:gs>
              </a:gsLst>
              <a:lin ang="16200000" scaled="1"/>
              <a:tileRect/>
            </a:gradFill>
          </p:grpSpPr>
          <p:grpSp>
            <p:nvGrpSpPr>
              <p:cNvPr id="291" name="Group 290">
                <a:extLst>
                  <a:ext uri="{FF2B5EF4-FFF2-40B4-BE49-F238E27FC236}">
                    <a16:creationId xmlns:a16="http://schemas.microsoft.com/office/drawing/2014/main" id="{ADE464F4-4EBB-47E1-B74B-106E9A6F015E}"/>
                  </a:ext>
                </a:extLst>
              </p:cNvPr>
              <p:cNvGrpSpPr/>
              <p:nvPr/>
            </p:nvGrpSpPr>
            <p:grpSpPr>
              <a:xfrm>
                <a:off x="7572709" y="4709535"/>
                <a:ext cx="371810" cy="874049"/>
                <a:chOff x="9797749" y="5217535"/>
                <a:chExt cx="371810" cy="874049"/>
              </a:xfrm>
              <a:grpFill/>
            </p:grpSpPr>
            <p:cxnSp>
              <p:nvCxnSpPr>
                <p:cNvPr id="330" name="Straight Connector 329">
                  <a:extLst>
                    <a:ext uri="{FF2B5EF4-FFF2-40B4-BE49-F238E27FC236}">
                      <a16:creationId xmlns:a16="http://schemas.microsoft.com/office/drawing/2014/main" id="{4F379BDB-E1BC-44E3-8FEA-DB650D7945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7" y="5981157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1" name="Straight Connector 330">
                  <a:extLst>
                    <a:ext uri="{FF2B5EF4-FFF2-40B4-BE49-F238E27FC236}">
                      <a16:creationId xmlns:a16="http://schemas.microsoft.com/office/drawing/2014/main" id="{9091C280-CC17-4206-AE62-8D3CADB1C2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76" y="586607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2" name="Straight Connector 331">
                  <a:extLst>
                    <a:ext uri="{FF2B5EF4-FFF2-40B4-BE49-F238E27FC236}">
                      <a16:creationId xmlns:a16="http://schemas.microsoft.com/office/drawing/2014/main" id="{5D47693C-3CB1-4C08-8958-3505BDD688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75862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3" name="Straight Connector 332">
                  <a:extLst>
                    <a:ext uri="{FF2B5EF4-FFF2-40B4-BE49-F238E27FC236}">
                      <a16:creationId xmlns:a16="http://schemas.microsoft.com/office/drawing/2014/main" id="{D659A298-D38E-46B0-AC21-717E5893F1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08180" y="565116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Straight Connector 333">
                  <a:extLst>
                    <a:ext uri="{FF2B5EF4-FFF2-40B4-BE49-F238E27FC236}">
                      <a16:creationId xmlns:a16="http://schemas.microsoft.com/office/drawing/2014/main" id="{E59608B2-8605-4B32-B119-960F5920EB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86679" y="5463636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5" name="Straight Connector 334">
                  <a:extLst>
                    <a:ext uri="{FF2B5EF4-FFF2-40B4-BE49-F238E27FC236}">
                      <a16:creationId xmlns:a16="http://schemas.microsoft.com/office/drawing/2014/main" id="{CF9B2E7F-8B2B-4C51-854C-54188FE7389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4225" y="54320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6" name="Straight Connector 335">
                  <a:extLst>
                    <a:ext uri="{FF2B5EF4-FFF2-40B4-BE49-F238E27FC236}">
                      <a16:creationId xmlns:a16="http://schemas.microsoft.com/office/drawing/2014/main" id="{CA1024DD-90F7-4404-B4C2-D6B12DAE20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5798" y="532459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7" name="Straight Connector 336">
                  <a:extLst>
                    <a:ext uri="{FF2B5EF4-FFF2-40B4-BE49-F238E27FC236}">
                      <a16:creationId xmlns:a16="http://schemas.microsoft.com/office/drawing/2014/main" id="{BCBFB00E-9FC2-4D14-A529-A99B40395A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21885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Straight Connector 337">
                  <a:extLst>
                    <a:ext uri="{FF2B5EF4-FFF2-40B4-BE49-F238E27FC236}">
                      <a16:creationId xmlns:a16="http://schemas.microsoft.com/office/drawing/2014/main" id="{F90939EC-C792-4798-B5D4-2C6C994962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6200000">
                  <a:off x="9917197" y="5107108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2" name="Group 291">
                <a:extLst>
                  <a:ext uri="{FF2B5EF4-FFF2-40B4-BE49-F238E27FC236}">
                    <a16:creationId xmlns:a16="http://schemas.microsoft.com/office/drawing/2014/main" id="{EE793DC5-5C17-4F71-856E-586BDF5003D3}"/>
                  </a:ext>
                </a:extLst>
              </p:cNvPr>
              <p:cNvGrpSpPr/>
              <p:nvPr/>
            </p:nvGrpSpPr>
            <p:grpSpPr>
              <a:xfrm rot="16200000">
                <a:off x="7309718" y="277879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320" name="Straight Connector 319">
                  <a:extLst>
                    <a:ext uri="{FF2B5EF4-FFF2-40B4-BE49-F238E27FC236}">
                      <a16:creationId xmlns:a16="http://schemas.microsoft.com/office/drawing/2014/main" id="{395FF9EE-7B2F-441D-A7DD-6B49C541B26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1" name="Straight Connector 320">
                  <a:extLst>
                    <a:ext uri="{FF2B5EF4-FFF2-40B4-BE49-F238E27FC236}">
                      <a16:creationId xmlns:a16="http://schemas.microsoft.com/office/drawing/2014/main" id="{3AC0695E-28A1-4D0D-850A-196DE7082D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Connector 321">
                  <a:extLst>
                    <a:ext uri="{FF2B5EF4-FFF2-40B4-BE49-F238E27FC236}">
                      <a16:creationId xmlns:a16="http://schemas.microsoft.com/office/drawing/2014/main" id="{B863D709-FA33-430F-BED5-029360DA27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3" name="Straight Connector 322">
                  <a:extLst>
                    <a:ext uri="{FF2B5EF4-FFF2-40B4-BE49-F238E27FC236}">
                      <a16:creationId xmlns:a16="http://schemas.microsoft.com/office/drawing/2014/main" id="{7FEFAE33-F229-4ABA-9A41-C834D53B39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4" name="Straight Connector 323">
                  <a:extLst>
                    <a:ext uri="{FF2B5EF4-FFF2-40B4-BE49-F238E27FC236}">
                      <a16:creationId xmlns:a16="http://schemas.microsoft.com/office/drawing/2014/main" id="{BB3C0833-C440-447F-AF2B-24A428E88C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Straight Connector 324">
                  <a:extLst>
                    <a:ext uri="{FF2B5EF4-FFF2-40B4-BE49-F238E27FC236}">
                      <a16:creationId xmlns:a16="http://schemas.microsoft.com/office/drawing/2014/main" id="{82398EF7-3855-4803-AC1D-4BCCB42D1D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Straight Connector 325">
                  <a:extLst>
                    <a:ext uri="{FF2B5EF4-FFF2-40B4-BE49-F238E27FC236}">
                      <a16:creationId xmlns:a16="http://schemas.microsoft.com/office/drawing/2014/main" id="{3136029B-C7ED-4AC0-812E-7CCF076E8C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7" name="Straight Connector 326">
                  <a:extLst>
                    <a:ext uri="{FF2B5EF4-FFF2-40B4-BE49-F238E27FC236}">
                      <a16:creationId xmlns:a16="http://schemas.microsoft.com/office/drawing/2014/main" id="{B2492908-BFEC-42BA-BED5-01D3BAE752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8" name="Straight Connector 327">
                  <a:extLst>
                    <a:ext uri="{FF2B5EF4-FFF2-40B4-BE49-F238E27FC236}">
                      <a16:creationId xmlns:a16="http://schemas.microsoft.com/office/drawing/2014/main" id="{E299679D-BE98-4999-9653-3F4683BCF6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29" name="Straight Connector 328">
                  <a:extLst>
                    <a:ext uri="{FF2B5EF4-FFF2-40B4-BE49-F238E27FC236}">
                      <a16:creationId xmlns:a16="http://schemas.microsoft.com/office/drawing/2014/main" id="{EE1A4780-124B-4D6A-82F5-3DA703DC23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3" name="Group 292">
                <a:extLst>
                  <a:ext uri="{FF2B5EF4-FFF2-40B4-BE49-F238E27FC236}">
                    <a16:creationId xmlns:a16="http://schemas.microsoft.com/office/drawing/2014/main" id="{008C6B93-3BDF-4869-98DC-F3EF548CF49F}"/>
                  </a:ext>
                </a:extLst>
              </p:cNvPr>
              <p:cNvGrpSpPr/>
              <p:nvPr/>
            </p:nvGrpSpPr>
            <p:grpSpPr>
              <a:xfrm rot="16200000">
                <a:off x="7294476" y="3892148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310" name="Straight Connector 309">
                  <a:extLst>
                    <a:ext uri="{FF2B5EF4-FFF2-40B4-BE49-F238E27FC236}">
                      <a16:creationId xmlns:a16="http://schemas.microsoft.com/office/drawing/2014/main" id="{35555DF8-CE4F-4F09-A0F9-61859ABD55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1" name="Straight Connector 310">
                  <a:extLst>
                    <a:ext uri="{FF2B5EF4-FFF2-40B4-BE49-F238E27FC236}">
                      <a16:creationId xmlns:a16="http://schemas.microsoft.com/office/drawing/2014/main" id="{3B66547D-D40F-4839-A2D3-C64748F23C2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Straight Connector 311">
                  <a:extLst>
                    <a:ext uri="{FF2B5EF4-FFF2-40B4-BE49-F238E27FC236}">
                      <a16:creationId xmlns:a16="http://schemas.microsoft.com/office/drawing/2014/main" id="{CF5783B1-B7D4-46D2-863D-BE32ABC5E6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Straight Connector 312">
                  <a:extLst>
                    <a:ext uri="{FF2B5EF4-FFF2-40B4-BE49-F238E27FC236}">
                      <a16:creationId xmlns:a16="http://schemas.microsoft.com/office/drawing/2014/main" id="{06EDB93C-95AD-4F61-B551-9814C98F3B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Straight Connector 313">
                  <a:extLst>
                    <a:ext uri="{FF2B5EF4-FFF2-40B4-BE49-F238E27FC236}">
                      <a16:creationId xmlns:a16="http://schemas.microsoft.com/office/drawing/2014/main" id="{19D150B8-6CC9-4310-9626-5E436EFB1F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Straight Connector 314">
                  <a:extLst>
                    <a:ext uri="{FF2B5EF4-FFF2-40B4-BE49-F238E27FC236}">
                      <a16:creationId xmlns:a16="http://schemas.microsoft.com/office/drawing/2014/main" id="{448603CA-35FE-48F7-B65D-3B4419533E8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Straight Connector 315">
                  <a:extLst>
                    <a:ext uri="{FF2B5EF4-FFF2-40B4-BE49-F238E27FC236}">
                      <a16:creationId xmlns:a16="http://schemas.microsoft.com/office/drawing/2014/main" id="{EB423D88-7BDD-4E61-BB6F-B8D1CA07CA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Straight Connector 316">
                  <a:extLst>
                    <a:ext uri="{FF2B5EF4-FFF2-40B4-BE49-F238E27FC236}">
                      <a16:creationId xmlns:a16="http://schemas.microsoft.com/office/drawing/2014/main" id="{029BFB30-E6FF-45E6-8B70-5A53D8701D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Straight Connector 317">
                  <a:extLst>
                    <a:ext uri="{FF2B5EF4-FFF2-40B4-BE49-F238E27FC236}">
                      <a16:creationId xmlns:a16="http://schemas.microsoft.com/office/drawing/2014/main" id="{AC785625-823A-4DA1-9004-C6D72A8317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Straight Connector 318">
                  <a:extLst>
                    <a:ext uri="{FF2B5EF4-FFF2-40B4-BE49-F238E27FC236}">
                      <a16:creationId xmlns:a16="http://schemas.microsoft.com/office/drawing/2014/main" id="{3F4C5225-33CD-4E47-8C26-F3253A586F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94" name="Group 293">
                <a:extLst>
                  <a:ext uri="{FF2B5EF4-FFF2-40B4-BE49-F238E27FC236}">
                    <a16:creationId xmlns:a16="http://schemas.microsoft.com/office/drawing/2014/main" id="{C2821EC3-262C-42E0-9EA3-DBC0328351B9}"/>
                  </a:ext>
                </a:extLst>
              </p:cNvPr>
              <p:cNvGrpSpPr/>
              <p:nvPr/>
            </p:nvGrpSpPr>
            <p:grpSpPr>
              <a:xfrm rot="16200000">
                <a:off x="7257771" y="1631971"/>
                <a:ext cx="1082040" cy="457200"/>
                <a:chOff x="8947148" y="2627159"/>
                <a:chExt cx="1082040" cy="457200"/>
              </a:xfrm>
              <a:grpFill/>
            </p:grpSpPr>
            <p:cxnSp>
              <p:nvCxnSpPr>
                <p:cNvPr id="299" name="Straight Connector 298">
                  <a:extLst>
                    <a:ext uri="{FF2B5EF4-FFF2-40B4-BE49-F238E27FC236}">
                      <a16:creationId xmlns:a16="http://schemas.microsoft.com/office/drawing/2014/main" id="{A2285FEA-3B5E-440B-9FF6-C301E1CC1B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56018" y="26333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>
                  <a:extLst>
                    <a:ext uri="{FF2B5EF4-FFF2-40B4-BE49-F238E27FC236}">
                      <a16:creationId xmlns:a16="http://schemas.microsoft.com/office/drawing/2014/main" id="{28EC2C37-5380-465F-97E1-8F0F74D380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71096" y="26333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>
                  <a:extLst>
                    <a:ext uri="{FF2B5EF4-FFF2-40B4-BE49-F238E27FC236}">
                      <a16:creationId xmlns:a16="http://schemas.microsoft.com/office/drawing/2014/main" id="{0D1956E8-7EEA-43E9-82B4-C73B6D1AE3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78553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>
                  <a:extLst>
                    <a:ext uri="{FF2B5EF4-FFF2-40B4-BE49-F238E27FC236}">
                      <a16:creationId xmlns:a16="http://schemas.microsoft.com/office/drawing/2014/main" id="{447C1CEC-6B89-46DF-A711-6BE7735DBE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86006" y="26333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Straight Connector 302">
                  <a:extLst>
                    <a:ext uri="{FF2B5EF4-FFF2-40B4-BE49-F238E27FC236}">
                      <a16:creationId xmlns:a16="http://schemas.microsoft.com/office/drawing/2014/main" id="{5518569D-5C2D-40A1-B256-4141E0CA33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01086" y="263942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Connector 303">
                  <a:extLst>
                    <a:ext uri="{FF2B5EF4-FFF2-40B4-BE49-F238E27FC236}">
                      <a16:creationId xmlns:a16="http://schemas.microsoft.com/office/drawing/2014/main" id="{98C91FFC-EE9D-45DD-A8F6-30E8A84B5A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05124" y="263942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Connector 304">
                  <a:extLst>
                    <a:ext uri="{FF2B5EF4-FFF2-40B4-BE49-F238E27FC236}">
                      <a16:creationId xmlns:a16="http://schemas.microsoft.com/office/drawing/2014/main" id="{12C8D1B0-8442-4DF0-8E07-C80DCA4258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12584" y="264100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Straight Connector 305">
                  <a:extLst>
                    <a:ext uri="{FF2B5EF4-FFF2-40B4-BE49-F238E27FC236}">
                      <a16:creationId xmlns:a16="http://schemas.microsoft.com/office/drawing/2014/main" id="{9E3BB029-64FF-4A9A-9B2C-0AAEB6C8BE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18324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7" name="Straight Connector 306">
                  <a:extLst>
                    <a:ext uri="{FF2B5EF4-FFF2-40B4-BE49-F238E27FC236}">
                      <a16:creationId xmlns:a16="http://schemas.microsoft.com/office/drawing/2014/main" id="{9B391174-C407-4ABE-9192-F12C5AD7BE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30067" y="264240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8" name="Straight Connector 307">
                  <a:extLst>
                    <a:ext uri="{FF2B5EF4-FFF2-40B4-BE49-F238E27FC236}">
                      <a16:creationId xmlns:a16="http://schemas.microsoft.com/office/drawing/2014/main" id="{746EC388-5283-4A9C-A58D-22F4752BC0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4714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Connector 308">
                  <a:extLst>
                    <a:ext uri="{FF2B5EF4-FFF2-40B4-BE49-F238E27FC236}">
                      <a16:creationId xmlns:a16="http://schemas.microsoft.com/office/drawing/2014/main" id="{76EFD51D-568C-4B6C-B81A-9F772D7481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29188" y="262715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5" name="TextBox 294">
                <a:extLst>
                  <a:ext uri="{FF2B5EF4-FFF2-40B4-BE49-F238E27FC236}">
                    <a16:creationId xmlns:a16="http://schemas.microsoft.com/office/drawing/2014/main" id="{B6A44B28-6EEE-419D-A335-2725B09E14B8}"/>
                  </a:ext>
                </a:extLst>
              </p:cNvPr>
              <p:cNvSpPr txBox="1"/>
              <p:nvPr/>
            </p:nvSpPr>
            <p:spPr>
              <a:xfrm rot="16200000">
                <a:off x="8029915" y="1178654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4</a:t>
                </a:r>
              </a:p>
            </p:txBody>
          </p:sp>
          <p:sp>
            <p:nvSpPr>
              <p:cNvPr id="296" name="TextBox 295">
                <a:extLst>
                  <a:ext uri="{FF2B5EF4-FFF2-40B4-BE49-F238E27FC236}">
                    <a16:creationId xmlns:a16="http://schemas.microsoft.com/office/drawing/2014/main" id="{9397D85A-DEDE-4501-828E-3A7A11AA83D6}"/>
                  </a:ext>
                </a:extLst>
              </p:cNvPr>
              <p:cNvSpPr txBox="1"/>
              <p:nvPr/>
            </p:nvSpPr>
            <p:spPr>
              <a:xfrm rot="16200000">
                <a:off x="8052932" y="228854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3</a:t>
                </a:r>
              </a:p>
            </p:txBody>
          </p:sp>
          <p:sp>
            <p:nvSpPr>
              <p:cNvPr id="297" name="TextBox 296">
                <a:extLst>
                  <a:ext uri="{FF2B5EF4-FFF2-40B4-BE49-F238E27FC236}">
                    <a16:creationId xmlns:a16="http://schemas.microsoft.com/office/drawing/2014/main" id="{352B4584-8325-4CCC-B693-9CAA818E54C0}"/>
                  </a:ext>
                </a:extLst>
              </p:cNvPr>
              <p:cNvSpPr txBox="1"/>
              <p:nvPr/>
            </p:nvSpPr>
            <p:spPr>
              <a:xfrm rot="16200000">
                <a:off x="8022920" y="3367670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2</a:t>
                </a:r>
              </a:p>
            </p:txBody>
          </p:sp>
          <p:sp>
            <p:nvSpPr>
              <p:cNvPr id="298" name="TextBox 297">
                <a:extLst>
                  <a:ext uri="{FF2B5EF4-FFF2-40B4-BE49-F238E27FC236}">
                    <a16:creationId xmlns:a16="http://schemas.microsoft.com/office/drawing/2014/main" id="{3459D275-4B97-4323-9DBC-DDCC321B2887}"/>
                  </a:ext>
                </a:extLst>
              </p:cNvPr>
              <p:cNvSpPr txBox="1"/>
              <p:nvPr/>
            </p:nvSpPr>
            <p:spPr>
              <a:xfrm rot="16200000">
                <a:off x="8023498" y="4483457"/>
                <a:ext cx="2462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1</a:t>
                </a:r>
              </a:p>
            </p:txBody>
          </p:sp>
        </p:grpSp>
        <p:grpSp>
          <p:nvGrpSpPr>
            <p:cNvPr id="255" name="Group 254">
              <a:extLst>
                <a:ext uri="{FF2B5EF4-FFF2-40B4-BE49-F238E27FC236}">
                  <a16:creationId xmlns:a16="http://schemas.microsoft.com/office/drawing/2014/main" id="{817A908B-8B3D-44DD-A049-5C93C281E73E}"/>
                </a:ext>
              </a:extLst>
            </p:cNvPr>
            <p:cNvGrpSpPr/>
            <p:nvPr/>
          </p:nvGrpSpPr>
          <p:grpSpPr>
            <a:xfrm>
              <a:off x="1467297" y="5139061"/>
              <a:ext cx="2883829" cy="799417"/>
              <a:chOff x="6650836" y="4851019"/>
              <a:chExt cx="3385198" cy="876107"/>
            </a:xfrm>
            <a:gradFill>
              <a:gsLst>
                <a:gs pos="100000">
                  <a:srgbClr val="CCCCFF"/>
                </a:gs>
                <a:gs pos="100000">
                  <a:srgbClr val="CCCCFF"/>
                </a:gs>
              </a:gsLst>
              <a:lin ang="16200000" scaled="1"/>
            </a:gradFill>
          </p:grpSpPr>
          <p:grpSp>
            <p:nvGrpSpPr>
              <p:cNvPr id="256" name="Group 255">
                <a:extLst>
                  <a:ext uri="{FF2B5EF4-FFF2-40B4-BE49-F238E27FC236}">
                    <a16:creationId xmlns:a16="http://schemas.microsoft.com/office/drawing/2014/main" id="{65E25330-87FC-4124-8CC1-4491AAE9789C}"/>
                  </a:ext>
                </a:extLst>
              </p:cNvPr>
              <p:cNvGrpSpPr/>
              <p:nvPr/>
            </p:nvGrpSpPr>
            <p:grpSpPr>
              <a:xfrm rot="10800000">
                <a:off x="8988718" y="5249181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281" name="Straight Connector 280">
                  <a:extLst>
                    <a:ext uri="{FF2B5EF4-FFF2-40B4-BE49-F238E27FC236}">
                      <a16:creationId xmlns:a16="http://schemas.microsoft.com/office/drawing/2014/main" id="{4F259C82-A5C7-46DF-B792-A8798C6A68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2" name="Straight Connector 281">
                  <a:extLst>
                    <a:ext uri="{FF2B5EF4-FFF2-40B4-BE49-F238E27FC236}">
                      <a16:creationId xmlns:a16="http://schemas.microsoft.com/office/drawing/2014/main" id="{F4A1AE4A-CE88-45F8-A53D-F968B3A90B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Straight Connector 282">
                  <a:extLst>
                    <a:ext uri="{FF2B5EF4-FFF2-40B4-BE49-F238E27FC236}">
                      <a16:creationId xmlns:a16="http://schemas.microsoft.com/office/drawing/2014/main" id="{7340C621-6FB1-4A47-8DA2-D339E5AA38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>
                  <a:extLst>
                    <a:ext uri="{FF2B5EF4-FFF2-40B4-BE49-F238E27FC236}">
                      <a16:creationId xmlns:a16="http://schemas.microsoft.com/office/drawing/2014/main" id="{D53436BC-22E9-4F43-81AA-944117C60F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5" name="Straight Connector 284">
                  <a:extLst>
                    <a:ext uri="{FF2B5EF4-FFF2-40B4-BE49-F238E27FC236}">
                      <a16:creationId xmlns:a16="http://schemas.microsoft.com/office/drawing/2014/main" id="{94313EB6-C3E5-400B-9D91-AADED7DF9E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>
                  <a:extLst>
                    <a:ext uri="{FF2B5EF4-FFF2-40B4-BE49-F238E27FC236}">
                      <a16:creationId xmlns:a16="http://schemas.microsoft.com/office/drawing/2014/main" id="{3B02FE06-7AFE-4EBF-B1BA-4010495A9A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Connector 286">
                  <a:extLst>
                    <a:ext uri="{FF2B5EF4-FFF2-40B4-BE49-F238E27FC236}">
                      <a16:creationId xmlns:a16="http://schemas.microsoft.com/office/drawing/2014/main" id="{D5EC6DA7-40F9-4832-A50F-1462F429C8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8" name="Straight Connector 287">
                  <a:extLst>
                    <a:ext uri="{FF2B5EF4-FFF2-40B4-BE49-F238E27FC236}">
                      <a16:creationId xmlns:a16="http://schemas.microsoft.com/office/drawing/2014/main" id="{0A0C30F3-4DEF-4141-B2F6-5A31401352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9" name="Straight Connector 288">
                  <a:extLst>
                    <a:ext uri="{FF2B5EF4-FFF2-40B4-BE49-F238E27FC236}">
                      <a16:creationId xmlns:a16="http://schemas.microsoft.com/office/drawing/2014/main" id="{7E8A2464-DF28-488E-A366-2BA64248A0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>
                  <a:extLst>
                    <a:ext uri="{FF2B5EF4-FFF2-40B4-BE49-F238E27FC236}">
                      <a16:creationId xmlns:a16="http://schemas.microsoft.com/office/drawing/2014/main" id="{938CC385-6235-48A7-AA41-70B1846DAE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7" name="Group 256">
                <a:extLst>
                  <a:ext uri="{FF2B5EF4-FFF2-40B4-BE49-F238E27FC236}">
                    <a16:creationId xmlns:a16="http://schemas.microsoft.com/office/drawing/2014/main" id="{33C65B96-5AEF-4F35-AF09-A4DE24655C67}"/>
                  </a:ext>
                </a:extLst>
              </p:cNvPr>
              <p:cNvGrpSpPr/>
              <p:nvPr/>
            </p:nvGrpSpPr>
            <p:grpSpPr>
              <a:xfrm rot="10800000">
                <a:off x="7880842" y="5240547"/>
                <a:ext cx="982919" cy="457200"/>
                <a:chOff x="5013862" y="1667039"/>
                <a:chExt cx="982919" cy="457200"/>
              </a:xfrm>
              <a:grpFill/>
            </p:grpSpPr>
            <p:cxnSp>
              <p:nvCxnSpPr>
                <p:cNvPr id="271" name="Straight Connector 270">
                  <a:extLst>
                    <a:ext uri="{FF2B5EF4-FFF2-40B4-BE49-F238E27FC236}">
                      <a16:creationId xmlns:a16="http://schemas.microsoft.com/office/drawing/2014/main" id="{7EB6736D-FA34-46D5-82E6-5C7A8ACA83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22732" y="167326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>
                  <a:extLst>
                    <a:ext uri="{FF2B5EF4-FFF2-40B4-BE49-F238E27FC236}">
                      <a16:creationId xmlns:a16="http://schemas.microsoft.com/office/drawing/2014/main" id="{A421C18B-16F1-47BF-9710-6425BC9E61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37810" y="167326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3" name="Straight Connector 272">
                  <a:extLst>
                    <a:ext uri="{FF2B5EF4-FFF2-40B4-BE49-F238E27FC236}">
                      <a16:creationId xmlns:a16="http://schemas.microsoft.com/office/drawing/2014/main" id="{9A38435D-A638-453F-9D9B-295168BD4D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45267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4" name="Straight Connector 273">
                  <a:extLst>
                    <a:ext uri="{FF2B5EF4-FFF2-40B4-BE49-F238E27FC236}">
                      <a16:creationId xmlns:a16="http://schemas.microsoft.com/office/drawing/2014/main" id="{F2D73742-70EB-4BD6-8987-61431EC228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452720" y="167326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Connector 274">
                  <a:extLst>
                    <a:ext uri="{FF2B5EF4-FFF2-40B4-BE49-F238E27FC236}">
                      <a16:creationId xmlns:a16="http://schemas.microsoft.com/office/drawing/2014/main" id="{31D21900-71A2-47A8-A9FE-2EDA12585C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800" y="1679309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6" name="Straight Connector 275">
                  <a:extLst>
                    <a:ext uri="{FF2B5EF4-FFF2-40B4-BE49-F238E27FC236}">
                      <a16:creationId xmlns:a16="http://schemas.microsoft.com/office/drawing/2014/main" id="{798FFC54-81A2-4BC2-87BF-FFCEB0B019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71838" y="1679309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7" name="Straight Connector 276">
                  <a:extLst>
                    <a:ext uri="{FF2B5EF4-FFF2-40B4-BE49-F238E27FC236}">
                      <a16:creationId xmlns:a16="http://schemas.microsoft.com/office/drawing/2014/main" id="{D8D45231-3E44-4CC4-A600-8088180D62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79298" y="168088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>
                  <a:extLst>
                    <a:ext uri="{FF2B5EF4-FFF2-40B4-BE49-F238E27FC236}">
                      <a16:creationId xmlns:a16="http://schemas.microsoft.com/office/drawing/2014/main" id="{FBB0B196-6145-41C4-BC73-D5B144AF07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85038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Connector 278">
                  <a:extLst>
                    <a:ext uri="{FF2B5EF4-FFF2-40B4-BE49-F238E27FC236}">
                      <a16:creationId xmlns:a16="http://schemas.microsoft.com/office/drawing/2014/main" id="{2AEA4CA9-5141-4B26-8B3C-A07C85ED5E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96781" y="1682281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0" name="Straight Connector 279">
                  <a:extLst>
                    <a:ext uri="{FF2B5EF4-FFF2-40B4-BE49-F238E27FC236}">
                      <a16:creationId xmlns:a16="http://schemas.microsoft.com/office/drawing/2014/main" id="{192F48DA-89C2-43A2-9820-2FAFB41C58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013862" y="1667039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8" name="Group 257">
                <a:extLst>
                  <a:ext uri="{FF2B5EF4-FFF2-40B4-BE49-F238E27FC236}">
                    <a16:creationId xmlns:a16="http://schemas.microsoft.com/office/drawing/2014/main" id="{547D11BF-E474-453B-88D2-A2C2DC95B6AA}"/>
                  </a:ext>
                </a:extLst>
              </p:cNvPr>
              <p:cNvGrpSpPr/>
              <p:nvPr/>
            </p:nvGrpSpPr>
            <p:grpSpPr>
              <a:xfrm>
                <a:off x="7005313" y="5250477"/>
                <a:ext cx="765436" cy="457200"/>
                <a:chOff x="7768267" y="3804858"/>
                <a:chExt cx="765436" cy="457200"/>
              </a:xfrm>
              <a:grpFill/>
            </p:grpSpPr>
            <p:cxnSp>
              <p:nvCxnSpPr>
                <p:cNvPr id="263" name="Straight Connector 262">
                  <a:extLst>
                    <a:ext uri="{FF2B5EF4-FFF2-40B4-BE49-F238E27FC236}">
                      <a16:creationId xmlns:a16="http://schemas.microsoft.com/office/drawing/2014/main" id="{094A6F88-C45C-4DED-9ABB-40789DAFA9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424833" y="4034983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>
                  <a:extLst>
                    <a:ext uri="{FF2B5EF4-FFF2-40B4-BE49-F238E27FC236}">
                      <a16:creationId xmlns:a16="http://schemas.microsoft.com/office/drawing/2014/main" id="{261684A9-60E2-444A-B45D-2C43135453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309755" y="4034984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>
                  <a:extLst>
                    <a:ext uri="{FF2B5EF4-FFF2-40B4-BE49-F238E27FC236}">
                      <a16:creationId xmlns:a16="http://schemas.microsoft.com/office/drawing/2014/main" id="{6B59DE85-6E7C-4E31-A360-DE66AE10D9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202298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>
                  <a:extLst>
                    <a:ext uri="{FF2B5EF4-FFF2-40B4-BE49-F238E27FC236}">
                      <a16:creationId xmlns:a16="http://schemas.microsoft.com/office/drawing/2014/main" id="{49691396-F733-4309-B05A-F065B3AC2F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094845" y="4034980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7" name="Straight Connector 266">
                  <a:extLst>
                    <a:ext uri="{FF2B5EF4-FFF2-40B4-BE49-F238E27FC236}">
                      <a16:creationId xmlns:a16="http://schemas.microsoft.com/office/drawing/2014/main" id="{D4847F5D-9A7C-4699-8B76-0F813A02D39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979765" y="3884028"/>
                  <a:ext cx="0" cy="36576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8" name="Straight Connector 267">
                  <a:extLst>
                    <a:ext uri="{FF2B5EF4-FFF2-40B4-BE49-F238E27FC236}">
                      <a16:creationId xmlns:a16="http://schemas.microsoft.com/office/drawing/2014/main" id="{1AF8C107-C8CA-44F3-971B-A406B628FF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875727" y="4028935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Straight Connector 268">
                  <a:extLst>
                    <a:ext uri="{FF2B5EF4-FFF2-40B4-BE49-F238E27FC236}">
                      <a16:creationId xmlns:a16="http://schemas.microsoft.com/office/drawing/2014/main" id="{1D92A524-FFA6-4E95-B63A-4898A10238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7768267" y="4027362"/>
                  <a:ext cx="0" cy="220853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0" name="Straight Connector 269">
                  <a:extLst>
                    <a:ext uri="{FF2B5EF4-FFF2-40B4-BE49-F238E27FC236}">
                      <a16:creationId xmlns:a16="http://schemas.microsoft.com/office/drawing/2014/main" id="{FCBB97B5-9CD2-418E-A56D-A7474AA187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8533703" y="3804858"/>
                  <a:ext cx="0" cy="457200"/>
                </a:xfrm>
                <a:prstGeom prst="line">
                  <a:avLst/>
                </a:prstGeom>
                <a:grpFill/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9" name="TextBox 258">
                <a:extLst>
                  <a:ext uri="{FF2B5EF4-FFF2-40B4-BE49-F238E27FC236}">
                    <a16:creationId xmlns:a16="http://schemas.microsoft.com/office/drawing/2014/main" id="{466167B7-A8B5-4702-931D-17AE0B259C35}"/>
                  </a:ext>
                </a:extLst>
              </p:cNvPr>
              <p:cNvSpPr txBox="1"/>
              <p:nvPr/>
            </p:nvSpPr>
            <p:spPr>
              <a:xfrm>
                <a:off x="9812514" y="4898232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3</a:t>
                </a:r>
              </a:p>
            </p:txBody>
          </p:sp>
          <p:sp>
            <p:nvSpPr>
              <p:cNvPr id="260" name="TextBox 259">
                <a:extLst>
                  <a:ext uri="{FF2B5EF4-FFF2-40B4-BE49-F238E27FC236}">
                    <a16:creationId xmlns:a16="http://schemas.microsoft.com/office/drawing/2014/main" id="{12E625A6-4C90-42C8-94D3-D804926248D2}"/>
                  </a:ext>
                </a:extLst>
              </p:cNvPr>
              <p:cNvSpPr txBox="1"/>
              <p:nvPr/>
            </p:nvSpPr>
            <p:spPr>
              <a:xfrm>
                <a:off x="8721521" y="4887900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2</a:t>
                </a:r>
              </a:p>
            </p:txBody>
          </p:sp>
          <p:sp>
            <p:nvSpPr>
              <p:cNvPr id="261" name="TextBox 260">
                <a:extLst>
                  <a:ext uri="{FF2B5EF4-FFF2-40B4-BE49-F238E27FC236}">
                    <a16:creationId xmlns:a16="http://schemas.microsoft.com/office/drawing/2014/main" id="{50E2A158-5877-422C-AD46-1F1A8A16C1AD}"/>
                  </a:ext>
                </a:extLst>
              </p:cNvPr>
              <p:cNvSpPr txBox="1"/>
              <p:nvPr/>
            </p:nvSpPr>
            <p:spPr>
              <a:xfrm>
                <a:off x="7627001" y="4851019"/>
                <a:ext cx="2235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1</a:t>
                </a:r>
              </a:p>
            </p:txBody>
          </p:sp>
          <p:sp>
            <p:nvSpPr>
              <p:cNvPr id="262" name="TextBox 261">
                <a:extLst>
                  <a:ext uri="{FF2B5EF4-FFF2-40B4-BE49-F238E27FC236}">
                    <a16:creationId xmlns:a16="http://schemas.microsoft.com/office/drawing/2014/main" id="{C2278E9D-C589-4D8F-B259-4FA5935E739E}"/>
                  </a:ext>
                </a:extLst>
              </p:cNvPr>
              <p:cNvSpPr txBox="1"/>
              <p:nvPr/>
            </p:nvSpPr>
            <p:spPr>
              <a:xfrm>
                <a:off x="6650836" y="5357794"/>
                <a:ext cx="218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</p:grpSp>
      </p:grp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089FAE0C-3333-41E9-8950-65D0025C26A0}"/>
              </a:ext>
            </a:extLst>
          </p:cNvPr>
          <p:cNvGrpSpPr/>
          <p:nvPr/>
        </p:nvGrpSpPr>
        <p:grpSpPr>
          <a:xfrm rot="19191351" flipH="1">
            <a:off x="4431893" y="1258848"/>
            <a:ext cx="758027" cy="3631682"/>
            <a:chOff x="10764538" y="1475263"/>
            <a:chExt cx="668227" cy="3228566"/>
          </a:xfrm>
        </p:grpSpPr>
        <p:sp>
          <p:nvSpPr>
            <p:cNvPr id="340" name="Rectangle 339">
              <a:extLst>
                <a:ext uri="{FF2B5EF4-FFF2-40B4-BE49-F238E27FC236}">
                  <a16:creationId xmlns:a16="http://schemas.microsoft.com/office/drawing/2014/main" id="{2BF8B6ED-187A-40F0-8120-C7243344FA78}"/>
                </a:ext>
              </a:extLst>
            </p:cNvPr>
            <p:cNvSpPr/>
            <p:nvPr/>
          </p:nvSpPr>
          <p:spPr>
            <a:xfrm rot="21178441">
              <a:off x="10938255" y="1633662"/>
              <a:ext cx="312001" cy="2671333"/>
            </a:xfrm>
            <a:prstGeom prst="rect">
              <a:avLst/>
            </a:prstGeom>
            <a:pattFill prst="dkVert">
              <a:fgClr>
                <a:srgbClr val="C00000"/>
              </a:fgClr>
              <a:bgClr>
                <a:schemeClr val="bg1"/>
              </a:bgClr>
            </a:patt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41" name="Rectangle 340">
              <a:extLst>
                <a:ext uri="{FF2B5EF4-FFF2-40B4-BE49-F238E27FC236}">
                  <a16:creationId xmlns:a16="http://schemas.microsoft.com/office/drawing/2014/main" id="{5C131D6C-7BB5-4894-A103-78B5C30294C1}"/>
                </a:ext>
              </a:extLst>
            </p:cNvPr>
            <p:cNvSpPr/>
            <p:nvPr/>
          </p:nvSpPr>
          <p:spPr>
            <a:xfrm rot="21178441">
              <a:off x="10764538" y="1475263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chemeClr val="accent1">
                    <a:lumMod val="67000"/>
                  </a:schemeClr>
                </a:gs>
                <a:gs pos="64000">
                  <a:srgbClr val="C000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42" name="Isosceles Triangle 341">
              <a:extLst>
                <a:ext uri="{FF2B5EF4-FFF2-40B4-BE49-F238E27FC236}">
                  <a16:creationId xmlns:a16="http://schemas.microsoft.com/office/drawing/2014/main" id="{C8E5ADDC-8B58-4BDF-A0B6-F23E319AB819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43" name="Isosceles Triangle 342">
              <a:extLst>
                <a:ext uri="{FF2B5EF4-FFF2-40B4-BE49-F238E27FC236}">
                  <a16:creationId xmlns:a16="http://schemas.microsoft.com/office/drawing/2014/main" id="{1B91578F-9ED5-495A-B183-5C7C6E21C1E4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7D330418-B2F9-4C04-9D68-21B0DD01CCD1}"/>
              </a:ext>
            </a:extLst>
          </p:cNvPr>
          <p:cNvGrpSpPr/>
          <p:nvPr/>
        </p:nvGrpSpPr>
        <p:grpSpPr>
          <a:xfrm rot="332762">
            <a:off x="3024285" y="2971305"/>
            <a:ext cx="8859520" cy="1149606"/>
            <a:chOff x="2101327" y="4968806"/>
            <a:chExt cx="8859520" cy="1149606"/>
          </a:xfrm>
        </p:grpSpPr>
        <p:sp>
          <p:nvSpPr>
            <p:cNvPr id="345" name="Rectangle: Single Corner Rounded 344">
              <a:extLst>
                <a:ext uri="{FF2B5EF4-FFF2-40B4-BE49-F238E27FC236}">
                  <a16:creationId xmlns:a16="http://schemas.microsoft.com/office/drawing/2014/main" id="{54CD8572-A421-4680-99A5-4F063C4B0736}"/>
                </a:ext>
              </a:extLst>
            </p:cNvPr>
            <p:cNvSpPr/>
            <p:nvPr/>
          </p:nvSpPr>
          <p:spPr>
            <a:xfrm>
              <a:off x="2101327" y="4970332"/>
              <a:ext cx="8859520" cy="1148080"/>
            </a:xfrm>
            <a:prstGeom prst="round1Rect">
              <a:avLst/>
            </a:prstGeom>
            <a:gradFill flip="none" rotWithShape="1">
              <a:gsLst>
                <a:gs pos="14000">
                  <a:schemeClr val="bg2">
                    <a:lumMod val="0"/>
                    <a:lumOff val="100000"/>
                    <a:alpha val="0"/>
                  </a:schemeClr>
                </a:gs>
                <a:gs pos="100000">
                  <a:schemeClr val="accent5">
                    <a:lumMod val="27000"/>
                    <a:lumOff val="73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346" name="Group 345">
              <a:extLst>
                <a:ext uri="{FF2B5EF4-FFF2-40B4-BE49-F238E27FC236}">
                  <a16:creationId xmlns:a16="http://schemas.microsoft.com/office/drawing/2014/main" id="{279129E1-825F-4F7D-9D27-8DAE69D7B366}"/>
                </a:ext>
              </a:extLst>
            </p:cNvPr>
            <p:cNvGrpSpPr/>
            <p:nvPr/>
          </p:nvGrpSpPr>
          <p:grpSpPr>
            <a:xfrm>
              <a:off x="2285902" y="4970332"/>
              <a:ext cx="982919" cy="457200"/>
              <a:chOff x="5013862" y="1667039"/>
              <a:chExt cx="982919" cy="457200"/>
            </a:xfrm>
          </p:grpSpPr>
          <p:cxnSp>
            <p:nvCxnSpPr>
              <p:cNvPr id="422" name="Straight Connector 421">
                <a:extLst>
                  <a:ext uri="{FF2B5EF4-FFF2-40B4-BE49-F238E27FC236}">
                    <a16:creationId xmlns:a16="http://schemas.microsoft.com/office/drawing/2014/main" id="{B5113F33-624C-41DA-A84F-55A90B1480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3" name="Straight Connector 422">
                <a:extLst>
                  <a:ext uri="{FF2B5EF4-FFF2-40B4-BE49-F238E27FC236}">
                    <a16:creationId xmlns:a16="http://schemas.microsoft.com/office/drawing/2014/main" id="{B8C736E3-F653-42C6-8DBD-62364983E8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4" name="Straight Connector 423">
                <a:extLst>
                  <a:ext uri="{FF2B5EF4-FFF2-40B4-BE49-F238E27FC236}">
                    <a16:creationId xmlns:a16="http://schemas.microsoft.com/office/drawing/2014/main" id="{74A808CF-39F7-4BEA-B897-A1C363F9BD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5" name="Straight Connector 424">
                <a:extLst>
                  <a:ext uri="{FF2B5EF4-FFF2-40B4-BE49-F238E27FC236}">
                    <a16:creationId xmlns:a16="http://schemas.microsoft.com/office/drawing/2014/main" id="{A285E758-5C3B-4095-971C-44673A2109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6" name="Straight Connector 425">
                <a:extLst>
                  <a:ext uri="{FF2B5EF4-FFF2-40B4-BE49-F238E27FC236}">
                    <a16:creationId xmlns:a16="http://schemas.microsoft.com/office/drawing/2014/main" id="{9E52D803-31A8-419C-9794-C8EF4CB41C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7" name="Straight Connector 426">
                <a:extLst>
                  <a:ext uri="{FF2B5EF4-FFF2-40B4-BE49-F238E27FC236}">
                    <a16:creationId xmlns:a16="http://schemas.microsoft.com/office/drawing/2014/main" id="{88D6F5BD-95CA-46F1-961A-AB8AE0BADB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8" name="Straight Connector 427">
                <a:extLst>
                  <a:ext uri="{FF2B5EF4-FFF2-40B4-BE49-F238E27FC236}">
                    <a16:creationId xmlns:a16="http://schemas.microsoft.com/office/drawing/2014/main" id="{E8EB3734-8D5B-4A25-9DF8-58298A44B3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9" name="Straight Connector 428">
                <a:extLst>
                  <a:ext uri="{FF2B5EF4-FFF2-40B4-BE49-F238E27FC236}">
                    <a16:creationId xmlns:a16="http://schemas.microsoft.com/office/drawing/2014/main" id="{01511FC5-E8F3-4E97-9EE6-E21646EAA0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0" name="Straight Connector 429">
                <a:extLst>
                  <a:ext uri="{FF2B5EF4-FFF2-40B4-BE49-F238E27FC236}">
                    <a16:creationId xmlns:a16="http://schemas.microsoft.com/office/drawing/2014/main" id="{4995188C-0AB8-403D-8834-413C2817F5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1" name="Straight Connector 430">
                <a:extLst>
                  <a:ext uri="{FF2B5EF4-FFF2-40B4-BE49-F238E27FC236}">
                    <a16:creationId xmlns:a16="http://schemas.microsoft.com/office/drawing/2014/main" id="{5D4FA685-13F1-45BE-8E86-697C8C1619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47" name="Group 346">
              <a:extLst>
                <a:ext uri="{FF2B5EF4-FFF2-40B4-BE49-F238E27FC236}">
                  <a16:creationId xmlns:a16="http://schemas.microsoft.com/office/drawing/2014/main" id="{30FC9461-27D7-4983-965B-95E1C661C223}"/>
                </a:ext>
              </a:extLst>
            </p:cNvPr>
            <p:cNvGrpSpPr/>
            <p:nvPr/>
          </p:nvGrpSpPr>
          <p:grpSpPr>
            <a:xfrm>
              <a:off x="7791412" y="4985601"/>
              <a:ext cx="982919" cy="457200"/>
              <a:chOff x="5013862" y="1667039"/>
              <a:chExt cx="982919" cy="457200"/>
            </a:xfrm>
          </p:grpSpPr>
          <p:cxnSp>
            <p:nvCxnSpPr>
              <p:cNvPr id="412" name="Straight Connector 411">
                <a:extLst>
                  <a:ext uri="{FF2B5EF4-FFF2-40B4-BE49-F238E27FC236}">
                    <a16:creationId xmlns:a16="http://schemas.microsoft.com/office/drawing/2014/main" id="{1465A019-4671-490D-A49E-1CEC82B485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3" name="Straight Connector 412">
                <a:extLst>
                  <a:ext uri="{FF2B5EF4-FFF2-40B4-BE49-F238E27FC236}">
                    <a16:creationId xmlns:a16="http://schemas.microsoft.com/office/drawing/2014/main" id="{B8EDF212-D33D-4B5E-A1F9-B3753E7548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4" name="Straight Connector 413">
                <a:extLst>
                  <a:ext uri="{FF2B5EF4-FFF2-40B4-BE49-F238E27FC236}">
                    <a16:creationId xmlns:a16="http://schemas.microsoft.com/office/drawing/2014/main" id="{20A80BC6-2CD4-4C73-9009-7AB3E2C310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5" name="Straight Connector 414">
                <a:extLst>
                  <a:ext uri="{FF2B5EF4-FFF2-40B4-BE49-F238E27FC236}">
                    <a16:creationId xmlns:a16="http://schemas.microsoft.com/office/drawing/2014/main" id="{F6BE7A1D-223E-41B3-833B-E4FB33C918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6" name="Straight Connector 415">
                <a:extLst>
                  <a:ext uri="{FF2B5EF4-FFF2-40B4-BE49-F238E27FC236}">
                    <a16:creationId xmlns:a16="http://schemas.microsoft.com/office/drawing/2014/main" id="{06100131-1B06-4BA1-9FA7-7CC74F2CAD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7" name="Straight Connector 416">
                <a:extLst>
                  <a:ext uri="{FF2B5EF4-FFF2-40B4-BE49-F238E27FC236}">
                    <a16:creationId xmlns:a16="http://schemas.microsoft.com/office/drawing/2014/main" id="{9AAB9118-F524-41B6-A6D6-3B27064E5E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8" name="Straight Connector 417">
                <a:extLst>
                  <a:ext uri="{FF2B5EF4-FFF2-40B4-BE49-F238E27FC236}">
                    <a16:creationId xmlns:a16="http://schemas.microsoft.com/office/drawing/2014/main" id="{00448BFD-A735-4C1E-8B4A-911C56A8AB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9" name="Straight Connector 418">
                <a:extLst>
                  <a:ext uri="{FF2B5EF4-FFF2-40B4-BE49-F238E27FC236}">
                    <a16:creationId xmlns:a16="http://schemas.microsoft.com/office/drawing/2014/main" id="{3D8B6F91-7652-45B4-98E4-9621882B44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0" name="Straight Connector 419">
                <a:extLst>
                  <a:ext uri="{FF2B5EF4-FFF2-40B4-BE49-F238E27FC236}">
                    <a16:creationId xmlns:a16="http://schemas.microsoft.com/office/drawing/2014/main" id="{0CC6DEFF-7CC7-43F2-84A9-06A230E0C0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1" name="Straight Connector 420">
                <a:extLst>
                  <a:ext uri="{FF2B5EF4-FFF2-40B4-BE49-F238E27FC236}">
                    <a16:creationId xmlns:a16="http://schemas.microsoft.com/office/drawing/2014/main" id="{65437B07-35CF-4567-A48D-B7736FB7C1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48" name="Group 347">
              <a:extLst>
                <a:ext uri="{FF2B5EF4-FFF2-40B4-BE49-F238E27FC236}">
                  <a16:creationId xmlns:a16="http://schemas.microsoft.com/office/drawing/2014/main" id="{DB273E24-9D7D-4348-8EBA-D89D01B1A99E}"/>
                </a:ext>
              </a:extLst>
            </p:cNvPr>
            <p:cNvGrpSpPr/>
            <p:nvPr/>
          </p:nvGrpSpPr>
          <p:grpSpPr>
            <a:xfrm>
              <a:off x="6691156" y="4980951"/>
              <a:ext cx="982919" cy="457200"/>
              <a:chOff x="5013862" y="1667039"/>
              <a:chExt cx="982919" cy="457200"/>
            </a:xfrm>
          </p:grpSpPr>
          <p:cxnSp>
            <p:nvCxnSpPr>
              <p:cNvPr id="402" name="Straight Connector 401">
                <a:extLst>
                  <a:ext uri="{FF2B5EF4-FFF2-40B4-BE49-F238E27FC236}">
                    <a16:creationId xmlns:a16="http://schemas.microsoft.com/office/drawing/2014/main" id="{9F4D8287-7F19-4C64-B1C5-E64B41B3DD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3" name="Straight Connector 402">
                <a:extLst>
                  <a:ext uri="{FF2B5EF4-FFF2-40B4-BE49-F238E27FC236}">
                    <a16:creationId xmlns:a16="http://schemas.microsoft.com/office/drawing/2014/main" id="{56E52014-A7E3-4A6E-B2C0-9550E05ACB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4" name="Straight Connector 403">
                <a:extLst>
                  <a:ext uri="{FF2B5EF4-FFF2-40B4-BE49-F238E27FC236}">
                    <a16:creationId xmlns:a16="http://schemas.microsoft.com/office/drawing/2014/main" id="{B859B573-E61B-4E27-9EA8-718EB21804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5" name="Straight Connector 404">
                <a:extLst>
                  <a:ext uri="{FF2B5EF4-FFF2-40B4-BE49-F238E27FC236}">
                    <a16:creationId xmlns:a16="http://schemas.microsoft.com/office/drawing/2014/main" id="{D3C5C899-9DD9-49A8-A31B-945C83329A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>
                <a:extLst>
                  <a:ext uri="{FF2B5EF4-FFF2-40B4-BE49-F238E27FC236}">
                    <a16:creationId xmlns:a16="http://schemas.microsoft.com/office/drawing/2014/main" id="{C7E4D772-DC26-4483-8D93-73CB125476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7" name="Straight Connector 406">
                <a:extLst>
                  <a:ext uri="{FF2B5EF4-FFF2-40B4-BE49-F238E27FC236}">
                    <a16:creationId xmlns:a16="http://schemas.microsoft.com/office/drawing/2014/main" id="{0A0F5F33-E458-4FE9-8D9E-6524969082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8" name="Straight Connector 407">
                <a:extLst>
                  <a:ext uri="{FF2B5EF4-FFF2-40B4-BE49-F238E27FC236}">
                    <a16:creationId xmlns:a16="http://schemas.microsoft.com/office/drawing/2014/main" id="{98139F1C-CFEC-49EA-B692-873D459C64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9" name="Straight Connector 408">
                <a:extLst>
                  <a:ext uri="{FF2B5EF4-FFF2-40B4-BE49-F238E27FC236}">
                    <a16:creationId xmlns:a16="http://schemas.microsoft.com/office/drawing/2014/main" id="{11349959-99D1-42FB-B245-906463C0D8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0" name="Straight Connector 409">
                <a:extLst>
                  <a:ext uri="{FF2B5EF4-FFF2-40B4-BE49-F238E27FC236}">
                    <a16:creationId xmlns:a16="http://schemas.microsoft.com/office/drawing/2014/main" id="{2A0B8111-93CA-453A-A04E-BB42331AFF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1" name="Straight Connector 410">
                <a:extLst>
                  <a:ext uri="{FF2B5EF4-FFF2-40B4-BE49-F238E27FC236}">
                    <a16:creationId xmlns:a16="http://schemas.microsoft.com/office/drawing/2014/main" id="{1ACCDF54-5E67-4131-8995-7E075A2B36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49" name="Group 348">
              <a:extLst>
                <a:ext uri="{FF2B5EF4-FFF2-40B4-BE49-F238E27FC236}">
                  <a16:creationId xmlns:a16="http://schemas.microsoft.com/office/drawing/2014/main" id="{D00EF2E6-8CC8-475B-9C7C-8FD1C2D11F0B}"/>
                </a:ext>
              </a:extLst>
            </p:cNvPr>
            <p:cNvGrpSpPr/>
            <p:nvPr/>
          </p:nvGrpSpPr>
          <p:grpSpPr>
            <a:xfrm>
              <a:off x="5594170" y="4974636"/>
              <a:ext cx="982919" cy="457200"/>
              <a:chOff x="5013862" y="1667039"/>
              <a:chExt cx="982919" cy="457200"/>
            </a:xfrm>
          </p:grpSpPr>
          <p:cxnSp>
            <p:nvCxnSpPr>
              <p:cNvPr id="392" name="Straight Connector 391">
                <a:extLst>
                  <a:ext uri="{FF2B5EF4-FFF2-40B4-BE49-F238E27FC236}">
                    <a16:creationId xmlns:a16="http://schemas.microsoft.com/office/drawing/2014/main" id="{BC8492CA-412F-4CEB-B999-363C2E9994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3" name="Straight Connector 392">
                <a:extLst>
                  <a:ext uri="{FF2B5EF4-FFF2-40B4-BE49-F238E27FC236}">
                    <a16:creationId xmlns:a16="http://schemas.microsoft.com/office/drawing/2014/main" id="{B7A35656-061E-4569-A40F-C07C8D26B4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4" name="Straight Connector 393">
                <a:extLst>
                  <a:ext uri="{FF2B5EF4-FFF2-40B4-BE49-F238E27FC236}">
                    <a16:creationId xmlns:a16="http://schemas.microsoft.com/office/drawing/2014/main" id="{F1818666-DD60-4A9B-AC9D-317856D798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5" name="Straight Connector 394">
                <a:extLst>
                  <a:ext uri="{FF2B5EF4-FFF2-40B4-BE49-F238E27FC236}">
                    <a16:creationId xmlns:a16="http://schemas.microsoft.com/office/drawing/2014/main" id="{379DEB53-FDA3-4456-9E0A-835730054B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6" name="Straight Connector 395">
                <a:extLst>
                  <a:ext uri="{FF2B5EF4-FFF2-40B4-BE49-F238E27FC236}">
                    <a16:creationId xmlns:a16="http://schemas.microsoft.com/office/drawing/2014/main" id="{023C73EE-B8AE-4D08-908F-6EBF5BCF67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7" name="Straight Connector 396">
                <a:extLst>
                  <a:ext uri="{FF2B5EF4-FFF2-40B4-BE49-F238E27FC236}">
                    <a16:creationId xmlns:a16="http://schemas.microsoft.com/office/drawing/2014/main" id="{2D10E620-92F8-47F7-B834-CBAA4AF421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8" name="Straight Connector 397">
                <a:extLst>
                  <a:ext uri="{FF2B5EF4-FFF2-40B4-BE49-F238E27FC236}">
                    <a16:creationId xmlns:a16="http://schemas.microsoft.com/office/drawing/2014/main" id="{97C3B23B-E4E9-4076-B735-F2CA1C715D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9" name="Straight Connector 398">
                <a:extLst>
                  <a:ext uri="{FF2B5EF4-FFF2-40B4-BE49-F238E27FC236}">
                    <a16:creationId xmlns:a16="http://schemas.microsoft.com/office/drawing/2014/main" id="{9E687DDF-FCF8-442F-83CE-3D484DC7D2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0" name="Straight Connector 399">
                <a:extLst>
                  <a:ext uri="{FF2B5EF4-FFF2-40B4-BE49-F238E27FC236}">
                    <a16:creationId xmlns:a16="http://schemas.microsoft.com/office/drawing/2014/main" id="{819FCD3F-FB15-4F50-B82C-9A82AC771A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1" name="Straight Connector 400">
                <a:extLst>
                  <a:ext uri="{FF2B5EF4-FFF2-40B4-BE49-F238E27FC236}">
                    <a16:creationId xmlns:a16="http://schemas.microsoft.com/office/drawing/2014/main" id="{A5CB66BA-9087-4C6E-B077-D86D8E4BF5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50" name="Group 349">
              <a:extLst>
                <a:ext uri="{FF2B5EF4-FFF2-40B4-BE49-F238E27FC236}">
                  <a16:creationId xmlns:a16="http://schemas.microsoft.com/office/drawing/2014/main" id="{3F658FFD-0E66-4BFA-8AA9-1A331522A836}"/>
                </a:ext>
              </a:extLst>
            </p:cNvPr>
            <p:cNvGrpSpPr/>
            <p:nvPr/>
          </p:nvGrpSpPr>
          <p:grpSpPr>
            <a:xfrm>
              <a:off x="4507128" y="4984048"/>
              <a:ext cx="982919" cy="457200"/>
              <a:chOff x="5013862" y="1667039"/>
              <a:chExt cx="982919" cy="457200"/>
            </a:xfrm>
          </p:grpSpPr>
          <p:cxnSp>
            <p:nvCxnSpPr>
              <p:cNvPr id="382" name="Straight Connector 381">
                <a:extLst>
                  <a:ext uri="{FF2B5EF4-FFF2-40B4-BE49-F238E27FC236}">
                    <a16:creationId xmlns:a16="http://schemas.microsoft.com/office/drawing/2014/main" id="{170E36C7-DF51-4ACF-A78A-F4AE7470285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>
                <a:extLst>
                  <a:ext uri="{FF2B5EF4-FFF2-40B4-BE49-F238E27FC236}">
                    <a16:creationId xmlns:a16="http://schemas.microsoft.com/office/drawing/2014/main" id="{39D2EF93-9DDC-49C0-BB82-E616A62C84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4" name="Straight Connector 383">
                <a:extLst>
                  <a:ext uri="{FF2B5EF4-FFF2-40B4-BE49-F238E27FC236}">
                    <a16:creationId xmlns:a16="http://schemas.microsoft.com/office/drawing/2014/main" id="{D945C7CA-0D85-428A-9883-77C4AD17AD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5" name="Straight Connector 384">
                <a:extLst>
                  <a:ext uri="{FF2B5EF4-FFF2-40B4-BE49-F238E27FC236}">
                    <a16:creationId xmlns:a16="http://schemas.microsoft.com/office/drawing/2014/main" id="{8CB65FC3-002F-4495-B308-989FF811BC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>
                <a:extLst>
                  <a:ext uri="{FF2B5EF4-FFF2-40B4-BE49-F238E27FC236}">
                    <a16:creationId xmlns:a16="http://schemas.microsoft.com/office/drawing/2014/main" id="{DD34A863-84C8-497E-9B02-9FF099D97F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A53568B3-2E50-4CA5-9D68-A5A04FF5AF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>
                <a:extLst>
                  <a:ext uri="{FF2B5EF4-FFF2-40B4-BE49-F238E27FC236}">
                    <a16:creationId xmlns:a16="http://schemas.microsoft.com/office/drawing/2014/main" id="{5943B805-5D3B-423C-9DDE-E747027D12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9" name="Straight Connector 388">
                <a:extLst>
                  <a:ext uri="{FF2B5EF4-FFF2-40B4-BE49-F238E27FC236}">
                    <a16:creationId xmlns:a16="http://schemas.microsoft.com/office/drawing/2014/main" id="{DC583E4D-EAFE-4B5A-8726-F3D283F08B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0" name="Straight Connector 389">
                <a:extLst>
                  <a:ext uri="{FF2B5EF4-FFF2-40B4-BE49-F238E27FC236}">
                    <a16:creationId xmlns:a16="http://schemas.microsoft.com/office/drawing/2014/main" id="{72D15620-008D-4ADC-8192-830C702CAB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1" name="Straight Connector 390">
                <a:extLst>
                  <a:ext uri="{FF2B5EF4-FFF2-40B4-BE49-F238E27FC236}">
                    <a16:creationId xmlns:a16="http://schemas.microsoft.com/office/drawing/2014/main" id="{472BFBC8-5988-4CB7-AC1B-CA815FB4E7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51" name="Group 350">
              <a:extLst>
                <a:ext uri="{FF2B5EF4-FFF2-40B4-BE49-F238E27FC236}">
                  <a16:creationId xmlns:a16="http://schemas.microsoft.com/office/drawing/2014/main" id="{886D07C6-20DD-4F6A-8172-25A97CCAE925}"/>
                </a:ext>
              </a:extLst>
            </p:cNvPr>
            <p:cNvGrpSpPr/>
            <p:nvPr/>
          </p:nvGrpSpPr>
          <p:grpSpPr>
            <a:xfrm>
              <a:off x="3393778" y="4968806"/>
              <a:ext cx="982919" cy="457200"/>
              <a:chOff x="5013862" y="1667039"/>
              <a:chExt cx="982919" cy="457200"/>
            </a:xfrm>
          </p:grpSpPr>
          <p:cxnSp>
            <p:nvCxnSpPr>
              <p:cNvPr id="372" name="Straight Connector 371">
                <a:extLst>
                  <a:ext uri="{FF2B5EF4-FFF2-40B4-BE49-F238E27FC236}">
                    <a16:creationId xmlns:a16="http://schemas.microsoft.com/office/drawing/2014/main" id="{058EEAE8-BC17-40F2-B059-C75CFC8542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3" name="Straight Connector 372">
                <a:extLst>
                  <a:ext uri="{FF2B5EF4-FFF2-40B4-BE49-F238E27FC236}">
                    <a16:creationId xmlns:a16="http://schemas.microsoft.com/office/drawing/2014/main" id="{A2E3C5AF-99A4-499F-AB62-0FC5BCFFAD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4" name="Straight Connector 373">
                <a:extLst>
                  <a:ext uri="{FF2B5EF4-FFF2-40B4-BE49-F238E27FC236}">
                    <a16:creationId xmlns:a16="http://schemas.microsoft.com/office/drawing/2014/main" id="{B227F986-23A5-4C13-A63C-EBA417072C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5" name="Straight Connector 374">
                <a:extLst>
                  <a:ext uri="{FF2B5EF4-FFF2-40B4-BE49-F238E27FC236}">
                    <a16:creationId xmlns:a16="http://schemas.microsoft.com/office/drawing/2014/main" id="{58EC0702-5A50-4BD9-9509-27FCEBD5C0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6" name="Straight Connector 375">
                <a:extLst>
                  <a:ext uri="{FF2B5EF4-FFF2-40B4-BE49-F238E27FC236}">
                    <a16:creationId xmlns:a16="http://schemas.microsoft.com/office/drawing/2014/main" id="{4E8B3206-3D3B-4613-92D2-46A58BC644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7" name="Straight Connector 376">
                <a:extLst>
                  <a:ext uri="{FF2B5EF4-FFF2-40B4-BE49-F238E27FC236}">
                    <a16:creationId xmlns:a16="http://schemas.microsoft.com/office/drawing/2014/main" id="{2144ABA1-3ACE-47C7-9CE7-0036A249DE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8" name="Straight Connector 377">
                <a:extLst>
                  <a:ext uri="{FF2B5EF4-FFF2-40B4-BE49-F238E27FC236}">
                    <a16:creationId xmlns:a16="http://schemas.microsoft.com/office/drawing/2014/main" id="{E2FEABF1-07A6-4E86-821E-2E07939E78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9" name="Straight Connector 378">
                <a:extLst>
                  <a:ext uri="{FF2B5EF4-FFF2-40B4-BE49-F238E27FC236}">
                    <a16:creationId xmlns:a16="http://schemas.microsoft.com/office/drawing/2014/main" id="{9C5316F3-D364-4ED4-AA21-9A2059A199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>
                <a:extLst>
                  <a:ext uri="{FF2B5EF4-FFF2-40B4-BE49-F238E27FC236}">
                    <a16:creationId xmlns:a16="http://schemas.microsoft.com/office/drawing/2014/main" id="{EC87EDE1-69FD-4D3C-A6C4-7E9E4762EC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>
                <a:extLst>
                  <a:ext uri="{FF2B5EF4-FFF2-40B4-BE49-F238E27FC236}">
                    <a16:creationId xmlns:a16="http://schemas.microsoft.com/office/drawing/2014/main" id="{F85C7E7B-D608-4342-8E06-BF8A278DD1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52" name="Group 351">
              <a:extLst>
                <a:ext uri="{FF2B5EF4-FFF2-40B4-BE49-F238E27FC236}">
                  <a16:creationId xmlns:a16="http://schemas.microsoft.com/office/drawing/2014/main" id="{8FB9CE03-BF4C-44D3-917B-8007C467BEA9}"/>
                </a:ext>
              </a:extLst>
            </p:cNvPr>
            <p:cNvGrpSpPr/>
            <p:nvPr/>
          </p:nvGrpSpPr>
          <p:grpSpPr>
            <a:xfrm>
              <a:off x="8886074" y="4991822"/>
              <a:ext cx="1082040" cy="457200"/>
              <a:chOff x="8947148" y="2627159"/>
              <a:chExt cx="1082040" cy="457200"/>
            </a:xfrm>
          </p:grpSpPr>
          <p:cxnSp>
            <p:nvCxnSpPr>
              <p:cNvPr id="361" name="Straight Connector 360">
                <a:extLst>
                  <a:ext uri="{FF2B5EF4-FFF2-40B4-BE49-F238E27FC236}">
                    <a16:creationId xmlns:a16="http://schemas.microsoft.com/office/drawing/2014/main" id="{FED96D98-0CA0-4483-A3E3-FDD0002509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>
                <a:extLst>
                  <a:ext uri="{FF2B5EF4-FFF2-40B4-BE49-F238E27FC236}">
                    <a16:creationId xmlns:a16="http://schemas.microsoft.com/office/drawing/2014/main" id="{11F12953-F84D-498C-90ED-391A70DD8F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>
                <a:extLst>
                  <a:ext uri="{FF2B5EF4-FFF2-40B4-BE49-F238E27FC236}">
                    <a16:creationId xmlns:a16="http://schemas.microsoft.com/office/drawing/2014/main" id="{9F61ED3B-7505-429D-8F64-0414CBBDF5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>
                <a:extLst>
                  <a:ext uri="{FF2B5EF4-FFF2-40B4-BE49-F238E27FC236}">
                    <a16:creationId xmlns:a16="http://schemas.microsoft.com/office/drawing/2014/main" id="{58C13A5A-98B8-4841-A5A8-18F9E0AA8B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5" name="Straight Connector 364">
                <a:extLst>
                  <a:ext uri="{FF2B5EF4-FFF2-40B4-BE49-F238E27FC236}">
                    <a16:creationId xmlns:a16="http://schemas.microsoft.com/office/drawing/2014/main" id="{42B85570-B56E-44F5-8784-CD78FDA268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>
                <a:extLst>
                  <a:ext uri="{FF2B5EF4-FFF2-40B4-BE49-F238E27FC236}">
                    <a16:creationId xmlns:a16="http://schemas.microsoft.com/office/drawing/2014/main" id="{A258994C-B1A0-46F7-B018-3DA9695CF7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>
                <a:extLst>
                  <a:ext uri="{FF2B5EF4-FFF2-40B4-BE49-F238E27FC236}">
                    <a16:creationId xmlns:a16="http://schemas.microsoft.com/office/drawing/2014/main" id="{612ABA80-2B4B-4F20-BF9E-BB7BAF6832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>
                <a:extLst>
                  <a:ext uri="{FF2B5EF4-FFF2-40B4-BE49-F238E27FC236}">
                    <a16:creationId xmlns:a16="http://schemas.microsoft.com/office/drawing/2014/main" id="{0FB8BEFE-D375-4CFC-B938-FBEA9AEB4B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>
                <a:extLst>
                  <a:ext uri="{FF2B5EF4-FFF2-40B4-BE49-F238E27FC236}">
                    <a16:creationId xmlns:a16="http://schemas.microsoft.com/office/drawing/2014/main" id="{85CF0A32-2481-4E84-B28B-2941502154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>
                <a:extLst>
                  <a:ext uri="{FF2B5EF4-FFF2-40B4-BE49-F238E27FC236}">
                    <a16:creationId xmlns:a16="http://schemas.microsoft.com/office/drawing/2014/main" id="{0DCF2A69-82A3-49D2-B489-53885D1CF1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>
                <a:extLst>
                  <a:ext uri="{FF2B5EF4-FFF2-40B4-BE49-F238E27FC236}">
                    <a16:creationId xmlns:a16="http://schemas.microsoft.com/office/drawing/2014/main" id="{119E1D9D-A359-4EFF-8ADF-9C4127D99D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53" name="TextBox 352">
              <a:extLst>
                <a:ext uri="{FF2B5EF4-FFF2-40B4-BE49-F238E27FC236}">
                  <a16:creationId xmlns:a16="http://schemas.microsoft.com/office/drawing/2014/main" id="{3A7541B2-9D31-452D-A3E3-CCAE8FE175A0}"/>
                </a:ext>
              </a:extLst>
            </p:cNvPr>
            <p:cNvSpPr txBox="1"/>
            <p:nvPr/>
          </p:nvSpPr>
          <p:spPr>
            <a:xfrm>
              <a:off x="6565713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354" name="TextBox 353">
              <a:extLst>
                <a:ext uri="{FF2B5EF4-FFF2-40B4-BE49-F238E27FC236}">
                  <a16:creationId xmlns:a16="http://schemas.microsoft.com/office/drawing/2014/main" id="{71703E2F-DC1B-4E46-86ED-30A4DCD3F073}"/>
                </a:ext>
              </a:extLst>
            </p:cNvPr>
            <p:cNvSpPr txBox="1"/>
            <p:nvPr/>
          </p:nvSpPr>
          <p:spPr>
            <a:xfrm>
              <a:off x="5455827" y="5449022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355" name="TextBox 354">
              <a:extLst>
                <a:ext uri="{FF2B5EF4-FFF2-40B4-BE49-F238E27FC236}">
                  <a16:creationId xmlns:a16="http://schemas.microsoft.com/office/drawing/2014/main" id="{BD237754-8485-440B-817A-B15392CB142A}"/>
                </a:ext>
              </a:extLst>
            </p:cNvPr>
            <p:cNvSpPr txBox="1"/>
            <p:nvPr/>
          </p:nvSpPr>
          <p:spPr>
            <a:xfrm>
              <a:off x="4376697" y="541901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356" name="TextBox 355">
              <a:extLst>
                <a:ext uri="{FF2B5EF4-FFF2-40B4-BE49-F238E27FC236}">
                  <a16:creationId xmlns:a16="http://schemas.microsoft.com/office/drawing/2014/main" id="{70ED6E29-91D6-444F-B30B-2BE7E13AAFBD}"/>
                </a:ext>
              </a:extLst>
            </p:cNvPr>
            <p:cNvSpPr txBox="1"/>
            <p:nvPr/>
          </p:nvSpPr>
          <p:spPr>
            <a:xfrm>
              <a:off x="3260910" y="5419588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ACD18AF1-26F5-4EEB-B6D3-00667D106831}"/>
                </a:ext>
              </a:extLst>
            </p:cNvPr>
            <p:cNvSpPr txBox="1"/>
            <p:nvPr/>
          </p:nvSpPr>
          <p:spPr>
            <a:xfrm>
              <a:off x="2164622" y="5403146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58" name="TextBox 357">
              <a:extLst>
                <a:ext uri="{FF2B5EF4-FFF2-40B4-BE49-F238E27FC236}">
                  <a16:creationId xmlns:a16="http://schemas.microsoft.com/office/drawing/2014/main" id="{F0FCAFA3-69F9-4157-B9EA-AB7DAA8D1C69}"/>
                </a:ext>
              </a:extLst>
            </p:cNvPr>
            <p:cNvSpPr txBox="1"/>
            <p:nvPr/>
          </p:nvSpPr>
          <p:spPr>
            <a:xfrm>
              <a:off x="9829118" y="5449021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359" name="TextBox 358">
              <a:extLst>
                <a:ext uri="{FF2B5EF4-FFF2-40B4-BE49-F238E27FC236}">
                  <a16:creationId xmlns:a16="http://schemas.microsoft.com/office/drawing/2014/main" id="{0DD5E78F-B092-43D4-94BF-1EEB408AD0F3}"/>
                </a:ext>
              </a:extLst>
            </p:cNvPr>
            <p:cNvSpPr txBox="1"/>
            <p:nvPr/>
          </p:nvSpPr>
          <p:spPr>
            <a:xfrm>
              <a:off x="8748706" y="5426005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360" name="TextBox 359">
              <a:extLst>
                <a:ext uri="{FF2B5EF4-FFF2-40B4-BE49-F238E27FC236}">
                  <a16:creationId xmlns:a16="http://schemas.microsoft.com/office/drawing/2014/main" id="{476F29C7-75C2-492C-B6FC-64C12F33FB31}"/>
                </a:ext>
              </a:extLst>
            </p:cNvPr>
            <p:cNvSpPr txBox="1"/>
            <p:nvPr/>
          </p:nvSpPr>
          <p:spPr>
            <a:xfrm>
              <a:off x="7659777" y="5432990"/>
              <a:ext cx="2462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</p:grpSp>
      <p:sp>
        <p:nvSpPr>
          <p:cNvPr id="432" name="Freeform: Shape 431">
            <a:extLst>
              <a:ext uri="{FF2B5EF4-FFF2-40B4-BE49-F238E27FC236}">
                <a16:creationId xmlns:a16="http://schemas.microsoft.com/office/drawing/2014/main" id="{7DB75019-DBEB-4A0E-A4FE-8EA5B0ADA822}"/>
              </a:ext>
            </a:extLst>
          </p:cNvPr>
          <p:cNvSpPr/>
          <p:nvPr/>
        </p:nvSpPr>
        <p:spPr>
          <a:xfrm>
            <a:off x="-462116" y="648873"/>
            <a:ext cx="12899922" cy="934524"/>
          </a:xfrm>
          <a:custGeom>
            <a:avLst/>
            <a:gdLst>
              <a:gd name="connsiteX0" fmla="*/ 0 w 10923638"/>
              <a:gd name="connsiteY0" fmla="*/ 29553 h 934524"/>
              <a:gd name="connsiteX1" fmla="*/ 1877961 w 10923638"/>
              <a:gd name="connsiteY1" fmla="*/ 884959 h 934524"/>
              <a:gd name="connsiteX2" fmla="*/ 3667432 w 10923638"/>
              <a:gd name="connsiteY2" fmla="*/ 49217 h 934524"/>
              <a:gd name="connsiteX3" fmla="*/ 5506064 w 10923638"/>
              <a:gd name="connsiteY3" fmla="*/ 884959 h 934524"/>
              <a:gd name="connsiteX4" fmla="*/ 7334864 w 10923638"/>
              <a:gd name="connsiteY4" fmla="*/ 56 h 934524"/>
              <a:gd name="connsiteX5" fmla="*/ 9193161 w 10923638"/>
              <a:gd name="connsiteY5" fmla="*/ 934121 h 934524"/>
              <a:gd name="connsiteX6" fmla="*/ 10923638 w 10923638"/>
              <a:gd name="connsiteY6" fmla="*/ 118043 h 934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23638" h="934524">
                <a:moveTo>
                  <a:pt x="0" y="29553"/>
                </a:moveTo>
                <a:cubicBezTo>
                  <a:pt x="633361" y="455617"/>
                  <a:pt x="1266722" y="881682"/>
                  <a:pt x="1877961" y="884959"/>
                </a:cubicBezTo>
                <a:cubicBezTo>
                  <a:pt x="2489200" y="888236"/>
                  <a:pt x="3062748" y="49217"/>
                  <a:pt x="3667432" y="49217"/>
                </a:cubicBezTo>
                <a:cubicBezTo>
                  <a:pt x="4272116" y="49217"/>
                  <a:pt x="4894825" y="893152"/>
                  <a:pt x="5506064" y="884959"/>
                </a:cubicBezTo>
                <a:cubicBezTo>
                  <a:pt x="6117303" y="876766"/>
                  <a:pt x="6720348" y="-8138"/>
                  <a:pt x="7334864" y="56"/>
                </a:cubicBezTo>
                <a:cubicBezTo>
                  <a:pt x="7949380" y="8250"/>
                  <a:pt x="8595032" y="914457"/>
                  <a:pt x="9193161" y="934121"/>
                </a:cubicBezTo>
                <a:cubicBezTo>
                  <a:pt x="9791290" y="953785"/>
                  <a:pt x="10641780" y="249140"/>
                  <a:pt x="10923638" y="118043"/>
                </a:cubicBezTo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3" name="Group 432">
            <a:extLst>
              <a:ext uri="{FF2B5EF4-FFF2-40B4-BE49-F238E27FC236}">
                <a16:creationId xmlns:a16="http://schemas.microsoft.com/office/drawing/2014/main" id="{C8F2AE1A-38BC-4BE2-9DFA-4452ACD25EA2}"/>
              </a:ext>
            </a:extLst>
          </p:cNvPr>
          <p:cNvGrpSpPr/>
          <p:nvPr/>
        </p:nvGrpSpPr>
        <p:grpSpPr>
          <a:xfrm>
            <a:off x="128258" y="415369"/>
            <a:ext cx="11678069" cy="1509015"/>
            <a:chOff x="128258" y="415369"/>
            <a:chExt cx="11678069" cy="1509015"/>
          </a:xfrm>
        </p:grpSpPr>
        <p:sp>
          <p:nvSpPr>
            <p:cNvPr id="434" name="Oval 433">
              <a:extLst>
                <a:ext uri="{FF2B5EF4-FFF2-40B4-BE49-F238E27FC236}">
                  <a16:creationId xmlns:a16="http://schemas.microsoft.com/office/drawing/2014/main" id="{6BFB3F25-0391-428B-834D-F5EA86B7D3EF}"/>
                </a:ext>
              </a:extLst>
            </p:cNvPr>
            <p:cNvSpPr/>
            <p:nvPr/>
          </p:nvSpPr>
          <p:spPr>
            <a:xfrm>
              <a:off x="128258" y="795071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Oval 434">
              <a:extLst>
                <a:ext uri="{FF2B5EF4-FFF2-40B4-BE49-F238E27FC236}">
                  <a16:creationId xmlns:a16="http://schemas.microsoft.com/office/drawing/2014/main" id="{20769358-F495-4CF6-B75B-62862E60BC06}"/>
                </a:ext>
              </a:extLst>
            </p:cNvPr>
            <p:cNvSpPr/>
            <p:nvPr/>
          </p:nvSpPr>
          <p:spPr>
            <a:xfrm>
              <a:off x="433058" y="1306348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5BE44F83-0A8C-4F9A-93DA-678B60B62265}"/>
                </a:ext>
              </a:extLst>
            </p:cNvPr>
            <p:cNvSpPr/>
            <p:nvPr/>
          </p:nvSpPr>
          <p:spPr>
            <a:xfrm>
              <a:off x="1013161" y="1198194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Oval 436">
              <a:extLst>
                <a:ext uri="{FF2B5EF4-FFF2-40B4-BE49-F238E27FC236}">
                  <a16:creationId xmlns:a16="http://schemas.microsoft.com/office/drawing/2014/main" id="{553A07B6-8163-406B-B8C9-AA460488016E}"/>
                </a:ext>
              </a:extLst>
            </p:cNvPr>
            <p:cNvSpPr/>
            <p:nvPr/>
          </p:nvSpPr>
          <p:spPr>
            <a:xfrm>
              <a:off x="1376955" y="1593788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Oval 437">
              <a:extLst>
                <a:ext uri="{FF2B5EF4-FFF2-40B4-BE49-F238E27FC236}">
                  <a16:creationId xmlns:a16="http://schemas.microsoft.com/office/drawing/2014/main" id="{859A9DDB-DDE3-44FD-BDCB-716ACF4DEDD1}"/>
                </a:ext>
              </a:extLst>
            </p:cNvPr>
            <p:cNvSpPr/>
            <p:nvPr/>
          </p:nvSpPr>
          <p:spPr>
            <a:xfrm>
              <a:off x="1970685" y="122947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Oval 438">
              <a:extLst>
                <a:ext uri="{FF2B5EF4-FFF2-40B4-BE49-F238E27FC236}">
                  <a16:creationId xmlns:a16="http://schemas.microsoft.com/office/drawing/2014/main" id="{A263C4B8-8CA3-40C9-A83A-45BEB2323241}"/>
                </a:ext>
              </a:extLst>
            </p:cNvPr>
            <p:cNvSpPr/>
            <p:nvPr/>
          </p:nvSpPr>
          <p:spPr>
            <a:xfrm>
              <a:off x="2491794" y="158205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Oval 439">
              <a:extLst>
                <a:ext uri="{FF2B5EF4-FFF2-40B4-BE49-F238E27FC236}">
                  <a16:creationId xmlns:a16="http://schemas.microsoft.com/office/drawing/2014/main" id="{F730FD2E-F99D-40B8-BDF6-808D5D4099D0}"/>
                </a:ext>
              </a:extLst>
            </p:cNvPr>
            <p:cNvSpPr/>
            <p:nvPr/>
          </p:nvSpPr>
          <p:spPr>
            <a:xfrm>
              <a:off x="2717936" y="87059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Oval 440">
              <a:extLst>
                <a:ext uri="{FF2B5EF4-FFF2-40B4-BE49-F238E27FC236}">
                  <a16:creationId xmlns:a16="http://schemas.microsoft.com/office/drawing/2014/main" id="{A79FF670-CC40-4B20-B39D-A504675CAC71}"/>
                </a:ext>
              </a:extLst>
            </p:cNvPr>
            <p:cNvSpPr/>
            <p:nvPr/>
          </p:nvSpPr>
          <p:spPr>
            <a:xfrm>
              <a:off x="3101394" y="1077521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Oval 441">
              <a:extLst>
                <a:ext uri="{FF2B5EF4-FFF2-40B4-BE49-F238E27FC236}">
                  <a16:creationId xmlns:a16="http://schemas.microsoft.com/office/drawing/2014/main" id="{F0874CE2-2654-4586-9F96-2BD356F47A8F}"/>
                </a:ext>
              </a:extLst>
            </p:cNvPr>
            <p:cNvSpPr/>
            <p:nvPr/>
          </p:nvSpPr>
          <p:spPr>
            <a:xfrm>
              <a:off x="3484852" y="570657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Oval 442">
              <a:extLst>
                <a:ext uri="{FF2B5EF4-FFF2-40B4-BE49-F238E27FC236}">
                  <a16:creationId xmlns:a16="http://schemas.microsoft.com/office/drawing/2014/main" id="{19D191A5-61F4-453D-BF90-DB5E6C3DE4BD}"/>
                </a:ext>
              </a:extLst>
            </p:cNvPr>
            <p:cNvSpPr/>
            <p:nvPr/>
          </p:nvSpPr>
          <p:spPr>
            <a:xfrm>
              <a:off x="3848646" y="80350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Oval 443">
              <a:extLst>
                <a:ext uri="{FF2B5EF4-FFF2-40B4-BE49-F238E27FC236}">
                  <a16:creationId xmlns:a16="http://schemas.microsoft.com/office/drawing/2014/main" id="{8497AD44-0227-4AE0-AB6A-684D2226C8DB}"/>
                </a:ext>
              </a:extLst>
            </p:cNvPr>
            <p:cNvSpPr/>
            <p:nvPr/>
          </p:nvSpPr>
          <p:spPr>
            <a:xfrm>
              <a:off x="4527072" y="56931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Oval 444">
              <a:extLst>
                <a:ext uri="{FF2B5EF4-FFF2-40B4-BE49-F238E27FC236}">
                  <a16:creationId xmlns:a16="http://schemas.microsoft.com/office/drawing/2014/main" id="{93490E7B-0379-4DFF-9F55-B467AF3B4832}"/>
                </a:ext>
              </a:extLst>
            </p:cNvPr>
            <p:cNvSpPr/>
            <p:nvPr/>
          </p:nvSpPr>
          <p:spPr>
            <a:xfrm>
              <a:off x="4637227" y="1109416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Oval 445">
              <a:extLst>
                <a:ext uri="{FF2B5EF4-FFF2-40B4-BE49-F238E27FC236}">
                  <a16:creationId xmlns:a16="http://schemas.microsoft.com/office/drawing/2014/main" id="{EA80C65C-EB67-4E7E-B6E8-3CA4417D4635}"/>
                </a:ext>
              </a:extLst>
            </p:cNvPr>
            <p:cNvSpPr/>
            <p:nvPr/>
          </p:nvSpPr>
          <p:spPr>
            <a:xfrm>
              <a:off x="5292867" y="97731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Oval 446">
              <a:extLst>
                <a:ext uri="{FF2B5EF4-FFF2-40B4-BE49-F238E27FC236}">
                  <a16:creationId xmlns:a16="http://schemas.microsoft.com/office/drawing/2014/main" id="{CE3FC5FC-0760-4C9D-9563-9012823EDA6D}"/>
                </a:ext>
              </a:extLst>
            </p:cNvPr>
            <p:cNvSpPr/>
            <p:nvPr/>
          </p:nvSpPr>
          <p:spPr>
            <a:xfrm>
              <a:off x="5445704" y="159634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Oval 447">
              <a:extLst>
                <a:ext uri="{FF2B5EF4-FFF2-40B4-BE49-F238E27FC236}">
                  <a16:creationId xmlns:a16="http://schemas.microsoft.com/office/drawing/2014/main" id="{279BD6A3-1901-4D32-BCF6-96631C3BD580}"/>
                </a:ext>
              </a:extLst>
            </p:cNvPr>
            <p:cNvSpPr/>
            <p:nvPr/>
          </p:nvSpPr>
          <p:spPr>
            <a:xfrm>
              <a:off x="6071749" y="1350594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Oval 448">
              <a:extLst>
                <a:ext uri="{FF2B5EF4-FFF2-40B4-BE49-F238E27FC236}">
                  <a16:creationId xmlns:a16="http://schemas.microsoft.com/office/drawing/2014/main" id="{EEC4AB12-19E0-4105-AA36-FEA29DAA9ACB}"/>
                </a:ext>
              </a:extLst>
            </p:cNvPr>
            <p:cNvSpPr/>
            <p:nvPr/>
          </p:nvSpPr>
          <p:spPr>
            <a:xfrm>
              <a:off x="6337220" y="1771984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Oval 449">
              <a:extLst>
                <a:ext uri="{FF2B5EF4-FFF2-40B4-BE49-F238E27FC236}">
                  <a16:creationId xmlns:a16="http://schemas.microsoft.com/office/drawing/2014/main" id="{588A6C8B-F609-433F-B543-58AC1E25701F}"/>
                </a:ext>
              </a:extLst>
            </p:cNvPr>
            <p:cNvSpPr/>
            <p:nvPr/>
          </p:nvSpPr>
          <p:spPr>
            <a:xfrm>
              <a:off x="6774434" y="1096455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Oval 450">
              <a:extLst>
                <a:ext uri="{FF2B5EF4-FFF2-40B4-BE49-F238E27FC236}">
                  <a16:creationId xmlns:a16="http://schemas.microsoft.com/office/drawing/2014/main" id="{47DEF04C-5FBF-481A-972E-DA6A8016F559}"/>
                </a:ext>
              </a:extLst>
            </p:cNvPr>
            <p:cNvSpPr/>
            <p:nvPr/>
          </p:nvSpPr>
          <p:spPr>
            <a:xfrm>
              <a:off x="6971079" y="1527293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Oval 451">
              <a:extLst>
                <a:ext uri="{FF2B5EF4-FFF2-40B4-BE49-F238E27FC236}">
                  <a16:creationId xmlns:a16="http://schemas.microsoft.com/office/drawing/2014/main" id="{43AF7C3C-FCE5-4872-B5D8-0CC6531A2408}"/>
                </a:ext>
              </a:extLst>
            </p:cNvPr>
            <p:cNvSpPr/>
            <p:nvPr/>
          </p:nvSpPr>
          <p:spPr>
            <a:xfrm>
              <a:off x="7226718" y="80215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Oval 452">
              <a:extLst>
                <a:ext uri="{FF2B5EF4-FFF2-40B4-BE49-F238E27FC236}">
                  <a16:creationId xmlns:a16="http://schemas.microsoft.com/office/drawing/2014/main" id="{5FD2567D-AB25-4F6C-BFFB-1863F808375F}"/>
                </a:ext>
              </a:extLst>
            </p:cNvPr>
            <p:cNvSpPr/>
            <p:nvPr/>
          </p:nvSpPr>
          <p:spPr>
            <a:xfrm>
              <a:off x="7536863" y="1104848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Oval 453">
              <a:extLst>
                <a:ext uri="{FF2B5EF4-FFF2-40B4-BE49-F238E27FC236}">
                  <a16:creationId xmlns:a16="http://schemas.microsoft.com/office/drawing/2014/main" id="{F3FB937A-D1C9-48B6-A4AA-32E436830927}"/>
                </a:ext>
              </a:extLst>
            </p:cNvPr>
            <p:cNvSpPr/>
            <p:nvPr/>
          </p:nvSpPr>
          <p:spPr>
            <a:xfrm>
              <a:off x="7703128" y="419601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Oval 454">
              <a:extLst>
                <a:ext uri="{FF2B5EF4-FFF2-40B4-BE49-F238E27FC236}">
                  <a16:creationId xmlns:a16="http://schemas.microsoft.com/office/drawing/2014/main" id="{8E942290-4E5B-49C7-827E-E4CA4CC843DA}"/>
                </a:ext>
              </a:extLst>
            </p:cNvPr>
            <p:cNvSpPr/>
            <p:nvPr/>
          </p:nvSpPr>
          <p:spPr>
            <a:xfrm>
              <a:off x="7919891" y="80534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6" name="Oval 455">
              <a:extLst>
                <a:ext uri="{FF2B5EF4-FFF2-40B4-BE49-F238E27FC236}">
                  <a16:creationId xmlns:a16="http://schemas.microsoft.com/office/drawing/2014/main" id="{D0A9B4FB-3DB9-4066-8F19-A38BA004B73C}"/>
                </a:ext>
              </a:extLst>
            </p:cNvPr>
            <p:cNvSpPr/>
            <p:nvPr/>
          </p:nvSpPr>
          <p:spPr>
            <a:xfrm>
              <a:off x="8335617" y="41536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Oval 456">
              <a:extLst>
                <a:ext uri="{FF2B5EF4-FFF2-40B4-BE49-F238E27FC236}">
                  <a16:creationId xmlns:a16="http://schemas.microsoft.com/office/drawing/2014/main" id="{628BCDA2-77CB-452C-AE0B-1A4B4E490F49}"/>
                </a:ext>
              </a:extLst>
            </p:cNvPr>
            <p:cNvSpPr/>
            <p:nvPr/>
          </p:nvSpPr>
          <p:spPr>
            <a:xfrm>
              <a:off x="8521219" y="792383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Oval 457">
              <a:extLst>
                <a:ext uri="{FF2B5EF4-FFF2-40B4-BE49-F238E27FC236}">
                  <a16:creationId xmlns:a16="http://schemas.microsoft.com/office/drawing/2014/main" id="{80134C24-6647-4A14-90E0-472B49DA3CB9}"/>
                </a:ext>
              </a:extLst>
            </p:cNvPr>
            <p:cNvSpPr/>
            <p:nvPr/>
          </p:nvSpPr>
          <p:spPr>
            <a:xfrm>
              <a:off x="8870266" y="570657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Oval 458">
              <a:extLst>
                <a:ext uri="{FF2B5EF4-FFF2-40B4-BE49-F238E27FC236}">
                  <a16:creationId xmlns:a16="http://schemas.microsoft.com/office/drawing/2014/main" id="{52849188-BA6A-4607-8BE1-1674741DFFEE}"/>
                </a:ext>
              </a:extLst>
            </p:cNvPr>
            <p:cNvSpPr/>
            <p:nvPr/>
          </p:nvSpPr>
          <p:spPr>
            <a:xfrm>
              <a:off x="8980654" y="1044450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Oval 459">
              <a:extLst>
                <a:ext uri="{FF2B5EF4-FFF2-40B4-BE49-F238E27FC236}">
                  <a16:creationId xmlns:a16="http://schemas.microsoft.com/office/drawing/2014/main" id="{851A9AE6-7081-4C1B-9006-5F547946803A}"/>
                </a:ext>
              </a:extLst>
            </p:cNvPr>
            <p:cNvSpPr/>
            <p:nvPr/>
          </p:nvSpPr>
          <p:spPr>
            <a:xfrm>
              <a:off x="9478302" y="82753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Oval 460">
              <a:extLst>
                <a:ext uri="{FF2B5EF4-FFF2-40B4-BE49-F238E27FC236}">
                  <a16:creationId xmlns:a16="http://schemas.microsoft.com/office/drawing/2014/main" id="{3DA1C0E2-A2E5-445A-A082-8F264226F2F3}"/>
                </a:ext>
              </a:extLst>
            </p:cNvPr>
            <p:cNvSpPr/>
            <p:nvPr/>
          </p:nvSpPr>
          <p:spPr>
            <a:xfrm>
              <a:off x="9542874" y="1376893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Oval 461">
              <a:extLst>
                <a:ext uri="{FF2B5EF4-FFF2-40B4-BE49-F238E27FC236}">
                  <a16:creationId xmlns:a16="http://schemas.microsoft.com/office/drawing/2014/main" id="{538F2133-F06C-4968-967C-14474A6B586E}"/>
                </a:ext>
              </a:extLst>
            </p:cNvPr>
            <p:cNvSpPr/>
            <p:nvPr/>
          </p:nvSpPr>
          <p:spPr>
            <a:xfrm>
              <a:off x="9979961" y="1120650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Oval 462">
              <a:extLst>
                <a:ext uri="{FF2B5EF4-FFF2-40B4-BE49-F238E27FC236}">
                  <a16:creationId xmlns:a16="http://schemas.microsoft.com/office/drawing/2014/main" id="{096CA040-8E55-4A99-9A50-B62F91F2AC5B}"/>
                </a:ext>
              </a:extLst>
            </p:cNvPr>
            <p:cNvSpPr/>
            <p:nvPr/>
          </p:nvSpPr>
          <p:spPr>
            <a:xfrm>
              <a:off x="10250125" y="1658925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Oval 463">
              <a:extLst>
                <a:ext uri="{FF2B5EF4-FFF2-40B4-BE49-F238E27FC236}">
                  <a16:creationId xmlns:a16="http://schemas.microsoft.com/office/drawing/2014/main" id="{50C5AF00-AF55-4103-8278-DF9AC085CD80}"/>
                </a:ext>
              </a:extLst>
            </p:cNvPr>
            <p:cNvSpPr/>
            <p:nvPr/>
          </p:nvSpPr>
          <p:spPr>
            <a:xfrm>
              <a:off x="10701856" y="1181048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Oval 464">
              <a:extLst>
                <a:ext uri="{FF2B5EF4-FFF2-40B4-BE49-F238E27FC236}">
                  <a16:creationId xmlns:a16="http://schemas.microsoft.com/office/drawing/2014/main" id="{7A93102A-56BA-479B-84D2-1F664D2E19B4}"/>
                </a:ext>
              </a:extLst>
            </p:cNvPr>
            <p:cNvSpPr/>
            <p:nvPr/>
          </p:nvSpPr>
          <p:spPr>
            <a:xfrm>
              <a:off x="10972699" y="1695112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Oval 465">
              <a:extLst>
                <a:ext uri="{FF2B5EF4-FFF2-40B4-BE49-F238E27FC236}">
                  <a16:creationId xmlns:a16="http://schemas.microsoft.com/office/drawing/2014/main" id="{D174A6E6-C0E9-49BA-93A6-07ADC924A067}"/>
                </a:ext>
              </a:extLst>
            </p:cNvPr>
            <p:cNvSpPr/>
            <p:nvPr/>
          </p:nvSpPr>
          <p:spPr>
            <a:xfrm>
              <a:off x="11284304" y="991652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Oval 466">
              <a:extLst>
                <a:ext uri="{FF2B5EF4-FFF2-40B4-BE49-F238E27FC236}">
                  <a16:creationId xmlns:a16="http://schemas.microsoft.com/office/drawing/2014/main" id="{D48674B5-ACF8-4D56-ABDC-EBD2B3E56109}"/>
                </a:ext>
              </a:extLst>
            </p:cNvPr>
            <p:cNvSpPr/>
            <p:nvPr/>
          </p:nvSpPr>
          <p:spPr>
            <a:xfrm>
              <a:off x="11666879" y="1387241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Oval 467">
              <a:extLst>
                <a:ext uri="{FF2B5EF4-FFF2-40B4-BE49-F238E27FC236}">
                  <a16:creationId xmlns:a16="http://schemas.microsoft.com/office/drawing/2014/main" id="{13C11C22-3C52-4D57-BBA0-210777D9C2F2}"/>
                </a:ext>
              </a:extLst>
            </p:cNvPr>
            <p:cNvSpPr/>
            <p:nvPr/>
          </p:nvSpPr>
          <p:spPr>
            <a:xfrm>
              <a:off x="9473946" y="82887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Oval 468">
              <a:extLst>
                <a:ext uri="{FF2B5EF4-FFF2-40B4-BE49-F238E27FC236}">
                  <a16:creationId xmlns:a16="http://schemas.microsoft.com/office/drawing/2014/main" id="{535EB727-2E1B-42B2-97E7-1C20E3D1313A}"/>
                </a:ext>
              </a:extLst>
            </p:cNvPr>
            <p:cNvSpPr/>
            <p:nvPr/>
          </p:nvSpPr>
          <p:spPr>
            <a:xfrm>
              <a:off x="9975605" y="112199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70" name="Group 469">
            <a:extLst>
              <a:ext uri="{FF2B5EF4-FFF2-40B4-BE49-F238E27FC236}">
                <a16:creationId xmlns:a16="http://schemas.microsoft.com/office/drawing/2014/main" id="{FC5FEA6F-637F-42E3-BEE5-3DE9E47C008A}"/>
              </a:ext>
            </a:extLst>
          </p:cNvPr>
          <p:cNvGrpSpPr/>
          <p:nvPr/>
        </p:nvGrpSpPr>
        <p:grpSpPr>
          <a:xfrm>
            <a:off x="120222" y="-616993"/>
            <a:ext cx="11678069" cy="2526064"/>
            <a:chOff x="123902" y="2211696"/>
            <a:chExt cx="11678069" cy="2526064"/>
          </a:xfrm>
        </p:grpSpPr>
        <p:grpSp>
          <p:nvGrpSpPr>
            <p:cNvPr id="471" name="Group 470">
              <a:extLst>
                <a:ext uri="{FF2B5EF4-FFF2-40B4-BE49-F238E27FC236}">
                  <a16:creationId xmlns:a16="http://schemas.microsoft.com/office/drawing/2014/main" id="{407FF15A-03B4-4D9C-BF42-8ACE4D781BC7}"/>
                </a:ext>
              </a:extLst>
            </p:cNvPr>
            <p:cNvGrpSpPr/>
            <p:nvPr/>
          </p:nvGrpSpPr>
          <p:grpSpPr>
            <a:xfrm>
              <a:off x="7517760" y="2211696"/>
              <a:ext cx="154195" cy="153744"/>
              <a:chOff x="7507369" y="4757471"/>
              <a:chExt cx="154195" cy="153744"/>
            </a:xfrm>
          </p:grpSpPr>
          <p:sp>
            <p:nvSpPr>
              <p:cNvPr id="504" name="Oval 503">
                <a:extLst>
                  <a:ext uri="{FF2B5EF4-FFF2-40B4-BE49-F238E27FC236}">
                    <a16:creationId xmlns:a16="http://schemas.microsoft.com/office/drawing/2014/main" id="{14600E27-9840-4413-B820-5129D6E866D2}"/>
                  </a:ext>
                </a:extLst>
              </p:cNvPr>
              <p:cNvSpPr/>
              <p:nvPr/>
            </p:nvSpPr>
            <p:spPr>
              <a:xfrm>
                <a:off x="7522116" y="4757471"/>
                <a:ext cx="139448" cy="152400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  <a:effectLst>
                <a:glow rad="228600">
                  <a:schemeClr val="accent4">
                    <a:satMod val="175000"/>
                  </a:schemeClr>
                </a:glo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5" name="Oval 504">
                <a:extLst>
                  <a:ext uri="{FF2B5EF4-FFF2-40B4-BE49-F238E27FC236}">
                    <a16:creationId xmlns:a16="http://schemas.microsoft.com/office/drawing/2014/main" id="{67AFF839-3F54-4500-877E-DF51D3872F6B}"/>
                  </a:ext>
                </a:extLst>
              </p:cNvPr>
              <p:cNvSpPr/>
              <p:nvPr/>
            </p:nvSpPr>
            <p:spPr>
              <a:xfrm>
                <a:off x="7507369" y="4758815"/>
                <a:ext cx="139448" cy="1524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2" name="Oval 471">
              <a:extLst>
                <a:ext uri="{FF2B5EF4-FFF2-40B4-BE49-F238E27FC236}">
                  <a16:creationId xmlns:a16="http://schemas.microsoft.com/office/drawing/2014/main" id="{F4E87A5A-D76D-4CED-9C75-433844143EEC}"/>
                </a:ext>
              </a:extLst>
            </p:cNvPr>
            <p:cNvSpPr/>
            <p:nvPr/>
          </p:nvSpPr>
          <p:spPr>
            <a:xfrm>
              <a:off x="123902" y="360844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Oval 472">
              <a:extLst>
                <a:ext uri="{FF2B5EF4-FFF2-40B4-BE49-F238E27FC236}">
                  <a16:creationId xmlns:a16="http://schemas.microsoft.com/office/drawing/2014/main" id="{83D55FC6-72F0-4CC8-A613-AB387B62A05A}"/>
                </a:ext>
              </a:extLst>
            </p:cNvPr>
            <p:cNvSpPr/>
            <p:nvPr/>
          </p:nvSpPr>
          <p:spPr>
            <a:xfrm>
              <a:off x="428702" y="41197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Oval 473">
              <a:extLst>
                <a:ext uri="{FF2B5EF4-FFF2-40B4-BE49-F238E27FC236}">
                  <a16:creationId xmlns:a16="http://schemas.microsoft.com/office/drawing/2014/main" id="{BD0CB9E5-52A1-4A6A-9DFF-2FCB2636D73A}"/>
                </a:ext>
              </a:extLst>
            </p:cNvPr>
            <p:cNvSpPr/>
            <p:nvPr/>
          </p:nvSpPr>
          <p:spPr>
            <a:xfrm>
              <a:off x="1008805" y="401157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Oval 474">
              <a:extLst>
                <a:ext uri="{FF2B5EF4-FFF2-40B4-BE49-F238E27FC236}">
                  <a16:creationId xmlns:a16="http://schemas.microsoft.com/office/drawing/2014/main" id="{19BBAD76-FCD4-4262-9B2A-5BAE28EFD991}"/>
                </a:ext>
              </a:extLst>
            </p:cNvPr>
            <p:cNvSpPr/>
            <p:nvPr/>
          </p:nvSpPr>
          <p:spPr>
            <a:xfrm>
              <a:off x="1372599" y="440716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Oval 475">
              <a:extLst>
                <a:ext uri="{FF2B5EF4-FFF2-40B4-BE49-F238E27FC236}">
                  <a16:creationId xmlns:a16="http://schemas.microsoft.com/office/drawing/2014/main" id="{816E0F92-0920-40D6-884B-2A5034792DBB}"/>
                </a:ext>
              </a:extLst>
            </p:cNvPr>
            <p:cNvSpPr/>
            <p:nvPr/>
          </p:nvSpPr>
          <p:spPr>
            <a:xfrm>
              <a:off x="1966329" y="4042852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Oval 476">
              <a:extLst>
                <a:ext uri="{FF2B5EF4-FFF2-40B4-BE49-F238E27FC236}">
                  <a16:creationId xmlns:a16="http://schemas.microsoft.com/office/drawing/2014/main" id="{3727C52E-6D53-4DD6-806B-05750801F0C5}"/>
                </a:ext>
              </a:extLst>
            </p:cNvPr>
            <p:cNvSpPr/>
            <p:nvPr/>
          </p:nvSpPr>
          <p:spPr>
            <a:xfrm>
              <a:off x="2487438" y="439542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Oval 477">
              <a:extLst>
                <a:ext uri="{FF2B5EF4-FFF2-40B4-BE49-F238E27FC236}">
                  <a16:creationId xmlns:a16="http://schemas.microsoft.com/office/drawing/2014/main" id="{CF89ACC6-9901-43D7-8618-F42CC5BE8501}"/>
                </a:ext>
              </a:extLst>
            </p:cNvPr>
            <p:cNvSpPr/>
            <p:nvPr/>
          </p:nvSpPr>
          <p:spPr>
            <a:xfrm>
              <a:off x="2713580" y="368397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Oval 478">
              <a:extLst>
                <a:ext uri="{FF2B5EF4-FFF2-40B4-BE49-F238E27FC236}">
                  <a16:creationId xmlns:a16="http://schemas.microsoft.com/office/drawing/2014/main" id="{B39124B9-C031-43CF-98DE-3266D1DCF2C3}"/>
                </a:ext>
              </a:extLst>
            </p:cNvPr>
            <p:cNvSpPr/>
            <p:nvPr/>
          </p:nvSpPr>
          <p:spPr>
            <a:xfrm>
              <a:off x="3097038" y="389089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Oval 479">
              <a:extLst>
                <a:ext uri="{FF2B5EF4-FFF2-40B4-BE49-F238E27FC236}">
                  <a16:creationId xmlns:a16="http://schemas.microsoft.com/office/drawing/2014/main" id="{92B16D79-DC34-4F2C-9013-1E31741F9707}"/>
                </a:ext>
              </a:extLst>
            </p:cNvPr>
            <p:cNvSpPr/>
            <p:nvPr/>
          </p:nvSpPr>
          <p:spPr>
            <a:xfrm>
              <a:off x="3480496" y="33840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Oval 480">
              <a:extLst>
                <a:ext uri="{FF2B5EF4-FFF2-40B4-BE49-F238E27FC236}">
                  <a16:creationId xmlns:a16="http://schemas.microsoft.com/office/drawing/2014/main" id="{80690728-101B-4A41-960C-BE56DBC75697}"/>
                </a:ext>
              </a:extLst>
            </p:cNvPr>
            <p:cNvSpPr/>
            <p:nvPr/>
          </p:nvSpPr>
          <p:spPr>
            <a:xfrm>
              <a:off x="3844290" y="361687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Oval 481">
              <a:extLst>
                <a:ext uri="{FF2B5EF4-FFF2-40B4-BE49-F238E27FC236}">
                  <a16:creationId xmlns:a16="http://schemas.microsoft.com/office/drawing/2014/main" id="{52E006A8-7687-4F70-9525-CEAD149F0B67}"/>
                </a:ext>
              </a:extLst>
            </p:cNvPr>
            <p:cNvSpPr/>
            <p:nvPr/>
          </p:nvSpPr>
          <p:spPr>
            <a:xfrm>
              <a:off x="4522716" y="338268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Oval 482">
              <a:extLst>
                <a:ext uri="{FF2B5EF4-FFF2-40B4-BE49-F238E27FC236}">
                  <a16:creationId xmlns:a16="http://schemas.microsoft.com/office/drawing/2014/main" id="{C6B83ADB-73AF-48A5-ABD7-9B2FD361A454}"/>
                </a:ext>
              </a:extLst>
            </p:cNvPr>
            <p:cNvSpPr/>
            <p:nvPr/>
          </p:nvSpPr>
          <p:spPr>
            <a:xfrm>
              <a:off x="4632871" y="39174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Oval 483">
              <a:extLst>
                <a:ext uri="{FF2B5EF4-FFF2-40B4-BE49-F238E27FC236}">
                  <a16:creationId xmlns:a16="http://schemas.microsoft.com/office/drawing/2014/main" id="{7A808D6D-6E6F-426A-A145-E70EFAA1DA4A}"/>
                </a:ext>
              </a:extLst>
            </p:cNvPr>
            <p:cNvSpPr/>
            <p:nvPr/>
          </p:nvSpPr>
          <p:spPr>
            <a:xfrm>
              <a:off x="5288511" y="379068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Oval 484">
              <a:extLst>
                <a:ext uri="{FF2B5EF4-FFF2-40B4-BE49-F238E27FC236}">
                  <a16:creationId xmlns:a16="http://schemas.microsoft.com/office/drawing/2014/main" id="{FA75D9F0-3484-475E-A59B-57CBC5F6401C}"/>
                </a:ext>
              </a:extLst>
            </p:cNvPr>
            <p:cNvSpPr/>
            <p:nvPr/>
          </p:nvSpPr>
          <p:spPr>
            <a:xfrm>
              <a:off x="5441348" y="4409722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Oval 485">
              <a:extLst>
                <a:ext uri="{FF2B5EF4-FFF2-40B4-BE49-F238E27FC236}">
                  <a16:creationId xmlns:a16="http://schemas.microsoft.com/office/drawing/2014/main" id="{CD331AEF-BAD0-4C28-97D5-75AF39BE4346}"/>
                </a:ext>
              </a:extLst>
            </p:cNvPr>
            <p:cNvSpPr/>
            <p:nvPr/>
          </p:nvSpPr>
          <p:spPr>
            <a:xfrm>
              <a:off x="6067393" y="416397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Oval 486">
              <a:extLst>
                <a:ext uri="{FF2B5EF4-FFF2-40B4-BE49-F238E27FC236}">
                  <a16:creationId xmlns:a16="http://schemas.microsoft.com/office/drawing/2014/main" id="{A2B7E504-4E91-47D4-BA97-BAF2A754D002}"/>
                </a:ext>
              </a:extLst>
            </p:cNvPr>
            <p:cNvSpPr/>
            <p:nvPr/>
          </p:nvSpPr>
          <p:spPr>
            <a:xfrm>
              <a:off x="6332864" y="458536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Oval 487">
              <a:extLst>
                <a:ext uri="{FF2B5EF4-FFF2-40B4-BE49-F238E27FC236}">
                  <a16:creationId xmlns:a16="http://schemas.microsoft.com/office/drawing/2014/main" id="{43EA7A6B-EB6F-4D21-BA04-047CF449A7F6}"/>
                </a:ext>
              </a:extLst>
            </p:cNvPr>
            <p:cNvSpPr/>
            <p:nvPr/>
          </p:nvSpPr>
          <p:spPr>
            <a:xfrm>
              <a:off x="6770078" y="390983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Oval 488">
              <a:extLst>
                <a:ext uri="{FF2B5EF4-FFF2-40B4-BE49-F238E27FC236}">
                  <a16:creationId xmlns:a16="http://schemas.microsoft.com/office/drawing/2014/main" id="{3D548BF2-E633-4BB2-8CAF-F63ADE4150D3}"/>
                </a:ext>
              </a:extLst>
            </p:cNvPr>
            <p:cNvSpPr/>
            <p:nvPr/>
          </p:nvSpPr>
          <p:spPr>
            <a:xfrm>
              <a:off x="6966723" y="434066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Oval 489">
              <a:extLst>
                <a:ext uri="{FF2B5EF4-FFF2-40B4-BE49-F238E27FC236}">
                  <a16:creationId xmlns:a16="http://schemas.microsoft.com/office/drawing/2014/main" id="{21DECB84-6201-4DD4-8AAC-8EA1CED1F8FC}"/>
                </a:ext>
              </a:extLst>
            </p:cNvPr>
            <p:cNvSpPr/>
            <p:nvPr/>
          </p:nvSpPr>
          <p:spPr>
            <a:xfrm>
              <a:off x="7222362" y="361553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Oval 490">
              <a:extLst>
                <a:ext uri="{FF2B5EF4-FFF2-40B4-BE49-F238E27FC236}">
                  <a16:creationId xmlns:a16="http://schemas.microsoft.com/office/drawing/2014/main" id="{706ED22B-3B1E-498B-BDDA-8BC102B6F80D}"/>
                </a:ext>
              </a:extLst>
            </p:cNvPr>
            <p:cNvSpPr/>
            <p:nvPr/>
          </p:nvSpPr>
          <p:spPr>
            <a:xfrm>
              <a:off x="7532507" y="39182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Oval 491">
              <a:extLst>
                <a:ext uri="{FF2B5EF4-FFF2-40B4-BE49-F238E27FC236}">
                  <a16:creationId xmlns:a16="http://schemas.microsoft.com/office/drawing/2014/main" id="{F51251E9-4248-48E3-9175-931F6DA68285}"/>
                </a:ext>
              </a:extLst>
            </p:cNvPr>
            <p:cNvSpPr/>
            <p:nvPr/>
          </p:nvSpPr>
          <p:spPr>
            <a:xfrm>
              <a:off x="7698772" y="323297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Oval 492">
              <a:extLst>
                <a:ext uri="{FF2B5EF4-FFF2-40B4-BE49-F238E27FC236}">
                  <a16:creationId xmlns:a16="http://schemas.microsoft.com/office/drawing/2014/main" id="{EA291F89-0CCF-46A9-8E89-CAA44A525FB9}"/>
                </a:ext>
              </a:extLst>
            </p:cNvPr>
            <p:cNvSpPr/>
            <p:nvPr/>
          </p:nvSpPr>
          <p:spPr>
            <a:xfrm>
              <a:off x="7915535" y="362855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Oval 493">
              <a:extLst>
                <a:ext uri="{FF2B5EF4-FFF2-40B4-BE49-F238E27FC236}">
                  <a16:creationId xmlns:a16="http://schemas.microsoft.com/office/drawing/2014/main" id="{288BB7B4-0622-4F5D-9706-9E10DBDEC08C}"/>
                </a:ext>
              </a:extLst>
            </p:cNvPr>
            <p:cNvSpPr/>
            <p:nvPr/>
          </p:nvSpPr>
          <p:spPr>
            <a:xfrm>
              <a:off x="8331261" y="328773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Oval 494">
              <a:extLst>
                <a:ext uri="{FF2B5EF4-FFF2-40B4-BE49-F238E27FC236}">
                  <a16:creationId xmlns:a16="http://schemas.microsoft.com/office/drawing/2014/main" id="{38368C1E-0A98-4D37-8776-12754D975D31}"/>
                </a:ext>
              </a:extLst>
            </p:cNvPr>
            <p:cNvSpPr/>
            <p:nvPr/>
          </p:nvSpPr>
          <p:spPr>
            <a:xfrm>
              <a:off x="8516863" y="360575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Oval 495">
              <a:extLst>
                <a:ext uri="{FF2B5EF4-FFF2-40B4-BE49-F238E27FC236}">
                  <a16:creationId xmlns:a16="http://schemas.microsoft.com/office/drawing/2014/main" id="{94EA0BD0-08FB-4761-9912-951B303210AE}"/>
                </a:ext>
              </a:extLst>
            </p:cNvPr>
            <p:cNvSpPr/>
            <p:nvPr/>
          </p:nvSpPr>
          <p:spPr>
            <a:xfrm>
              <a:off x="8865910" y="33840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Oval 496">
              <a:extLst>
                <a:ext uri="{FF2B5EF4-FFF2-40B4-BE49-F238E27FC236}">
                  <a16:creationId xmlns:a16="http://schemas.microsoft.com/office/drawing/2014/main" id="{FD5D2F98-4E31-463F-B9FC-D2F21B0A79A7}"/>
                </a:ext>
              </a:extLst>
            </p:cNvPr>
            <p:cNvSpPr/>
            <p:nvPr/>
          </p:nvSpPr>
          <p:spPr>
            <a:xfrm>
              <a:off x="8976298" y="3857826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Oval 497">
              <a:extLst>
                <a:ext uri="{FF2B5EF4-FFF2-40B4-BE49-F238E27FC236}">
                  <a16:creationId xmlns:a16="http://schemas.microsoft.com/office/drawing/2014/main" id="{4EC46F9F-78BE-47B5-85B8-5C2793261BE0}"/>
                </a:ext>
              </a:extLst>
            </p:cNvPr>
            <p:cNvSpPr/>
            <p:nvPr/>
          </p:nvSpPr>
          <p:spPr>
            <a:xfrm>
              <a:off x="9538518" y="419026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Oval 498">
              <a:extLst>
                <a:ext uri="{FF2B5EF4-FFF2-40B4-BE49-F238E27FC236}">
                  <a16:creationId xmlns:a16="http://schemas.microsoft.com/office/drawing/2014/main" id="{D8FCFADA-9C63-45CC-A9F6-7D3C8C4EFA8D}"/>
                </a:ext>
              </a:extLst>
            </p:cNvPr>
            <p:cNvSpPr/>
            <p:nvPr/>
          </p:nvSpPr>
          <p:spPr>
            <a:xfrm>
              <a:off x="10245769" y="447230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Oval 499">
              <a:extLst>
                <a:ext uri="{FF2B5EF4-FFF2-40B4-BE49-F238E27FC236}">
                  <a16:creationId xmlns:a16="http://schemas.microsoft.com/office/drawing/2014/main" id="{3DC68592-86BC-4B40-B8C0-A4D5F0BB901F}"/>
                </a:ext>
              </a:extLst>
            </p:cNvPr>
            <p:cNvSpPr/>
            <p:nvPr/>
          </p:nvSpPr>
          <p:spPr>
            <a:xfrm>
              <a:off x="10697500" y="39944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Oval 500">
              <a:extLst>
                <a:ext uri="{FF2B5EF4-FFF2-40B4-BE49-F238E27FC236}">
                  <a16:creationId xmlns:a16="http://schemas.microsoft.com/office/drawing/2014/main" id="{376302E1-064E-4282-B25C-565B34D8171F}"/>
                </a:ext>
              </a:extLst>
            </p:cNvPr>
            <p:cNvSpPr/>
            <p:nvPr/>
          </p:nvSpPr>
          <p:spPr>
            <a:xfrm>
              <a:off x="10968343" y="4508488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Oval 501">
              <a:extLst>
                <a:ext uri="{FF2B5EF4-FFF2-40B4-BE49-F238E27FC236}">
                  <a16:creationId xmlns:a16="http://schemas.microsoft.com/office/drawing/2014/main" id="{91D225EC-B2CD-45EB-89FE-6C279476BE78}"/>
                </a:ext>
              </a:extLst>
            </p:cNvPr>
            <p:cNvSpPr/>
            <p:nvPr/>
          </p:nvSpPr>
          <p:spPr>
            <a:xfrm>
              <a:off x="11279948" y="3805028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Oval 502">
              <a:extLst>
                <a:ext uri="{FF2B5EF4-FFF2-40B4-BE49-F238E27FC236}">
                  <a16:creationId xmlns:a16="http://schemas.microsoft.com/office/drawing/2014/main" id="{B48569C4-1E41-4BFB-BCD7-23A239E1B8A1}"/>
                </a:ext>
              </a:extLst>
            </p:cNvPr>
            <p:cNvSpPr/>
            <p:nvPr/>
          </p:nvSpPr>
          <p:spPr>
            <a:xfrm>
              <a:off x="11662523" y="420061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6" name="Group 505">
            <a:extLst>
              <a:ext uri="{FF2B5EF4-FFF2-40B4-BE49-F238E27FC236}">
                <a16:creationId xmlns:a16="http://schemas.microsoft.com/office/drawing/2014/main" id="{1BEBBB56-7708-4FB7-98AC-5696FAB5D65C}"/>
              </a:ext>
            </a:extLst>
          </p:cNvPr>
          <p:cNvGrpSpPr/>
          <p:nvPr/>
        </p:nvGrpSpPr>
        <p:grpSpPr>
          <a:xfrm>
            <a:off x="319101" y="4468470"/>
            <a:ext cx="11678069" cy="1504783"/>
            <a:chOff x="123902" y="3232977"/>
            <a:chExt cx="11678069" cy="1504783"/>
          </a:xfrm>
        </p:grpSpPr>
        <p:sp>
          <p:nvSpPr>
            <p:cNvPr id="507" name="Oval 506">
              <a:extLst>
                <a:ext uri="{FF2B5EF4-FFF2-40B4-BE49-F238E27FC236}">
                  <a16:creationId xmlns:a16="http://schemas.microsoft.com/office/drawing/2014/main" id="{6CCDB842-B826-445F-A169-F650C50BAE9B}"/>
                </a:ext>
              </a:extLst>
            </p:cNvPr>
            <p:cNvSpPr/>
            <p:nvPr/>
          </p:nvSpPr>
          <p:spPr>
            <a:xfrm>
              <a:off x="123902" y="360844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Oval 507">
              <a:extLst>
                <a:ext uri="{FF2B5EF4-FFF2-40B4-BE49-F238E27FC236}">
                  <a16:creationId xmlns:a16="http://schemas.microsoft.com/office/drawing/2014/main" id="{0D9900C2-2196-45C3-8FF3-727727D66953}"/>
                </a:ext>
              </a:extLst>
            </p:cNvPr>
            <p:cNvSpPr/>
            <p:nvPr/>
          </p:nvSpPr>
          <p:spPr>
            <a:xfrm>
              <a:off x="428702" y="41197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Oval 508">
              <a:extLst>
                <a:ext uri="{FF2B5EF4-FFF2-40B4-BE49-F238E27FC236}">
                  <a16:creationId xmlns:a16="http://schemas.microsoft.com/office/drawing/2014/main" id="{808CBF21-F387-4E8E-9114-FB0E415AB457}"/>
                </a:ext>
              </a:extLst>
            </p:cNvPr>
            <p:cNvSpPr/>
            <p:nvPr/>
          </p:nvSpPr>
          <p:spPr>
            <a:xfrm>
              <a:off x="1008805" y="401157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Oval 509">
              <a:extLst>
                <a:ext uri="{FF2B5EF4-FFF2-40B4-BE49-F238E27FC236}">
                  <a16:creationId xmlns:a16="http://schemas.microsoft.com/office/drawing/2014/main" id="{930BA612-183A-4521-9479-B0338C5F9760}"/>
                </a:ext>
              </a:extLst>
            </p:cNvPr>
            <p:cNvSpPr/>
            <p:nvPr/>
          </p:nvSpPr>
          <p:spPr>
            <a:xfrm>
              <a:off x="1372599" y="440716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Oval 510">
              <a:extLst>
                <a:ext uri="{FF2B5EF4-FFF2-40B4-BE49-F238E27FC236}">
                  <a16:creationId xmlns:a16="http://schemas.microsoft.com/office/drawing/2014/main" id="{FC46F8F7-3819-40DE-9537-AADE79100B43}"/>
                </a:ext>
              </a:extLst>
            </p:cNvPr>
            <p:cNvSpPr/>
            <p:nvPr/>
          </p:nvSpPr>
          <p:spPr>
            <a:xfrm>
              <a:off x="1966329" y="4042852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Oval 511">
              <a:extLst>
                <a:ext uri="{FF2B5EF4-FFF2-40B4-BE49-F238E27FC236}">
                  <a16:creationId xmlns:a16="http://schemas.microsoft.com/office/drawing/2014/main" id="{00219238-6026-49A8-89A1-262C682ECFD7}"/>
                </a:ext>
              </a:extLst>
            </p:cNvPr>
            <p:cNvSpPr/>
            <p:nvPr/>
          </p:nvSpPr>
          <p:spPr>
            <a:xfrm>
              <a:off x="2487438" y="439542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Oval 512">
              <a:extLst>
                <a:ext uri="{FF2B5EF4-FFF2-40B4-BE49-F238E27FC236}">
                  <a16:creationId xmlns:a16="http://schemas.microsoft.com/office/drawing/2014/main" id="{00358273-4B1F-4CE6-8E59-0BEA9BFEB593}"/>
                </a:ext>
              </a:extLst>
            </p:cNvPr>
            <p:cNvSpPr/>
            <p:nvPr/>
          </p:nvSpPr>
          <p:spPr>
            <a:xfrm>
              <a:off x="2713580" y="368397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Oval 513">
              <a:extLst>
                <a:ext uri="{FF2B5EF4-FFF2-40B4-BE49-F238E27FC236}">
                  <a16:creationId xmlns:a16="http://schemas.microsoft.com/office/drawing/2014/main" id="{031E3CF6-1A95-4213-968B-A9DD96C87BA8}"/>
                </a:ext>
              </a:extLst>
            </p:cNvPr>
            <p:cNvSpPr/>
            <p:nvPr/>
          </p:nvSpPr>
          <p:spPr>
            <a:xfrm>
              <a:off x="3097038" y="389089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Oval 514">
              <a:extLst>
                <a:ext uri="{FF2B5EF4-FFF2-40B4-BE49-F238E27FC236}">
                  <a16:creationId xmlns:a16="http://schemas.microsoft.com/office/drawing/2014/main" id="{1CEB824C-4461-49E1-BCB4-1C9BA27E96DA}"/>
                </a:ext>
              </a:extLst>
            </p:cNvPr>
            <p:cNvSpPr/>
            <p:nvPr/>
          </p:nvSpPr>
          <p:spPr>
            <a:xfrm>
              <a:off x="3480496" y="33840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Oval 515">
              <a:extLst>
                <a:ext uri="{FF2B5EF4-FFF2-40B4-BE49-F238E27FC236}">
                  <a16:creationId xmlns:a16="http://schemas.microsoft.com/office/drawing/2014/main" id="{351DB248-205E-458D-ABC1-662C0B4C7113}"/>
                </a:ext>
              </a:extLst>
            </p:cNvPr>
            <p:cNvSpPr/>
            <p:nvPr/>
          </p:nvSpPr>
          <p:spPr>
            <a:xfrm>
              <a:off x="3844290" y="361687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Oval 516">
              <a:extLst>
                <a:ext uri="{FF2B5EF4-FFF2-40B4-BE49-F238E27FC236}">
                  <a16:creationId xmlns:a16="http://schemas.microsoft.com/office/drawing/2014/main" id="{FE00E381-82B4-4780-92D5-E1DDD514E4C2}"/>
                </a:ext>
              </a:extLst>
            </p:cNvPr>
            <p:cNvSpPr/>
            <p:nvPr/>
          </p:nvSpPr>
          <p:spPr>
            <a:xfrm>
              <a:off x="4522716" y="338268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Oval 517">
              <a:extLst>
                <a:ext uri="{FF2B5EF4-FFF2-40B4-BE49-F238E27FC236}">
                  <a16:creationId xmlns:a16="http://schemas.microsoft.com/office/drawing/2014/main" id="{B809EAC7-5F3F-4487-9AFC-4FE0C28F092E}"/>
                </a:ext>
              </a:extLst>
            </p:cNvPr>
            <p:cNvSpPr/>
            <p:nvPr/>
          </p:nvSpPr>
          <p:spPr>
            <a:xfrm>
              <a:off x="4632871" y="383430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Oval 518">
              <a:extLst>
                <a:ext uri="{FF2B5EF4-FFF2-40B4-BE49-F238E27FC236}">
                  <a16:creationId xmlns:a16="http://schemas.microsoft.com/office/drawing/2014/main" id="{72AA2A24-7C47-4DA0-8EF3-1C7363F82762}"/>
                </a:ext>
              </a:extLst>
            </p:cNvPr>
            <p:cNvSpPr/>
            <p:nvPr/>
          </p:nvSpPr>
          <p:spPr>
            <a:xfrm>
              <a:off x="5288511" y="379068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Oval 519">
              <a:extLst>
                <a:ext uri="{FF2B5EF4-FFF2-40B4-BE49-F238E27FC236}">
                  <a16:creationId xmlns:a16="http://schemas.microsoft.com/office/drawing/2014/main" id="{2EA9985D-1247-4887-93BA-08208EC1C9FB}"/>
                </a:ext>
              </a:extLst>
            </p:cNvPr>
            <p:cNvSpPr/>
            <p:nvPr/>
          </p:nvSpPr>
          <p:spPr>
            <a:xfrm>
              <a:off x="5441348" y="4409722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Oval 520">
              <a:extLst>
                <a:ext uri="{FF2B5EF4-FFF2-40B4-BE49-F238E27FC236}">
                  <a16:creationId xmlns:a16="http://schemas.microsoft.com/office/drawing/2014/main" id="{7ECE8055-6BCB-417E-93B0-F7C6E70E3AEF}"/>
                </a:ext>
              </a:extLst>
            </p:cNvPr>
            <p:cNvSpPr/>
            <p:nvPr/>
          </p:nvSpPr>
          <p:spPr>
            <a:xfrm>
              <a:off x="6067393" y="416397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Oval 521">
              <a:extLst>
                <a:ext uri="{FF2B5EF4-FFF2-40B4-BE49-F238E27FC236}">
                  <a16:creationId xmlns:a16="http://schemas.microsoft.com/office/drawing/2014/main" id="{E0DD3B8C-CF44-4D97-893F-8DF1AED44E82}"/>
                </a:ext>
              </a:extLst>
            </p:cNvPr>
            <p:cNvSpPr/>
            <p:nvPr/>
          </p:nvSpPr>
          <p:spPr>
            <a:xfrm>
              <a:off x="6332864" y="4585360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Oval 522">
              <a:extLst>
                <a:ext uri="{FF2B5EF4-FFF2-40B4-BE49-F238E27FC236}">
                  <a16:creationId xmlns:a16="http://schemas.microsoft.com/office/drawing/2014/main" id="{96F4DE9A-80E2-4B2C-9193-9DEB25FA16CC}"/>
                </a:ext>
              </a:extLst>
            </p:cNvPr>
            <p:cNvSpPr/>
            <p:nvPr/>
          </p:nvSpPr>
          <p:spPr>
            <a:xfrm>
              <a:off x="6770078" y="390983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4" name="Oval 523">
              <a:extLst>
                <a:ext uri="{FF2B5EF4-FFF2-40B4-BE49-F238E27FC236}">
                  <a16:creationId xmlns:a16="http://schemas.microsoft.com/office/drawing/2014/main" id="{F98FC0F8-6A69-404B-951D-438F9FCA888E}"/>
                </a:ext>
              </a:extLst>
            </p:cNvPr>
            <p:cNvSpPr/>
            <p:nvPr/>
          </p:nvSpPr>
          <p:spPr>
            <a:xfrm>
              <a:off x="6966723" y="434066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Oval 524">
              <a:extLst>
                <a:ext uri="{FF2B5EF4-FFF2-40B4-BE49-F238E27FC236}">
                  <a16:creationId xmlns:a16="http://schemas.microsoft.com/office/drawing/2014/main" id="{EB54030C-0550-4A14-B6C5-79E5E864308D}"/>
                </a:ext>
              </a:extLst>
            </p:cNvPr>
            <p:cNvSpPr/>
            <p:nvPr/>
          </p:nvSpPr>
          <p:spPr>
            <a:xfrm>
              <a:off x="7222362" y="3615535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Oval 525">
              <a:extLst>
                <a:ext uri="{FF2B5EF4-FFF2-40B4-BE49-F238E27FC236}">
                  <a16:creationId xmlns:a16="http://schemas.microsoft.com/office/drawing/2014/main" id="{B00DC2B0-7358-4E22-9773-792D4261BE24}"/>
                </a:ext>
              </a:extLst>
            </p:cNvPr>
            <p:cNvSpPr/>
            <p:nvPr/>
          </p:nvSpPr>
          <p:spPr>
            <a:xfrm>
              <a:off x="7532507" y="39182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Oval 526">
              <a:extLst>
                <a:ext uri="{FF2B5EF4-FFF2-40B4-BE49-F238E27FC236}">
                  <a16:creationId xmlns:a16="http://schemas.microsoft.com/office/drawing/2014/main" id="{5040241F-5C6C-4412-B535-5C482E1D8396}"/>
                </a:ext>
              </a:extLst>
            </p:cNvPr>
            <p:cNvSpPr/>
            <p:nvPr/>
          </p:nvSpPr>
          <p:spPr>
            <a:xfrm>
              <a:off x="7698772" y="323297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Oval 527">
              <a:extLst>
                <a:ext uri="{FF2B5EF4-FFF2-40B4-BE49-F238E27FC236}">
                  <a16:creationId xmlns:a16="http://schemas.microsoft.com/office/drawing/2014/main" id="{DA16424C-0E06-4A30-BB51-0202594029A2}"/>
                </a:ext>
              </a:extLst>
            </p:cNvPr>
            <p:cNvSpPr/>
            <p:nvPr/>
          </p:nvSpPr>
          <p:spPr>
            <a:xfrm>
              <a:off x="7915535" y="353023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Oval 528">
              <a:extLst>
                <a:ext uri="{FF2B5EF4-FFF2-40B4-BE49-F238E27FC236}">
                  <a16:creationId xmlns:a16="http://schemas.microsoft.com/office/drawing/2014/main" id="{D1BB873A-2C71-4D1E-95E0-DFC16511D54E}"/>
                </a:ext>
              </a:extLst>
            </p:cNvPr>
            <p:cNvSpPr/>
            <p:nvPr/>
          </p:nvSpPr>
          <p:spPr>
            <a:xfrm>
              <a:off x="8331261" y="328773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Oval 529">
              <a:extLst>
                <a:ext uri="{FF2B5EF4-FFF2-40B4-BE49-F238E27FC236}">
                  <a16:creationId xmlns:a16="http://schemas.microsoft.com/office/drawing/2014/main" id="{BCEA43F6-F7A6-4DB2-802C-B15DC2841CE7}"/>
                </a:ext>
              </a:extLst>
            </p:cNvPr>
            <p:cNvSpPr/>
            <p:nvPr/>
          </p:nvSpPr>
          <p:spPr>
            <a:xfrm>
              <a:off x="8516863" y="360575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Oval 530">
              <a:extLst>
                <a:ext uri="{FF2B5EF4-FFF2-40B4-BE49-F238E27FC236}">
                  <a16:creationId xmlns:a16="http://schemas.microsoft.com/office/drawing/2014/main" id="{F8DC86F3-8674-4066-B73F-69549AC27438}"/>
                </a:ext>
              </a:extLst>
            </p:cNvPr>
            <p:cNvSpPr/>
            <p:nvPr/>
          </p:nvSpPr>
          <p:spPr>
            <a:xfrm>
              <a:off x="8865910" y="3384033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Oval 531">
              <a:extLst>
                <a:ext uri="{FF2B5EF4-FFF2-40B4-BE49-F238E27FC236}">
                  <a16:creationId xmlns:a16="http://schemas.microsoft.com/office/drawing/2014/main" id="{6E9377FF-AE8A-41A6-BD75-6D19B606F700}"/>
                </a:ext>
              </a:extLst>
            </p:cNvPr>
            <p:cNvSpPr/>
            <p:nvPr/>
          </p:nvSpPr>
          <p:spPr>
            <a:xfrm>
              <a:off x="8976298" y="3857826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Oval 532">
              <a:extLst>
                <a:ext uri="{FF2B5EF4-FFF2-40B4-BE49-F238E27FC236}">
                  <a16:creationId xmlns:a16="http://schemas.microsoft.com/office/drawing/2014/main" id="{A7249435-F9C6-454B-858B-73EE0A44ABBC}"/>
                </a:ext>
              </a:extLst>
            </p:cNvPr>
            <p:cNvSpPr/>
            <p:nvPr/>
          </p:nvSpPr>
          <p:spPr>
            <a:xfrm>
              <a:off x="9538518" y="419026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Oval 533">
              <a:extLst>
                <a:ext uri="{FF2B5EF4-FFF2-40B4-BE49-F238E27FC236}">
                  <a16:creationId xmlns:a16="http://schemas.microsoft.com/office/drawing/2014/main" id="{4A97DF09-FE69-48E3-A30B-BB48EA9BF2BF}"/>
                </a:ext>
              </a:extLst>
            </p:cNvPr>
            <p:cNvSpPr/>
            <p:nvPr/>
          </p:nvSpPr>
          <p:spPr>
            <a:xfrm>
              <a:off x="10245769" y="4472301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Oval 534">
              <a:extLst>
                <a:ext uri="{FF2B5EF4-FFF2-40B4-BE49-F238E27FC236}">
                  <a16:creationId xmlns:a16="http://schemas.microsoft.com/office/drawing/2014/main" id="{459E434D-8852-4CDB-AB7F-15E5069009CC}"/>
                </a:ext>
              </a:extLst>
            </p:cNvPr>
            <p:cNvSpPr/>
            <p:nvPr/>
          </p:nvSpPr>
          <p:spPr>
            <a:xfrm>
              <a:off x="10697500" y="3994424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Oval 535">
              <a:extLst>
                <a:ext uri="{FF2B5EF4-FFF2-40B4-BE49-F238E27FC236}">
                  <a16:creationId xmlns:a16="http://schemas.microsoft.com/office/drawing/2014/main" id="{513E4AD7-EE1E-445E-9854-0F201B4D6392}"/>
                </a:ext>
              </a:extLst>
            </p:cNvPr>
            <p:cNvSpPr/>
            <p:nvPr/>
          </p:nvSpPr>
          <p:spPr>
            <a:xfrm>
              <a:off x="10968343" y="4508488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Oval 536">
              <a:extLst>
                <a:ext uri="{FF2B5EF4-FFF2-40B4-BE49-F238E27FC236}">
                  <a16:creationId xmlns:a16="http://schemas.microsoft.com/office/drawing/2014/main" id="{6AB137C8-6C56-485A-A0FF-F9DE511C4A06}"/>
                </a:ext>
              </a:extLst>
            </p:cNvPr>
            <p:cNvSpPr/>
            <p:nvPr/>
          </p:nvSpPr>
          <p:spPr>
            <a:xfrm>
              <a:off x="11279948" y="3805028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Oval 537">
              <a:extLst>
                <a:ext uri="{FF2B5EF4-FFF2-40B4-BE49-F238E27FC236}">
                  <a16:creationId xmlns:a16="http://schemas.microsoft.com/office/drawing/2014/main" id="{CACFEB81-0E09-446E-8AAB-E9C85DCF67CB}"/>
                </a:ext>
              </a:extLst>
            </p:cNvPr>
            <p:cNvSpPr/>
            <p:nvPr/>
          </p:nvSpPr>
          <p:spPr>
            <a:xfrm>
              <a:off x="11662523" y="4200617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9" name="Group 538">
            <a:extLst>
              <a:ext uri="{FF2B5EF4-FFF2-40B4-BE49-F238E27FC236}">
                <a16:creationId xmlns:a16="http://schemas.microsoft.com/office/drawing/2014/main" id="{4A4408F2-DC95-4A45-A5FA-B7F6ED77CEE1}"/>
              </a:ext>
            </a:extLst>
          </p:cNvPr>
          <p:cNvGrpSpPr/>
          <p:nvPr/>
        </p:nvGrpSpPr>
        <p:grpSpPr>
          <a:xfrm>
            <a:off x="280658" y="4439457"/>
            <a:ext cx="11678069" cy="1509015"/>
            <a:chOff x="128258" y="415369"/>
            <a:chExt cx="11678069" cy="1509015"/>
          </a:xfrm>
        </p:grpSpPr>
        <p:sp>
          <p:nvSpPr>
            <p:cNvPr id="540" name="Oval 539">
              <a:extLst>
                <a:ext uri="{FF2B5EF4-FFF2-40B4-BE49-F238E27FC236}">
                  <a16:creationId xmlns:a16="http://schemas.microsoft.com/office/drawing/2014/main" id="{8809430A-F63C-4396-8220-1BCA20D1CC67}"/>
                </a:ext>
              </a:extLst>
            </p:cNvPr>
            <p:cNvSpPr/>
            <p:nvPr/>
          </p:nvSpPr>
          <p:spPr>
            <a:xfrm>
              <a:off x="128258" y="795071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Oval 540">
              <a:extLst>
                <a:ext uri="{FF2B5EF4-FFF2-40B4-BE49-F238E27FC236}">
                  <a16:creationId xmlns:a16="http://schemas.microsoft.com/office/drawing/2014/main" id="{2D9DDA18-1BD7-4582-BFD0-A829DD8B53C7}"/>
                </a:ext>
              </a:extLst>
            </p:cNvPr>
            <p:cNvSpPr/>
            <p:nvPr/>
          </p:nvSpPr>
          <p:spPr>
            <a:xfrm>
              <a:off x="433058" y="1306348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Oval 541">
              <a:extLst>
                <a:ext uri="{FF2B5EF4-FFF2-40B4-BE49-F238E27FC236}">
                  <a16:creationId xmlns:a16="http://schemas.microsoft.com/office/drawing/2014/main" id="{A9737C46-865C-45EB-A24B-5E76894B6B0B}"/>
                </a:ext>
              </a:extLst>
            </p:cNvPr>
            <p:cNvSpPr/>
            <p:nvPr/>
          </p:nvSpPr>
          <p:spPr>
            <a:xfrm>
              <a:off x="1013161" y="1198194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Oval 542">
              <a:extLst>
                <a:ext uri="{FF2B5EF4-FFF2-40B4-BE49-F238E27FC236}">
                  <a16:creationId xmlns:a16="http://schemas.microsoft.com/office/drawing/2014/main" id="{EDE25C70-53C9-4D29-9301-180A3E3C8387}"/>
                </a:ext>
              </a:extLst>
            </p:cNvPr>
            <p:cNvSpPr/>
            <p:nvPr/>
          </p:nvSpPr>
          <p:spPr>
            <a:xfrm>
              <a:off x="1376955" y="1593788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Oval 543">
              <a:extLst>
                <a:ext uri="{FF2B5EF4-FFF2-40B4-BE49-F238E27FC236}">
                  <a16:creationId xmlns:a16="http://schemas.microsoft.com/office/drawing/2014/main" id="{B7B5973E-E10A-430F-99A3-FB0B081ACCC9}"/>
                </a:ext>
              </a:extLst>
            </p:cNvPr>
            <p:cNvSpPr/>
            <p:nvPr/>
          </p:nvSpPr>
          <p:spPr>
            <a:xfrm>
              <a:off x="1970685" y="122947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Oval 544">
              <a:extLst>
                <a:ext uri="{FF2B5EF4-FFF2-40B4-BE49-F238E27FC236}">
                  <a16:creationId xmlns:a16="http://schemas.microsoft.com/office/drawing/2014/main" id="{657F0ACA-E2F4-4D19-9FBF-1F17CCEA1FD6}"/>
                </a:ext>
              </a:extLst>
            </p:cNvPr>
            <p:cNvSpPr/>
            <p:nvPr/>
          </p:nvSpPr>
          <p:spPr>
            <a:xfrm>
              <a:off x="2491794" y="158205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Oval 545">
              <a:extLst>
                <a:ext uri="{FF2B5EF4-FFF2-40B4-BE49-F238E27FC236}">
                  <a16:creationId xmlns:a16="http://schemas.microsoft.com/office/drawing/2014/main" id="{572E1899-5929-4A6C-AEA7-811E5C4A6C1C}"/>
                </a:ext>
              </a:extLst>
            </p:cNvPr>
            <p:cNvSpPr/>
            <p:nvPr/>
          </p:nvSpPr>
          <p:spPr>
            <a:xfrm>
              <a:off x="2717936" y="87059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Oval 546">
              <a:extLst>
                <a:ext uri="{FF2B5EF4-FFF2-40B4-BE49-F238E27FC236}">
                  <a16:creationId xmlns:a16="http://schemas.microsoft.com/office/drawing/2014/main" id="{97BAE4C9-6709-41A0-A37D-66496493683B}"/>
                </a:ext>
              </a:extLst>
            </p:cNvPr>
            <p:cNvSpPr/>
            <p:nvPr/>
          </p:nvSpPr>
          <p:spPr>
            <a:xfrm>
              <a:off x="3101394" y="1077521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Oval 547">
              <a:extLst>
                <a:ext uri="{FF2B5EF4-FFF2-40B4-BE49-F238E27FC236}">
                  <a16:creationId xmlns:a16="http://schemas.microsoft.com/office/drawing/2014/main" id="{5DD6C5D7-59AE-4EFB-BD2B-314459471C0A}"/>
                </a:ext>
              </a:extLst>
            </p:cNvPr>
            <p:cNvSpPr/>
            <p:nvPr/>
          </p:nvSpPr>
          <p:spPr>
            <a:xfrm>
              <a:off x="3484852" y="570657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Oval 548">
              <a:extLst>
                <a:ext uri="{FF2B5EF4-FFF2-40B4-BE49-F238E27FC236}">
                  <a16:creationId xmlns:a16="http://schemas.microsoft.com/office/drawing/2014/main" id="{37B83B26-DAEC-4D3A-956A-24F713DC2F9B}"/>
                </a:ext>
              </a:extLst>
            </p:cNvPr>
            <p:cNvSpPr/>
            <p:nvPr/>
          </p:nvSpPr>
          <p:spPr>
            <a:xfrm>
              <a:off x="3848646" y="80350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Oval 549">
              <a:extLst>
                <a:ext uri="{FF2B5EF4-FFF2-40B4-BE49-F238E27FC236}">
                  <a16:creationId xmlns:a16="http://schemas.microsoft.com/office/drawing/2014/main" id="{524B5BB1-49D0-4555-A644-651B145D0B29}"/>
                </a:ext>
              </a:extLst>
            </p:cNvPr>
            <p:cNvSpPr/>
            <p:nvPr/>
          </p:nvSpPr>
          <p:spPr>
            <a:xfrm>
              <a:off x="4527072" y="56931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Oval 550">
              <a:extLst>
                <a:ext uri="{FF2B5EF4-FFF2-40B4-BE49-F238E27FC236}">
                  <a16:creationId xmlns:a16="http://schemas.microsoft.com/office/drawing/2014/main" id="{53140D73-838F-4C94-96D4-C5E71E69CEA1}"/>
                </a:ext>
              </a:extLst>
            </p:cNvPr>
            <p:cNvSpPr/>
            <p:nvPr/>
          </p:nvSpPr>
          <p:spPr>
            <a:xfrm>
              <a:off x="4692647" y="1067851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2" name="Oval 551">
              <a:extLst>
                <a:ext uri="{FF2B5EF4-FFF2-40B4-BE49-F238E27FC236}">
                  <a16:creationId xmlns:a16="http://schemas.microsoft.com/office/drawing/2014/main" id="{75924890-5BA6-4F74-967E-6F5DE8130DCA}"/>
                </a:ext>
              </a:extLst>
            </p:cNvPr>
            <p:cNvSpPr/>
            <p:nvPr/>
          </p:nvSpPr>
          <p:spPr>
            <a:xfrm>
              <a:off x="5292867" y="977313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3" name="Oval 552">
              <a:extLst>
                <a:ext uri="{FF2B5EF4-FFF2-40B4-BE49-F238E27FC236}">
                  <a16:creationId xmlns:a16="http://schemas.microsoft.com/office/drawing/2014/main" id="{289D054A-D7A1-410C-88B5-AE78C39F7903}"/>
                </a:ext>
              </a:extLst>
            </p:cNvPr>
            <p:cNvSpPr/>
            <p:nvPr/>
          </p:nvSpPr>
          <p:spPr>
            <a:xfrm>
              <a:off x="5445704" y="159634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Oval 553">
              <a:extLst>
                <a:ext uri="{FF2B5EF4-FFF2-40B4-BE49-F238E27FC236}">
                  <a16:creationId xmlns:a16="http://schemas.microsoft.com/office/drawing/2014/main" id="{22475BFE-94AD-4E46-8896-AE29E1300D6A}"/>
                </a:ext>
              </a:extLst>
            </p:cNvPr>
            <p:cNvSpPr/>
            <p:nvPr/>
          </p:nvSpPr>
          <p:spPr>
            <a:xfrm>
              <a:off x="6071749" y="1350594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Oval 554">
              <a:extLst>
                <a:ext uri="{FF2B5EF4-FFF2-40B4-BE49-F238E27FC236}">
                  <a16:creationId xmlns:a16="http://schemas.microsoft.com/office/drawing/2014/main" id="{979374E0-E732-454D-8D0D-F466B105938F}"/>
                </a:ext>
              </a:extLst>
            </p:cNvPr>
            <p:cNvSpPr/>
            <p:nvPr/>
          </p:nvSpPr>
          <p:spPr>
            <a:xfrm>
              <a:off x="6337220" y="1771984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Oval 555">
              <a:extLst>
                <a:ext uri="{FF2B5EF4-FFF2-40B4-BE49-F238E27FC236}">
                  <a16:creationId xmlns:a16="http://schemas.microsoft.com/office/drawing/2014/main" id="{134D3747-0CB4-4BCC-AF0D-CE5B42D31C8D}"/>
                </a:ext>
              </a:extLst>
            </p:cNvPr>
            <p:cNvSpPr/>
            <p:nvPr/>
          </p:nvSpPr>
          <p:spPr>
            <a:xfrm>
              <a:off x="6774434" y="1096455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Oval 556">
              <a:extLst>
                <a:ext uri="{FF2B5EF4-FFF2-40B4-BE49-F238E27FC236}">
                  <a16:creationId xmlns:a16="http://schemas.microsoft.com/office/drawing/2014/main" id="{D211D4B9-6035-473C-AC49-152D7E4E63ED}"/>
                </a:ext>
              </a:extLst>
            </p:cNvPr>
            <p:cNvSpPr/>
            <p:nvPr/>
          </p:nvSpPr>
          <p:spPr>
            <a:xfrm>
              <a:off x="6971079" y="1527293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Oval 557">
              <a:extLst>
                <a:ext uri="{FF2B5EF4-FFF2-40B4-BE49-F238E27FC236}">
                  <a16:creationId xmlns:a16="http://schemas.microsoft.com/office/drawing/2014/main" id="{B228639E-7583-47D9-B3B4-5C1968691C85}"/>
                </a:ext>
              </a:extLst>
            </p:cNvPr>
            <p:cNvSpPr/>
            <p:nvPr/>
          </p:nvSpPr>
          <p:spPr>
            <a:xfrm>
              <a:off x="7226718" y="80215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Oval 558">
              <a:extLst>
                <a:ext uri="{FF2B5EF4-FFF2-40B4-BE49-F238E27FC236}">
                  <a16:creationId xmlns:a16="http://schemas.microsoft.com/office/drawing/2014/main" id="{E0666187-F131-4CD8-9915-3BB25C487A64}"/>
                </a:ext>
              </a:extLst>
            </p:cNvPr>
            <p:cNvSpPr/>
            <p:nvPr/>
          </p:nvSpPr>
          <p:spPr>
            <a:xfrm>
              <a:off x="7536863" y="1104848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Oval 559">
              <a:extLst>
                <a:ext uri="{FF2B5EF4-FFF2-40B4-BE49-F238E27FC236}">
                  <a16:creationId xmlns:a16="http://schemas.microsoft.com/office/drawing/2014/main" id="{4E9FE39C-442A-4B0D-8C27-6C7E6BF5C316}"/>
                </a:ext>
              </a:extLst>
            </p:cNvPr>
            <p:cNvSpPr/>
            <p:nvPr/>
          </p:nvSpPr>
          <p:spPr>
            <a:xfrm>
              <a:off x="7703128" y="419601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Oval 560">
              <a:extLst>
                <a:ext uri="{FF2B5EF4-FFF2-40B4-BE49-F238E27FC236}">
                  <a16:creationId xmlns:a16="http://schemas.microsoft.com/office/drawing/2014/main" id="{E817E531-C204-40BC-9A20-144E2478DC56}"/>
                </a:ext>
              </a:extLst>
            </p:cNvPr>
            <p:cNvSpPr/>
            <p:nvPr/>
          </p:nvSpPr>
          <p:spPr>
            <a:xfrm>
              <a:off x="7933746" y="736068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2" name="Oval 561">
              <a:extLst>
                <a:ext uri="{FF2B5EF4-FFF2-40B4-BE49-F238E27FC236}">
                  <a16:creationId xmlns:a16="http://schemas.microsoft.com/office/drawing/2014/main" id="{EF7749F2-661B-470B-A3E3-AFAEBC4D24C1}"/>
                </a:ext>
              </a:extLst>
            </p:cNvPr>
            <p:cNvSpPr/>
            <p:nvPr/>
          </p:nvSpPr>
          <p:spPr>
            <a:xfrm>
              <a:off x="8335617" y="415369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Oval 562">
              <a:extLst>
                <a:ext uri="{FF2B5EF4-FFF2-40B4-BE49-F238E27FC236}">
                  <a16:creationId xmlns:a16="http://schemas.microsoft.com/office/drawing/2014/main" id="{F558E89A-AB0D-4682-84A5-EB8213E1C213}"/>
                </a:ext>
              </a:extLst>
            </p:cNvPr>
            <p:cNvSpPr/>
            <p:nvPr/>
          </p:nvSpPr>
          <p:spPr>
            <a:xfrm>
              <a:off x="8521219" y="792383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Oval 563">
              <a:extLst>
                <a:ext uri="{FF2B5EF4-FFF2-40B4-BE49-F238E27FC236}">
                  <a16:creationId xmlns:a16="http://schemas.microsoft.com/office/drawing/2014/main" id="{1F026D60-A587-4237-8B23-0BD822C57F95}"/>
                </a:ext>
              </a:extLst>
            </p:cNvPr>
            <p:cNvSpPr/>
            <p:nvPr/>
          </p:nvSpPr>
          <p:spPr>
            <a:xfrm>
              <a:off x="8870266" y="570657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Oval 564">
              <a:extLst>
                <a:ext uri="{FF2B5EF4-FFF2-40B4-BE49-F238E27FC236}">
                  <a16:creationId xmlns:a16="http://schemas.microsoft.com/office/drawing/2014/main" id="{625521B5-2CAC-4D1F-A1BA-46DF87EED6F0}"/>
                </a:ext>
              </a:extLst>
            </p:cNvPr>
            <p:cNvSpPr/>
            <p:nvPr/>
          </p:nvSpPr>
          <p:spPr>
            <a:xfrm>
              <a:off x="8980654" y="1044450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Oval 565">
              <a:extLst>
                <a:ext uri="{FF2B5EF4-FFF2-40B4-BE49-F238E27FC236}">
                  <a16:creationId xmlns:a16="http://schemas.microsoft.com/office/drawing/2014/main" id="{47603A77-E3C3-4A8A-9D36-C46330221169}"/>
                </a:ext>
              </a:extLst>
            </p:cNvPr>
            <p:cNvSpPr/>
            <p:nvPr/>
          </p:nvSpPr>
          <p:spPr>
            <a:xfrm>
              <a:off x="9478302" y="827536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Oval 566">
              <a:extLst>
                <a:ext uri="{FF2B5EF4-FFF2-40B4-BE49-F238E27FC236}">
                  <a16:creationId xmlns:a16="http://schemas.microsoft.com/office/drawing/2014/main" id="{F6D11DC1-AB48-4E56-9C6A-59BBD3131737}"/>
                </a:ext>
              </a:extLst>
            </p:cNvPr>
            <p:cNvSpPr/>
            <p:nvPr/>
          </p:nvSpPr>
          <p:spPr>
            <a:xfrm>
              <a:off x="9542874" y="1376893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Oval 567">
              <a:extLst>
                <a:ext uri="{FF2B5EF4-FFF2-40B4-BE49-F238E27FC236}">
                  <a16:creationId xmlns:a16="http://schemas.microsoft.com/office/drawing/2014/main" id="{61752EB2-797C-499F-8498-823EC6962E89}"/>
                </a:ext>
              </a:extLst>
            </p:cNvPr>
            <p:cNvSpPr/>
            <p:nvPr/>
          </p:nvSpPr>
          <p:spPr>
            <a:xfrm>
              <a:off x="9979961" y="1120650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Oval 568">
              <a:extLst>
                <a:ext uri="{FF2B5EF4-FFF2-40B4-BE49-F238E27FC236}">
                  <a16:creationId xmlns:a16="http://schemas.microsoft.com/office/drawing/2014/main" id="{C6FA8ECE-99D7-4F15-9F27-94D997EACA68}"/>
                </a:ext>
              </a:extLst>
            </p:cNvPr>
            <p:cNvSpPr/>
            <p:nvPr/>
          </p:nvSpPr>
          <p:spPr>
            <a:xfrm>
              <a:off x="10250125" y="1658925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Oval 569">
              <a:extLst>
                <a:ext uri="{FF2B5EF4-FFF2-40B4-BE49-F238E27FC236}">
                  <a16:creationId xmlns:a16="http://schemas.microsoft.com/office/drawing/2014/main" id="{E0EAA153-37BD-4C42-8B0F-6C195AB37903}"/>
                </a:ext>
              </a:extLst>
            </p:cNvPr>
            <p:cNvSpPr/>
            <p:nvPr/>
          </p:nvSpPr>
          <p:spPr>
            <a:xfrm>
              <a:off x="10701856" y="1181048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Oval 570">
              <a:extLst>
                <a:ext uri="{FF2B5EF4-FFF2-40B4-BE49-F238E27FC236}">
                  <a16:creationId xmlns:a16="http://schemas.microsoft.com/office/drawing/2014/main" id="{9B28BA0E-A5F1-4A4E-9315-0FC451E33CC1}"/>
                </a:ext>
              </a:extLst>
            </p:cNvPr>
            <p:cNvSpPr/>
            <p:nvPr/>
          </p:nvSpPr>
          <p:spPr>
            <a:xfrm>
              <a:off x="10972699" y="1695112"/>
              <a:ext cx="139448" cy="15240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>
              <a:glow rad="228600">
                <a:schemeClr val="accent4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Oval 571">
              <a:extLst>
                <a:ext uri="{FF2B5EF4-FFF2-40B4-BE49-F238E27FC236}">
                  <a16:creationId xmlns:a16="http://schemas.microsoft.com/office/drawing/2014/main" id="{F7EA21EA-1917-49BE-9FA4-C71F5BB0A1FA}"/>
                </a:ext>
              </a:extLst>
            </p:cNvPr>
            <p:cNvSpPr/>
            <p:nvPr/>
          </p:nvSpPr>
          <p:spPr>
            <a:xfrm>
              <a:off x="11284304" y="991652"/>
              <a:ext cx="139448" cy="1524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>
              <a:glow rad="228600">
                <a:schemeClr val="accent6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Oval 572">
              <a:extLst>
                <a:ext uri="{FF2B5EF4-FFF2-40B4-BE49-F238E27FC236}">
                  <a16:creationId xmlns:a16="http://schemas.microsoft.com/office/drawing/2014/main" id="{13005CA5-5BBF-4CC5-84C1-81CD814BBFD0}"/>
                </a:ext>
              </a:extLst>
            </p:cNvPr>
            <p:cNvSpPr/>
            <p:nvPr/>
          </p:nvSpPr>
          <p:spPr>
            <a:xfrm>
              <a:off x="11666879" y="1387241"/>
              <a:ext cx="139448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glow rad="228600">
                <a:schemeClr val="accent2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Oval 573">
              <a:extLst>
                <a:ext uri="{FF2B5EF4-FFF2-40B4-BE49-F238E27FC236}">
                  <a16:creationId xmlns:a16="http://schemas.microsoft.com/office/drawing/2014/main" id="{7A1DD857-438A-42BE-8236-918BFE10A42B}"/>
                </a:ext>
              </a:extLst>
            </p:cNvPr>
            <p:cNvSpPr/>
            <p:nvPr/>
          </p:nvSpPr>
          <p:spPr>
            <a:xfrm>
              <a:off x="9473946" y="828879"/>
              <a:ext cx="139448" cy="152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Oval 574">
              <a:extLst>
                <a:ext uri="{FF2B5EF4-FFF2-40B4-BE49-F238E27FC236}">
                  <a16:creationId xmlns:a16="http://schemas.microsoft.com/office/drawing/2014/main" id="{A8B9ADE4-0B0E-4CBF-9399-608ACF109EAE}"/>
                </a:ext>
              </a:extLst>
            </p:cNvPr>
            <p:cNvSpPr/>
            <p:nvPr/>
          </p:nvSpPr>
          <p:spPr>
            <a:xfrm>
              <a:off x="9975605" y="1121993"/>
              <a:ext cx="139448" cy="15240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  <a:effectLst>
              <a:glow rad="228600">
                <a:schemeClr val="accent5">
                  <a:satMod val="175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76" name="TextBox 575">
            <a:extLst>
              <a:ext uri="{FF2B5EF4-FFF2-40B4-BE49-F238E27FC236}">
                <a16:creationId xmlns:a16="http://schemas.microsoft.com/office/drawing/2014/main" id="{28B7F851-5177-4079-B87D-B929AA4D2B45}"/>
              </a:ext>
            </a:extLst>
          </p:cNvPr>
          <p:cNvSpPr txBox="1"/>
          <p:nvPr/>
        </p:nvSpPr>
        <p:spPr>
          <a:xfrm>
            <a:off x="336800" y="2824480"/>
            <a:ext cx="1198880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*</a:t>
            </a:r>
            <a:r>
              <a:rPr lang="bn-IN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সকলকে</a:t>
            </a:r>
            <a:r>
              <a:rPr lang="bn-BD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 শুভেচ্</a:t>
            </a:r>
            <a:r>
              <a:rPr lang="bn-IN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ছা</a:t>
            </a:r>
            <a:r>
              <a:rPr lang="bn-BD" sz="11500" b="1" dirty="0">
                <a:solidFill>
                  <a:srgbClr val="7030A0"/>
                </a:solidFill>
                <a:latin typeface="AdorshoLipi" panose="02000500020000020004" pitchFamily="1" charset="0"/>
                <a:cs typeface="AdorshoLipi" panose="02000500020000020004" pitchFamily="1" charset="0"/>
              </a:rPr>
              <a:t>*</a:t>
            </a:r>
            <a:endParaRPr lang="en-US" sz="11500" b="1" dirty="0">
              <a:solidFill>
                <a:srgbClr val="7030A0"/>
              </a:solidFill>
              <a:latin typeface="AdorshoLipi" panose="02000500020000020004" pitchFamily="1" charset="0"/>
              <a:cs typeface="AdorshoLipi" panose="02000500020000020004" pitchFamily="1" charset="0"/>
            </a:endParaRPr>
          </a:p>
          <a:p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4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" name="Group 181">
            <a:extLst>
              <a:ext uri="{FF2B5EF4-FFF2-40B4-BE49-F238E27FC236}">
                <a16:creationId xmlns:a16="http://schemas.microsoft.com/office/drawing/2014/main" id="{83563EE6-9A60-4873-8DEB-A0C799F2D4BF}"/>
              </a:ext>
            </a:extLst>
          </p:cNvPr>
          <p:cNvGrpSpPr/>
          <p:nvPr/>
        </p:nvGrpSpPr>
        <p:grpSpPr>
          <a:xfrm>
            <a:off x="4016829" y="457200"/>
            <a:ext cx="3624943" cy="827314"/>
            <a:chOff x="4648199" y="2089200"/>
            <a:chExt cx="3624943" cy="802955"/>
          </a:xfrm>
        </p:grpSpPr>
        <p:grpSp>
          <p:nvGrpSpPr>
            <p:cNvPr id="183" name="Group 182">
              <a:extLst>
                <a:ext uri="{FF2B5EF4-FFF2-40B4-BE49-F238E27FC236}">
                  <a16:creationId xmlns:a16="http://schemas.microsoft.com/office/drawing/2014/main" id="{D0B98283-AEB2-4403-88E4-313F07942DF8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185" name="Isosceles Triangle 184">
                <a:extLst>
                  <a:ext uri="{FF2B5EF4-FFF2-40B4-BE49-F238E27FC236}">
                    <a16:creationId xmlns:a16="http://schemas.microsoft.com/office/drawing/2014/main" id="{27B19B6B-99A0-417A-BBD7-38B3971EA8CC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: Diagonal Corners Snipped 185">
                <a:extLst>
                  <a:ext uri="{FF2B5EF4-FFF2-40B4-BE49-F238E27FC236}">
                    <a16:creationId xmlns:a16="http://schemas.microsoft.com/office/drawing/2014/main" id="{414CD795-F05E-4F56-B654-B2312E38A86D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Isosceles Triangle 186">
                <a:extLst>
                  <a:ext uri="{FF2B5EF4-FFF2-40B4-BE49-F238E27FC236}">
                    <a16:creationId xmlns:a16="http://schemas.microsoft.com/office/drawing/2014/main" id="{BC03B348-94C2-4336-A8C5-39E961110792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C7E91E5E-47A6-4308-ACD1-1C29813BB84D}"/>
                </a:ext>
              </a:extLst>
            </p:cNvPr>
            <p:cNvSpPr txBox="1"/>
            <p:nvPr/>
          </p:nvSpPr>
          <p:spPr>
            <a:xfrm>
              <a:off x="5323115" y="2122714"/>
              <a:ext cx="2416628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দলীয় কাজঃ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95" name="TextBox 194">
            <a:extLst>
              <a:ext uri="{FF2B5EF4-FFF2-40B4-BE49-F238E27FC236}">
                <a16:creationId xmlns:a16="http://schemas.microsoft.com/office/drawing/2014/main" id="{66548EF8-3D6F-4EAD-8A2B-020F04F0D406}"/>
              </a:ext>
            </a:extLst>
          </p:cNvPr>
          <p:cNvSpPr txBox="1"/>
          <p:nvPr/>
        </p:nvSpPr>
        <p:spPr>
          <a:xfrm>
            <a:off x="1625601" y="5038634"/>
            <a:ext cx="8930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প্রদত্ত দুইটি কোণ ও সংলগ্ন একটি বাহু দ্বারা একটি ত্রিভুজ আঁক।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E163D68B-74BB-48CD-B640-E98987AA8C35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65EFB723-89E9-405A-8EB9-BE0A5D46AFC7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46E15654-9DB5-4D44-B003-E28EC2FB9508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5FC0094F-1475-49AE-94EC-4D7B6FCD3C1E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82AF7638-95CB-42A0-B125-5C4A7F75F7F9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41F7BDCB-7385-4FF5-97FC-C295850BBF8B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7E5543CA-758E-4162-9724-080205F56CF1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9012CD8B-489B-4231-905B-29CC0267FA21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1C05C7BD-1080-4CA9-8B1B-7B19F656057F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3ACF2F7F-1391-4A1D-BCA5-75F08A8493B5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Isosceles Triangle 152">
            <a:extLst>
              <a:ext uri="{FF2B5EF4-FFF2-40B4-BE49-F238E27FC236}">
                <a16:creationId xmlns:a16="http://schemas.microsoft.com/office/drawing/2014/main" id="{9CA36F43-6605-445F-9630-C66A8F050957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1C36F40A-A3BA-44E7-8908-388B35EFECFB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46E3F0B8-7A41-4071-B5FD-01B0E1B50448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514EE412-6423-4051-B1B3-EE1EAF178A55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DC6DECEC-8E42-4870-8636-BE5AF1E40701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217F7E7C-51C3-474A-90D8-0FCB64A31E42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F97447A7-2A92-4097-B0CD-37CD166C0D71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D5DAC85C-B51B-4F0E-84F5-FD1B9F3CC08D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86EC7B9D-E7AC-415C-B482-81EFEA16AAE1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382CFEF8-0629-46BE-A4F3-4C78B4F3F802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2480B3DD-418C-4B55-8C15-BC7D3FD2FFA1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61C266C1-4752-4D29-959E-185CAE8287CF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BA496BE9-3383-4749-826F-A44493BC8959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169D3F6F-5E33-4E16-B8B2-BD6262A1330D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3E29AAAE-B882-4316-A987-0DB08C592569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546FCBE5-F310-4895-8DE0-B9530004B97D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70FA9AF4-9A84-4BD8-8DBB-84C1485806C3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490191D4-0E79-49C5-851B-523C1FBD1C5F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F03DE590-E45B-4694-A857-665AC92EA9DE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D8E8F9AB-130D-42AB-9511-ABF3D68A41E6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42265CE2-130D-48F8-94D5-DAFD7BBA1DFC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DABEFA34-B456-47B1-B12A-8675444902A1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174EC05F-3C0B-4C29-A24F-0EC0E5E4AC3B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C458C5FF-1819-4797-8E85-3C9DDC257D52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20857874-C58A-453B-B8D4-B2138AA9E7BE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863B481C-0C9E-4086-B55B-BE1D97CB1F7D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9B94BDB3-297A-4ED3-9052-F67C9053EDCC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08FD2072-0BDF-4B39-8DE1-04DA553F93D1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C790025F-FCFE-447B-B149-90A3E8921FD8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9B87660F-761F-45AD-9DEE-5DE48769EDF3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26A8BC1E-78B2-4F69-80B4-D525B520DDC6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A0394249-8317-4FB6-ACE4-F17946FB5129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380EFC2B-BEB0-4BED-8D99-3E352E34B423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10EED5D3-B68A-4456-944B-966839E414C6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BB21ABE3-6B48-47E3-9418-277BB71B96FB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D6ABAF57-A122-4D47-A7DC-3FB244FE11ED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Isosceles Triangle 311">
            <a:extLst>
              <a:ext uri="{FF2B5EF4-FFF2-40B4-BE49-F238E27FC236}">
                <a16:creationId xmlns:a16="http://schemas.microsoft.com/office/drawing/2014/main" id="{783DAA61-73C8-4235-A9FB-409B0227AC38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Isosceles Triangle 312">
            <a:extLst>
              <a:ext uri="{FF2B5EF4-FFF2-40B4-BE49-F238E27FC236}">
                <a16:creationId xmlns:a16="http://schemas.microsoft.com/office/drawing/2014/main" id="{FA3717B4-A329-4471-8B62-22D5DA371923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Isosceles Triangle 313">
            <a:extLst>
              <a:ext uri="{FF2B5EF4-FFF2-40B4-BE49-F238E27FC236}">
                <a16:creationId xmlns:a16="http://schemas.microsoft.com/office/drawing/2014/main" id="{6F716733-2DB4-40FD-8094-9F9476241CA1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Isosceles Triangle 314">
            <a:extLst>
              <a:ext uri="{FF2B5EF4-FFF2-40B4-BE49-F238E27FC236}">
                <a16:creationId xmlns:a16="http://schemas.microsoft.com/office/drawing/2014/main" id="{7946B3A9-4B62-4972-B1FE-65C0745C40B8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6" name="Isosceles Triangle 315">
            <a:extLst>
              <a:ext uri="{FF2B5EF4-FFF2-40B4-BE49-F238E27FC236}">
                <a16:creationId xmlns:a16="http://schemas.microsoft.com/office/drawing/2014/main" id="{CA70EC6F-D2CD-4A99-9188-69C591F5BC6D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Isosceles Triangle 316">
            <a:extLst>
              <a:ext uri="{FF2B5EF4-FFF2-40B4-BE49-F238E27FC236}">
                <a16:creationId xmlns:a16="http://schemas.microsoft.com/office/drawing/2014/main" id="{A48F88A4-4495-4B3D-A5B0-F35522FD148A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Isosceles Triangle 317">
            <a:extLst>
              <a:ext uri="{FF2B5EF4-FFF2-40B4-BE49-F238E27FC236}">
                <a16:creationId xmlns:a16="http://schemas.microsoft.com/office/drawing/2014/main" id="{15309ACB-06B5-49A2-8834-6EFFF8C2EE5D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Isosceles Triangle 318">
            <a:extLst>
              <a:ext uri="{FF2B5EF4-FFF2-40B4-BE49-F238E27FC236}">
                <a16:creationId xmlns:a16="http://schemas.microsoft.com/office/drawing/2014/main" id="{96F718F8-42B1-46F3-B650-E302FDE767F9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Isosceles Triangle 319">
            <a:extLst>
              <a:ext uri="{FF2B5EF4-FFF2-40B4-BE49-F238E27FC236}">
                <a16:creationId xmlns:a16="http://schemas.microsoft.com/office/drawing/2014/main" id="{AA9DA29F-97D0-41E8-AE96-EB39E61698FE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Isosceles Triangle 320">
            <a:extLst>
              <a:ext uri="{FF2B5EF4-FFF2-40B4-BE49-F238E27FC236}">
                <a16:creationId xmlns:a16="http://schemas.microsoft.com/office/drawing/2014/main" id="{CF808AD1-F06D-4E26-886D-E1941C49BF89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2" name="Isosceles Triangle 321">
            <a:extLst>
              <a:ext uri="{FF2B5EF4-FFF2-40B4-BE49-F238E27FC236}">
                <a16:creationId xmlns:a16="http://schemas.microsoft.com/office/drawing/2014/main" id="{1108C6DE-2EA6-4685-9488-50C54BFC0C74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Isosceles Triangle 322">
            <a:extLst>
              <a:ext uri="{FF2B5EF4-FFF2-40B4-BE49-F238E27FC236}">
                <a16:creationId xmlns:a16="http://schemas.microsoft.com/office/drawing/2014/main" id="{52EC232B-3C7E-4D11-BFF3-012F4E1B8BC1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4" name="Isosceles Triangle 323">
            <a:extLst>
              <a:ext uri="{FF2B5EF4-FFF2-40B4-BE49-F238E27FC236}">
                <a16:creationId xmlns:a16="http://schemas.microsoft.com/office/drawing/2014/main" id="{8465A6F9-D9E3-44FC-8A31-050B5E3C578E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Isosceles Triangle 324">
            <a:extLst>
              <a:ext uri="{FF2B5EF4-FFF2-40B4-BE49-F238E27FC236}">
                <a16:creationId xmlns:a16="http://schemas.microsoft.com/office/drawing/2014/main" id="{7A2B7888-C6E7-497C-81B8-FF9334B96768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6" name="Isosceles Triangle 325">
            <a:extLst>
              <a:ext uri="{FF2B5EF4-FFF2-40B4-BE49-F238E27FC236}">
                <a16:creationId xmlns:a16="http://schemas.microsoft.com/office/drawing/2014/main" id="{77FC1EFB-124B-4EE2-994F-ADBA0020114C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Isosceles Triangle 326">
            <a:extLst>
              <a:ext uri="{FF2B5EF4-FFF2-40B4-BE49-F238E27FC236}">
                <a16:creationId xmlns:a16="http://schemas.microsoft.com/office/drawing/2014/main" id="{534F47CA-A14F-4276-8030-5BB2997A464F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Isosceles Triangle 327">
            <a:extLst>
              <a:ext uri="{FF2B5EF4-FFF2-40B4-BE49-F238E27FC236}">
                <a16:creationId xmlns:a16="http://schemas.microsoft.com/office/drawing/2014/main" id="{8DFB759D-B205-4B9D-B3CE-F2820B36C98D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Isosceles Triangle 328">
            <a:extLst>
              <a:ext uri="{FF2B5EF4-FFF2-40B4-BE49-F238E27FC236}">
                <a16:creationId xmlns:a16="http://schemas.microsoft.com/office/drawing/2014/main" id="{E671BDD0-8396-4B19-B96C-52166D969B4C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Isosceles Triangle 329">
            <a:extLst>
              <a:ext uri="{FF2B5EF4-FFF2-40B4-BE49-F238E27FC236}">
                <a16:creationId xmlns:a16="http://schemas.microsoft.com/office/drawing/2014/main" id="{DF6096A5-6B91-42B4-99E8-BF8C90BD471C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Isosceles Triangle 330">
            <a:extLst>
              <a:ext uri="{FF2B5EF4-FFF2-40B4-BE49-F238E27FC236}">
                <a16:creationId xmlns:a16="http://schemas.microsoft.com/office/drawing/2014/main" id="{F563ACCE-0C5D-4026-AF8C-A8ED5F2D13D6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Isosceles Triangle 331">
            <a:extLst>
              <a:ext uri="{FF2B5EF4-FFF2-40B4-BE49-F238E27FC236}">
                <a16:creationId xmlns:a16="http://schemas.microsoft.com/office/drawing/2014/main" id="{83D286C1-B75C-41A7-B756-2B1EFA452E8B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Isosceles Triangle 332">
            <a:extLst>
              <a:ext uri="{FF2B5EF4-FFF2-40B4-BE49-F238E27FC236}">
                <a16:creationId xmlns:a16="http://schemas.microsoft.com/office/drawing/2014/main" id="{1D7F9147-C592-4B71-9308-FAA1DB7205B2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Isosceles Triangle 333">
            <a:extLst>
              <a:ext uri="{FF2B5EF4-FFF2-40B4-BE49-F238E27FC236}">
                <a16:creationId xmlns:a16="http://schemas.microsoft.com/office/drawing/2014/main" id="{14394922-8D89-4360-ACF3-A64BE02DE86F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Isosceles Triangle 334">
            <a:extLst>
              <a:ext uri="{FF2B5EF4-FFF2-40B4-BE49-F238E27FC236}">
                <a16:creationId xmlns:a16="http://schemas.microsoft.com/office/drawing/2014/main" id="{92F8D0F7-0055-46A9-9ECF-3F7D8069D99A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Isosceles Triangle 335">
            <a:extLst>
              <a:ext uri="{FF2B5EF4-FFF2-40B4-BE49-F238E27FC236}">
                <a16:creationId xmlns:a16="http://schemas.microsoft.com/office/drawing/2014/main" id="{2B722494-DD79-4D2F-AE14-074539FD0B2C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Isosceles Triangle 336">
            <a:extLst>
              <a:ext uri="{FF2B5EF4-FFF2-40B4-BE49-F238E27FC236}">
                <a16:creationId xmlns:a16="http://schemas.microsoft.com/office/drawing/2014/main" id="{534462B6-E599-47D4-AB39-11A9B4D578F2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Isosceles Triangle 337">
            <a:extLst>
              <a:ext uri="{FF2B5EF4-FFF2-40B4-BE49-F238E27FC236}">
                <a16:creationId xmlns:a16="http://schemas.microsoft.com/office/drawing/2014/main" id="{B94CBBA5-6EBA-4718-B15E-F0CDA7C1AE4F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Isosceles Triangle 338">
            <a:extLst>
              <a:ext uri="{FF2B5EF4-FFF2-40B4-BE49-F238E27FC236}">
                <a16:creationId xmlns:a16="http://schemas.microsoft.com/office/drawing/2014/main" id="{CF9DF6D6-8B09-403A-A88F-F6D94D097E4F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0" name="Isosceles Triangle 339">
            <a:extLst>
              <a:ext uri="{FF2B5EF4-FFF2-40B4-BE49-F238E27FC236}">
                <a16:creationId xmlns:a16="http://schemas.microsoft.com/office/drawing/2014/main" id="{B2C99887-A1A0-4BF0-9FAD-894F8BB466C4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Isosceles Triangle 340">
            <a:extLst>
              <a:ext uri="{FF2B5EF4-FFF2-40B4-BE49-F238E27FC236}">
                <a16:creationId xmlns:a16="http://schemas.microsoft.com/office/drawing/2014/main" id="{4F296D21-EE5A-4F29-B64A-BA4217367E22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2" name="Isosceles Triangle 341">
            <a:extLst>
              <a:ext uri="{FF2B5EF4-FFF2-40B4-BE49-F238E27FC236}">
                <a16:creationId xmlns:a16="http://schemas.microsoft.com/office/drawing/2014/main" id="{EF976443-5C5F-47CB-BAFB-BFB5E4E7A22D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Isosceles Triangle 342">
            <a:extLst>
              <a:ext uri="{FF2B5EF4-FFF2-40B4-BE49-F238E27FC236}">
                <a16:creationId xmlns:a16="http://schemas.microsoft.com/office/drawing/2014/main" id="{B6EB9B92-8585-444B-8896-15B2AA8ABD05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4" name="Isosceles Triangle 343">
            <a:extLst>
              <a:ext uri="{FF2B5EF4-FFF2-40B4-BE49-F238E27FC236}">
                <a16:creationId xmlns:a16="http://schemas.microsoft.com/office/drawing/2014/main" id="{6C36F5E4-6C1E-4F66-AEF3-AE46718B8ED1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Isosceles Triangle 344">
            <a:extLst>
              <a:ext uri="{FF2B5EF4-FFF2-40B4-BE49-F238E27FC236}">
                <a16:creationId xmlns:a16="http://schemas.microsoft.com/office/drawing/2014/main" id="{F49C4133-7B28-4532-A734-243A738AB853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6" name="Isosceles Triangle 345">
            <a:extLst>
              <a:ext uri="{FF2B5EF4-FFF2-40B4-BE49-F238E27FC236}">
                <a16:creationId xmlns:a16="http://schemas.microsoft.com/office/drawing/2014/main" id="{507DD354-3649-478C-A8E0-FD1F3E3B3334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7" name="Isosceles Triangle 346">
            <a:extLst>
              <a:ext uri="{FF2B5EF4-FFF2-40B4-BE49-F238E27FC236}">
                <a16:creationId xmlns:a16="http://schemas.microsoft.com/office/drawing/2014/main" id="{10AE2378-3E40-4026-9EC2-3C2A7548C783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Isosceles Triangle 347">
            <a:extLst>
              <a:ext uri="{FF2B5EF4-FFF2-40B4-BE49-F238E27FC236}">
                <a16:creationId xmlns:a16="http://schemas.microsoft.com/office/drawing/2014/main" id="{1F2A543A-9AA5-4E0F-A8A8-427B1B6BE4B4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Isosceles Triangle 348">
            <a:extLst>
              <a:ext uri="{FF2B5EF4-FFF2-40B4-BE49-F238E27FC236}">
                <a16:creationId xmlns:a16="http://schemas.microsoft.com/office/drawing/2014/main" id="{8987231D-90C9-4F1E-95D3-C92A967922AA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0" name="Isosceles Triangle 349">
            <a:extLst>
              <a:ext uri="{FF2B5EF4-FFF2-40B4-BE49-F238E27FC236}">
                <a16:creationId xmlns:a16="http://schemas.microsoft.com/office/drawing/2014/main" id="{4EBABFD8-12E8-4352-8445-2102C4F8B4B4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Isosceles Triangle 350">
            <a:extLst>
              <a:ext uri="{FF2B5EF4-FFF2-40B4-BE49-F238E27FC236}">
                <a16:creationId xmlns:a16="http://schemas.microsoft.com/office/drawing/2014/main" id="{EC237EAB-094F-419D-AC0D-D306B0D34600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2" name="Isosceles Triangle 351">
            <a:extLst>
              <a:ext uri="{FF2B5EF4-FFF2-40B4-BE49-F238E27FC236}">
                <a16:creationId xmlns:a16="http://schemas.microsoft.com/office/drawing/2014/main" id="{5406B521-2A8B-40A4-9CA4-3A3CE4184ACC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Isosceles Triangle 352">
            <a:extLst>
              <a:ext uri="{FF2B5EF4-FFF2-40B4-BE49-F238E27FC236}">
                <a16:creationId xmlns:a16="http://schemas.microsoft.com/office/drawing/2014/main" id="{58C01DA7-8E13-4ACE-999A-4F12F9749A92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Isosceles Triangle 353">
            <a:extLst>
              <a:ext uri="{FF2B5EF4-FFF2-40B4-BE49-F238E27FC236}">
                <a16:creationId xmlns:a16="http://schemas.microsoft.com/office/drawing/2014/main" id="{F3EEF397-D883-4134-B233-CC509710F21E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Isosceles Triangle 354">
            <a:extLst>
              <a:ext uri="{FF2B5EF4-FFF2-40B4-BE49-F238E27FC236}">
                <a16:creationId xmlns:a16="http://schemas.microsoft.com/office/drawing/2014/main" id="{290970BB-7EF8-4CD3-B466-103EDD49CB57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Isosceles Triangle 355">
            <a:extLst>
              <a:ext uri="{FF2B5EF4-FFF2-40B4-BE49-F238E27FC236}">
                <a16:creationId xmlns:a16="http://schemas.microsoft.com/office/drawing/2014/main" id="{A850E01D-BF8E-4B69-9305-D6E585C2FCF4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Isosceles Triangle 356">
            <a:extLst>
              <a:ext uri="{FF2B5EF4-FFF2-40B4-BE49-F238E27FC236}">
                <a16:creationId xmlns:a16="http://schemas.microsoft.com/office/drawing/2014/main" id="{1CEFB08C-2633-42F4-B163-96B4F0E8FA44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Isosceles Triangle 357">
            <a:extLst>
              <a:ext uri="{FF2B5EF4-FFF2-40B4-BE49-F238E27FC236}">
                <a16:creationId xmlns:a16="http://schemas.microsoft.com/office/drawing/2014/main" id="{6B2B3DBE-6E50-4AB7-8650-DB5A644F854D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Isosceles Triangle 358">
            <a:extLst>
              <a:ext uri="{FF2B5EF4-FFF2-40B4-BE49-F238E27FC236}">
                <a16:creationId xmlns:a16="http://schemas.microsoft.com/office/drawing/2014/main" id="{8E9B1879-8C59-4A4C-AA98-39406BFE0221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Isosceles Triangle 359">
            <a:extLst>
              <a:ext uri="{FF2B5EF4-FFF2-40B4-BE49-F238E27FC236}">
                <a16:creationId xmlns:a16="http://schemas.microsoft.com/office/drawing/2014/main" id="{EB1A4473-B6C8-4A16-A609-DFEAEFBE6646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Isosceles Triangle 360">
            <a:extLst>
              <a:ext uri="{FF2B5EF4-FFF2-40B4-BE49-F238E27FC236}">
                <a16:creationId xmlns:a16="http://schemas.microsoft.com/office/drawing/2014/main" id="{2EB14A56-2DAB-4768-A99A-FA2F718CFB18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Isosceles Triangle 361">
            <a:extLst>
              <a:ext uri="{FF2B5EF4-FFF2-40B4-BE49-F238E27FC236}">
                <a16:creationId xmlns:a16="http://schemas.microsoft.com/office/drawing/2014/main" id="{AC8E73C2-BCC9-447C-8971-6C8A09DF1A9C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Isosceles Triangle 362">
            <a:extLst>
              <a:ext uri="{FF2B5EF4-FFF2-40B4-BE49-F238E27FC236}">
                <a16:creationId xmlns:a16="http://schemas.microsoft.com/office/drawing/2014/main" id="{53D84CAC-96C0-4236-85B0-A9BF816B6880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Isosceles Triangle 363">
            <a:extLst>
              <a:ext uri="{FF2B5EF4-FFF2-40B4-BE49-F238E27FC236}">
                <a16:creationId xmlns:a16="http://schemas.microsoft.com/office/drawing/2014/main" id="{B0C01C29-48A2-495D-A8CB-D2D3F47F69DD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Isosceles Triangle 364">
            <a:extLst>
              <a:ext uri="{FF2B5EF4-FFF2-40B4-BE49-F238E27FC236}">
                <a16:creationId xmlns:a16="http://schemas.microsoft.com/office/drawing/2014/main" id="{08C9FC47-335C-4625-A555-2849EF99648A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Isosceles Triangle 365">
            <a:extLst>
              <a:ext uri="{FF2B5EF4-FFF2-40B4-BE49-F238E27FC236}">
                <a16:creationId xmlns:a16="http://schemas.microsoft.com/office/drawing/2014/main" id="{DF4D461E-4E12-4F9A-8EC1-F91985991755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Isosceles Triangle 366">
            <a:extLst>
              <a:ext uri="{FF2B5EF4-FFF2-40B4-BE49-F238E27FC236}">
                <a16:creationId xmlns:a16="http://schemas.microsoft.com/office/drawing/2014/main" id="{5FC0F21D-C336-4519-8470-F282789293AE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Isosceles Triangle 367">
            <a:extLst>
              <a:ext uri="{FF2B5EF4-FFF2-40B4-BE49-F238E27FC236}">
                <a16:creationId xmlns:a16="http://schemas.microsoft.com/office/drawing/2014/main" id="{2F8803E4-572B-426B-A86C-0CFA974A83B5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Isosceles Triangle 368">
            <a:extLst>
              <a:ext uri="{FF2B5EF4-FFF2-40B4-BE49-F238E27FC236}">
                <a16:creationId xmlns:a16="http://schemas.microsoft.com/office/drawing/2014/main" id="{CFA0B309-E879-4787-8072-5056E93F00EC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Isosceles Triangle 369">
            <a:extLst>
              <a:ext uri="{FF2B5EF4-FFF2-40B4-BE49-F238E27FC236}">
                <a16:creationId xmlns:a16="http://schemas.microsoft.com/office/drawing/2014/main" id="{98BEAD82-9180-4995-B1EA-30EBA70FA768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Isosceles Triangle 370">
            <a:extLst>
              <a:ext uri="{FF2B5EF4-FFF2-40B4-BE49-F238E27FC236}">
                <a16:creationId xmlns:a16="http://schemas.microsoft.com/office/drawing/2014/main" id="{1AB49EEA-2FAB-4DD8-A4D8-0851EF41FFB8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Isosceles Triangle 371">
            <a:extLst>
              <a:ext uri="{FF2B5EF4-FFF2-40B4-BE49-F238E27FC236}">
                <a16:creationId xmlns:a16="http://schemas.microsoft.com/office/drawing/2014/main" id="{8A1BF14D-12C5-4FA3-A478-62F0E8072DC2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Isosceles Triangle 372">
            <a:extLst>
              <a:ext uri="{FF2B5EF4-FFF2-40B4-BE49-F238E27FC236}">
                <a16:creationId xmlns:a16="http://schemas.microsoft.com/office/drawing/2014/main" id="{4DB42C1E-AAA4-44C2-B221-DC8299F357DF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Isosceles Triangle 373">
            <a:extLst>
              <a:ext uri="{FF2B5EF4-FFF2-40B4-BE49-F238E27FC236}">
                <a16:creationId xmlns:a16="http://schemas.microsoft.com/office/drawing/2014/main" id="{0523B8FA-F10F-4ECE-B248-6BD6D5A718D1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Isosceles Triangle 374">
            <a:extLst>
              <a:ext uri="{FF2B5EF4-FFF2-40B4-BE49-F238E27FC236}">
                <a16:creationId xmlns:a16="http://schemas.microsoft.com/office/drawing/2014/main" id="{D3B8117A-5D2F-48DC-86D6-87727080207B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Isosceles Triangle 375">
            <a:extLst>
              <a:ext uri="{FF2B5EF4-FFF2-40B4-BE49-F238E27FC236}">
                <a16:creationId xmlns:a16="http://schemas.microsoft.com/office/drawing/2014/main" id="{D0838A00-2202-404C-AF31-0E9935334AFD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Isosceles Triangle 376">
            <a:extLst>
              <a:ext uri="{FF2B5EF4-FFF2-40B4-BE49-F238E27FC236}">
                <a16:creationId xmlns:a16="http://schemas.microsoft.com/office/drawing/2014/main" id="{59FDC037-126F-44EE-AB26-BD1C61104D7F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Isosceles Triangle 377">
            <a:extLst>
              <a:ext uri="{FF2B5EF4-FFF2-40B4-BE49-F238E27FC236}">
                <a16:creationId xmlns:a16="http://schemas.microsoft.com/office/drawing/2014/main" id="{2C24E227-491C-45B7-BC3D-C12E8848567D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9" name="Isosceles Triangle 378">
            <a:extLst>
              <a:ext uri="{FF2B5EF4-FFF2-40B4-BE49-F238E27FC236}">
                <a16:creationId xmlns:a16="http://schemas.microsoft.com/office/drawing/2014/main" id="{6DD1A3D4-C8A5-40B2-B977-87318FAD8883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Isosceles Triangle 379">
            <a:extLst>
              <a:ext uri="{FF2B5EF4-FFF2-40B4-BE49-F238E27FC236}">
                <a16:creationId xmlns:a16="http://schemas.microsoft.com/office/drawing/2014/main" id="{9D592D74-57FB-4818-A9CD-49B682037CC4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Isosceles Triangle 380">
            <a:extLst>
              <a:ext uri="{FF2B5EF4-FFF2-40B4-BE49-F238E27FC236}">
                <a16:creationId xmlns:a16="http://schemas.microsoft.com/office/drawing/2014/main" id="{752E7CA2-C032-4ECC-9F56-63BEDAB9A992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44B44E09-597A-4B0D-96C9-5BF55284DF95}"/>
              </a:ext>
            </a:extLst>
          </p:cNvPr>
          <p:cNvCxnSpPr>
            <a:cxnSpLocks/>
          </p:cNvCxnSpPr>
          <p:nvPr/>
        </p:nvCxnSpPr>
        <p:spPr>
          <a:xfrm>
            <a:off x="3986970" y="4298722"/>
            <a:ext cx="458807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5F30C018-D5A3-4F08-BC54-B1B013802AF8}"/>
              </a:ext>
            </a:extLst>
          </p:cNvPr>
          <p:cNvGrpSpPr/>
          <p:nvPr/>
        </p:nvGrpSpPr>
        <p:grpSpPr>
          <a:xfrm>
            <a:off x="2042160" y="2119017"/>
            <a:ext cx="3241031" cy="1954203"/>
            <a:chOff x="4537221" y="216022"/>
            <a:chExt cx="2510534" cy="1954203"/>
          </a:xfrm>
        </p:grpSpPr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330A7221-35FF-4894-86A7-0CF5D0BF5277}"/>
                </a:ext>
              </a:extLst>
            </p:cNvPr>
            <p:cNvSpPr txBox="1"/>
            <p:nvPr/>
          </p:nvSpPr>
          <p:spPr>
            <a:xfrm>
              <a:off x="4537221" y="1585450"/>
              <a:ext cx="53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y</a:t>
              </a:r>
            </a:p>
          </p:txBody>
        </p:sp>
        <p:grpSp>
          <p:nvGrpSpPr>
            <p:cNvPr id="199" name="Group 198">
              <a:extLst>
                <a:ext uri="{FF2B5EF4-FFF2-40B4-BE49-F238E27FC236}">
                  <a16:creationId xmlns:a16="http://schemas.microsoft.com/office/drawing/2014/main" id="{05059C20-BF46-412E-B491-F8EA51C10DEB}"/>
                </a:ext>
              </a:extLst>
            </p:cNvPr>
            <p:cNvGrpSpPr/>
            <p:nvPr/>
          </p:nvGrpSpPr>
          <p:grpSpPr>
            <a:xfrm>
              <a:off x="4932151" y="216022"/>
              <a:ext cx="2115604" cy="1700982"/>
              <a:chOff x="8652388" y="156006"/>
              <a:chExt cx="2115604" cy="1700982"/>
            </a:xfrm>
          </p:grpSpPr>
          <p:cxnSp>
            <p:nvCxnSpPr>
              <p:cNvPr id="200" name="Straight Connector 199">
                <a:extLst>
                  <a:ext uri="{FF2B5EF4-FFF2-40B4-BE49-F238E27FC236}">
                    <a16:creationId xmlns:a16="http://schemas.microsoft.com/office/drawing/2014/main" id="{E782929A-E631-4ADB-A881-F1EF909A9C0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652388" y="156006"/>
                <a:ext cx="1720644" cy="17009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>
                <a:extLst>
                  <a:ext uri="{FF2B5EF4-FFF2-40B4-BE49-F238E27FC236}">
                    <a16:creationId xmlns:a16="http://schemas.microsoft.com/office/drawing/2014/main" id="{213ABCBF-3661-4546-A55A-7D62FA7A29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62219" y="1856986"/>
                <a:ext cx="210577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3E9A6C8E-7EFA-4369-BF9B-F63DC9925FB6}"/>
              </a:ext>
            </a:extLst>
          </p:cNvPr>
          <p:cNvGrpSpPr/>
          <p:nvPr/>
        </p:nvGrpSpPr>
        <p:grpSpPr>
          <a:xfrm>
            <a:off x="5541115" y="1998530"/>
            <a:ext cx="3684165" cy="2212631"/>
            <a:chOff x="8225955" y="218364"/>
            <a:chExt cx="2869675" cy="2212631"/>
          </a:xfrm>
        </p:grpSpPr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B46AD18B-BD59-45F7-8881-EF06BE9D684E}"/>
                </a:ext>
              </a:extLst>
            </p:cNvPr>
            <p:cNvGrpSpPr/>
            <p:nvPr/>
          </p:nvGrpSpPr>
          <p:grpSpPr>
            <a:xfrm>
              <a:off x="8546588" y="218364"/>
              <a:ext cx="2549042" cy="1903091"/>
              <a:chOff x="7031687" y="0"/>
              <a:chExt cx="2549042" cy="1903091"/>
            </a:xfrm>
          </p:grpSpPr>
          <p:cxnSp>
            <p:nvCxnSpPr>
              <p:cNvPr id="205" name="Straight Arrow Connector 204">
                <a:extLst>
                  <a:ext uri="{FF2B5EF4-FFF2-40B4-BE49-F238E27FC236}">
                    <a16:creationId xmlns:a16="http://schemas.microsoft.com/office/drawing/2014/main" id="{5100F95C-E83F-4967-A2AF-F13CCDC350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31687" y="1893793"/>
                <a:ext cx="2549042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Arrow Connector 205">
                <a:extLst>
                  <a:ext uri="{FF2B5EF4-FFF2-40B4-BE49-F238E27FC236}">
                    <a16:creationId xmlns:a16="http://schemas.microsoft.com/office/drawing/2014/main" id="{E1AAA6FD-7181-4030-B53C-F6FA0AD36D9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37324" y="0"/>
                <a:ext cx="1096742" cy="190309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677A9AFE-5161-4006-BB2C-B03515DAD248}"/>
                </a:ext>
              </a:extLst>
            </p:cNvPr>
            <p:cNvSpPr txBox="1"/>
            <p:nvPr/>
          </p:nvSpPr>
          <p:spPr>
            <a:xfrm>
              <a:off x="8225955" y="1846220"/>
              <a:ext cx="53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649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61AB18-96F5-4B62-9C69-78E2FD36B889}"/>
              </a:ext>
            </a:extLst>
          </p:cNvPr>
          <p:cNvSpPr txBox="1"/>
          <p:nvPr/>
        </p:nvSpPr>
        <p:spPr>
          <a:xfrm>
            <a:off x="1901052" y="2593259"/>
            <a:ext cx="97880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</a:tabLst>
            </a:pPr>
            <a:r>
              <a:rPr lang="bn-IN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কোণের কয়টি কৌণিক বিন্দু থাকে 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55B3DC-FBAF-4C35-9AD9-893059F864CA}"/>
              </a:ext>
            </a:extLst>
          </p:cNvPr>
          <p:cNvSpPr txBox="1"/>
          <p:nvPr/>
        </p:nvSpPr>
        <p:spPr>
          <a:xfrm>
            <a:off x="1839470" y="5656408"/>
            <a:ext cx="1757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১৭৫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2E660E-3E49-4181-984F-895101B1BAEB}"/>
              </a:ext>
            </a:extLst>
          </p:cNvPr>
          <p:cNvSpPr txBox="1"/>
          <p:nvPr/>
        </p:nvSpPr>
        <p:spPr>
          <a:xfrm>
            <a:off x="3770910" y="5647077"/>
            <a:ext cx="1857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45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ডিগ্রি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A792E3-97F5-43AB-BB34-D3C67342BDE0}"/>
              </a:ext>
            </a:extLst>
          </p:cNvPr>
          <p:cNvSpPr txBox="1"/>
          <p:nvPr/>
        </p:nvSpPr>
        <p:spPr>
          <a:xfrm>
            <a:off x="5860968" y="5597310"/>
            <a:ext cx="1573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৯০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436DC5-9B43-4860-BB2F-5C9738D0F304}"/>
              </a:ext>
            </a:extLst>
          </p:cNvPr>
          <p:cNvSpPr txBox="1"/>
          <p:nvPr/>
        </p:nvSpPr>
        <p:spPr>
          <a:xfrm>
            <a:off x="8148518" y="5575536"/>
            <a:ext cx="1713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৭৫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234B51-28B4-4942-B53B-D6C06A74E6CF}"/>
              </a:ext>
            </a:extLst>
          </p:cNvPr>
          <p:cNvSpPr txBox="1"/>
          <p:nvPr/>
        </p:nvSpPr>
        <p:spPr>
          <a:xfrm>
            <a:off x="1901675" y="3815304"/>
            <a:ext cx="943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ত্রিভুজের দুইটি কোণের সমষ্টি ৯০ ডিগ্রি হলে বাকী কোণ দুইটির সমষ্টি কত  ?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84758E-B654-4DC3-88CA-B0EF35D213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698868"/>
            <a:ext cx="692021" cy="3504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8CCB375-754A-45DA-A1DF-2719502971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27" y="3871150"/>
            <a:ext cx="640842" cy="32455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9445633-6B77-4C5B-B52B-7C679B55C639}"/>
              </a:ext>
            </a:extLst>
          </p:cNvPr>
          <p:cNvSpPr txBox="1"/>
          <p:nvPr/>
        </p:nvSpPr>
        <p:spPr>
          <a:xfrm>
            <a:off x="2010531" y="5100972"/>
            <a:ext cx="8285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কোণ ১০৫ ডিগ্রি  হলে এর সম্পুরক কোণ কত ডিগ্রি?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82D17B0-907D-410E-9DC3-B3FFE08B8B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83" y="5156818"/>
            <a:ext cx="640842" cy="32455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577D1A3-B97E-42B4-88C7-992F9E1EF0D1}"/>
              </a:ext>
            </a:extLst>
          </p:cNvPr>
          <p:cNvSpPr txBox="1"/>
          <p:nvPr/>
        </p:nvSpPr>
        <p:spPr>
          <a:xfrm>
            <a:off x="2035414" y="3093874"/>
            <a:ext cx="1654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১ টি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478C1D-15E1-4257-AA3C-431E0B7F4D8B}"/>
              </a:ext>
            </a:extLst>
          </p:cNvPr>
          <p:cNvSpPr txBox="1"/>
          <p:nvPr/>
        </p:nvSpPr>
        <p:spPr>
          <a:xfrm>
            <a:off x="3966854" y="3084543"/>
            <a:ext cx="1704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২  টি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72B756-10B2-472B-AD6D-A8C8A26CAD33}"/>
              </a:ext>
            </a:extLst>
          </p:cNvPr>
          <p:cNvSpPr txBox="1"/>
          <p:nvPr/>
        </p:nvSpPr>
        <p:spPr>
          <a:xfrm>
            <a:off x="6056911" y="3034776"/>
            <a:ext cx="1682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৩ টি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B4D51A-FA1B-4564-9B87-80B9F296906B}"/>
              </a:ext>
            </a:extLst>
          </p:cNvPr>
          <p:cNvSpPr txBox="1"/>
          <p:nvPr/>
        </p:nvSpPr>
        <p:spPr>
          <a:xfrm>
            <a:off x="8344462" y="3067432"/>
            <a:ext cx="1713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১ টিও না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9BAD77-9703-41C1-9652-5E452A571292}"/>
              </a:ext>
            </a:extLst>
          </p:cNvPr>
          <p:cNvSpPr txBox="1"/>
          <p:nvPr/>
        </p:nvSpPr>
        <p:spPr>
          <a:xfrm>
            <a:off x="1860415" y="1443991"/>
            <a:ext cx="8674640" cy="5329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457200" algn="l"/>
              </a:tabLst>
            </a:pPr>
            <a:r>
              <a:rPr lang="bn-IN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কয়টি বাহু দ্বারা একটি কোণ তৈরি করা যায় </a:t>
            </a:r>
            <a:r>
              <a:rPr 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2C02C0F-FD80-46B0-A6BA-D7BBAD480A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85" y="1528307"/>
            <a:ext cx="692021" cy="3504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5F36102-2D4B-4547-BFAF-5D696A56BF4C}"/>
              </a:ext>
            </a:extLst>
          </p:cNvPr>
          <p:cNvSpPr txBox="1"/>
          <p:nvPr/>
        </p:nvSpPr>
        <p:spPr>
          <a:xfrm>
            <a:off x="1973803" y="1981676"/>
            <a:ext cx="1524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১ প্রকার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DF50913-2332-4C9B-917C-4193DC22626F}"/>
              </a:ext>
            </a:extLst>
          </p:cNvPr>
          <p:cNvSpPr txBox="1"/>
          <p:nvPr/>
        </p:nvSpPr>
        <p:spPr>
          <a:xfrm>
            <a:off x="3935723" y="1982505"/>
            <a:ext cx="1519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২ প্রকার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2EC37BB-DF45-4892-BD56-3B51203C2571}"/>
              </a:ext>
            </a:extLst>
          </p:cNvPr>
          <p:cNvSpPr txBox="1"/>
          <p:nvPr/>
        </p:nvSpPr>
        <p:spPr>
          <a:xfrm>
            <a:off x="5995301" y="1922578"/>
            <a:ext cx="1573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৩ প্রকার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C236E9-587B-4025-A15A-22603E31CEDE}"/>
              </a:ext>
            </a:extLst>
          </p:cNvPr>
          <p:cNvSpPr txBox="1"/>
          <p:nvPr/>
        </p:nvSpPr>
        <p:spPr>
          <a:xfrm>
            <a:off x="8282851" y="1955234"/>
            <a:ext cx="1713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৪ প্রকার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1F9E75D-3BCF-48AE-BB8F-9B57E792C551}"/>
              </a:ext>
            </a:extLst>
          </p:cNvPr>
          <p:cNvSpPr/>
          <p:nvPr/>
        </p:nvSpPr>
        <p:spPr>
          <a:xfrm>
            <a:off x="6039394" y="4383572"/>
            <a:ext cx="738052" cy="7261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08DBE0A-A14F-4383-A23D-C6A32267EB08}"/>
              </a:ext>
            </a:extLst>
          </p:cNvPr>
          <p:cNvSpPr/>
          <p:nvPr/>
        </p:nvSpPr>
        <p:spPr>
          <a:xfrm>
            <a:off x="1798320" y="5782023"/>
            <a:ext cx="457200" cy="4670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33D64EB-5197-4E74-94A0-32DD1FFFECD2}"/>
              </a:ext>
            </a:extLst>
          </p:cNvPr>
          <p:cNvSpPr/>
          <p:nvPr/>
        </p:nvSpPr>
        <p:spPr>
          <a:xfrm>
            <a:off x="8097520" y="4501863"/>
            <a:ext cx="457200" cy="4670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024F795-B331-4D3E-91C4-F9720E8F1E1A}"/>
              </a:ext>
            </a:extLst>
          </p:cNvPr>
          <p:cNvSpPr/>
          <p:nvPr/>
        </p:nvSpPr>
        <p:spPr>
          <a:xfrm>
            <a:off x="6024880" y="3130263"/>
            <a:ext cx="457200" cy="4670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E0193EF-87F0-4F85-8F9C-E69469D8BC2A}"/>
              </a:ext>
            </a:extLst>
          </p:cNvPr>
          <p:cNvGrpSpPr/>
          <p:nvPr/>
        </p:nvGrpSpPr>
        <p:grpSpPr>
          <a:xfrm>
            <a:off x="4016829" y="609601"/>
            <a:ext cx="3624943" cy="803972"/>
            <a:chOff x="4648199" y="2089200"/>
            <a:chExt cx="3624943" cy="780300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6BE06EF-8336-469D-AD28-FD6179CEA0D7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30" name="Isosceles Triangle 29">
                <a:extLst>
                  <a:ext uri="{FF2B5EF4-FFF2-40B4-BE49-F238E27FC236}">
                    <a16:creationId xmlns:a16="http://schemas.microsoft.com/office/drawing/2014/main" id="{C5DD3AB5-92CE-44A1-8C40-15F7EBB24C64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: Diagonal Corners Snipped 30">
                <a:extLst>
                  <a:ext uri="{FF2B5EF4-FFF2-40B4-BE49-F238E27FC236}">
                    <a16:creationId xmlns:a16="http://schemas.microsoft.com/office/drawing/2014/main" id="{3AAFEF41-51D7-43DA-B389-811536BDC283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Isosceles Triangle 31">
                <a:extLst>
                  <a:ext uri="{FF2B5EF4-FFF2-40B4-BE49-F238E27FC236}">
                    <a16:creationId xmlns:a16="http://schemas.microsoft.com/office/drawing/2014/main" id="{B13E6CD7-6F20-4854-A9EC-61BFEFFB63B3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C793D01-63EA-4F83-BC93-D8ACF276DF3E}"/>
                </a:ext>
              </a:extLst>
            </p:cNvPr>
            <p:cNvSpPr txBox="1"/>
            <p:nvPr/>
          </p:nvSpPr>
          <p:spPr>
            <a:xfrm>
              <a:off x="5573483" y="2122714"/>
              <a:ext cx="2013859" cy="7467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D0625118-9EFA-4D73-8A31-26764A3CE6AA}"/>
              </a:ext>
            </a:extLst>
          </p:cNvPr>
          <p:cNvSpPr txBox="1"/>
          <p:nvPr/>
        </p:nvSpPr>
        <p:spPr>
          <a:xfrm>
            <a:off x="2122501" y="4454585"/>
            <a:ext cx="1654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ক) ৬০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DFC42E5-677C-4F7C-B90D-1BEE2BFC02FB}"/>
              </a:ext>
            </a:extLst>
          </p:cNvPr>
          <p:cNvSpPr txBox="1"/>
          <p:nvPr/>
        </p:nvSpPr>
        <p:spPr>
          <a:xfrm>
            <a:off x="4053941" y="4445254"/>
            <a:ext cx="1704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খ) ১০০ ডিগ্রি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BE1AD33-8EBC-49F5-B801-B1550A1DECD4}"/>
              </a:ext>
            </a:extLst>
          </p:cNvPr>
          <p:cNvSpPr txBox="1"/>
          <p:nvPr/>
        </p:nvSpPr>
        <p:spPr>
          <a:xfrm>
            <a:off x="6143998" y="4395487"/>
            <a:ext cx="1682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গ) ৯০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85822A5-53DA-42C7-924B-65A8206C78AF}"/>
              </a:ext>
            </a:extLst>
          </p:cNvPr>
          <p:cNvSpPr txBox="1"/>
          <p:nvPr/>
        </p:nvSpPr>
        <p:spPr>
          <a:xfrm>
            <a:off x="8431549" y="4428143"/>
            <a:ext cx="17139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ঘ) ১২০ ডিগ্রি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882382A-4F0C-49D9-9B25-7EF30C433FB5}"/>
              </a:ext>
            </a:extLst>
          </p:cNvPr>
          <p:cNvSpPr/>
          <p:nvPr/>
        </p:nvSpPr>
        <p:spPr>
          <a:xfrm>
            <a:off x="3870960" y="2000326"/>
            <a:ext cx="738052" cy="7261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E55E6DF-3BE2-4A11-A3F5-3EDF8994DC0E}"/>
              </a:ext>
            </a:extLst>
          </p:cNvPr>
          <p:cNvSpPr/>
          <p:nvPr/>
        </p:nvSpPr>
        <p:spPr>
          <a:xfrm>
            <a:off x="1836783" y="3075109"/>
            <a:ext cx="738052" cy="7261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5D8A159-E130-41EC-8EF0-759189895B73}"/>
              </a:ext>
            </a:extLst>
          </p:cNvPr>
          <p:cNvSpPr/>
          <p:nvPr/>
        </p:nvSpPr>
        <p:spPr>
          <a:xfrm>
            <a:off x="7985760" y="5562132"/>
            <a:ext cx="738052" cy="72618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  <a:sym typeface="Wingdings 2"/>
              </a:rPr>
              <a:t>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924EFAB6-4275-48DE-8B83-D410AF7EB381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A44B792E-9A94-44B4-9C25-C90529D3C6EB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B17DA259-DB2C-49B3-9A20-AC8C6831F4BE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C4744242-5045-4B88-A90D-88214EA8BDC8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3983637B-F7D1-466F-9B28-C5C9B46B9521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7DF03CFE-7578-452B-BE45-0CA88C79E54B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F33BCF57-9419-4923-A510-B3E78DE2BEDB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30E89815-5E74-4543-A158-13B8389AE235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034B7372-2A08-442F-B489-5D2EF88E39C8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C247A9A2-C385-44D1-B9D8-83DB4757FA32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5C22E7DA-7A3C-42C6-9962-E9D204B5B843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E95B6092-4A99-4A83-8C69-5008A6099F96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F0358C73-7446-4C65-8F85-6AC3A1E6291B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EB9FC27D-8BDF-4DE5-82A1-B39D639B054A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02388E73-CE30-4F03-9D34-A62661E3D540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5A487298-40CE-4C51-9FD9-042EC5281088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C553B122-B743-40DF-9872-1377368528E0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A7C6CF9F-C262-4256-A0EB-F02DB57D1C3E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5BE1C1EE-5493-41DF-95D1-8C1E2B80F8B8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BEB186F6-3F7F-4321-92BB-FD5DF14DC3DC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D642E17B-B4A0-4148-8A86-4D7B98A69C95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CEA01203-ECC4-45C1-82A0-B82887B23893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CC860A25-B4AB-468C-ABAE-02F73D52AF23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D8C25B64-1DF1-4860-851E-2B04EC21087F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5DEA3946-7BA9-48BF-9C55-2242A4F865AB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EC1B59D2-CE75-4201-9BCB-05EC111C76E8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>
            <a:extLst>
              <a:ext uri="{FF2B5EF4-FFF2-40B4-BE49-F238E27FC236}">
                <a16:creationId xmlns:a16="http://schemas.microsoft.com/office/drawing/2014/main" id="{56E81205-3DDE-4DE3-B2EE-323141107BB9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54522B28-7116-48FB-ABAC-38F219BF03F9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Isosceles Triangle 183">
            <a:extLst>
              <a:ext uri="{FF2B5EF4-FFF2-40B4-BE49-F238E27FC236}">
                <a16:creationId xmlns:a16="http://schemas.microsoft.com/office/drawing/2014/main" id="{2710AE77-13D4-4E0C-B4EE-2F5C1721184E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Isosceles Triangle 184">
            <a:extLst>
              <a:ext uri="{FF2B5EF4-FFF2-40B4-BE49-F238E27FC236}">
                <a16:creationId xmlns:a16="http://schemas.microsoft.com/office/drawing/2014/main" id="{EE659552-3885-46E6-BFF8-BF902683BEE6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Isosceles Triangle 185">
            <a:extLst>
              <a:ext uri="{FF2B5EF4-FFF2-40B4-BE49-F238E27FC236}">
                <a16:creationId xmlns:a16="http://schemas.microsoft.com/office/drawing/2014/main" id="{14024CCE-4C88-4AD1-B2F5-B322353F0C0C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Isosceles Triangle 186">
            <a:extLst>
              <a:ext uri="{FF2B5EF4-FFF2-40B4-BE49-F238E27FC236}">
                <a16:creationId xmlns:a16="http://schemas.microsoft.com/office/drawing/2014/main" id="{7408DBD0-648D-46FD-A46F-101B8314AB7F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A123A0C2-7A15-444E-9390-CDC12B9DEF61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95FA8E83-CF9C-4304-BA50-F0C87FF67DB8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D75A3D40-0931-43FA-BB87-30DD9BC5D656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C0B29A5F-B998-4EC5-8AAB-A52F4ACA9054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5A2FC6E3-692B-4E9B-B1E8-5F1C7E6ED1CD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A7F53439-5CBB-4DEA-903F-37B4EB84AC84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94CC1669-E860-4882-BD1D-F4ADBB81ADEA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Isosceles Triangle 194">
            <a:extLst>
              <a:ext uri="{FF2B5EF4-FFF2-40B4-BE49-F238E27FC236}">
                <a16:creationId xmlns:a16="http://schemas.microsoft.com/office/drawing/2014/main" id="{BA96BC0A-A8E7-440E-9E38-0790F3D0206B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Isosceles Triangle 195">
            <a:extLst>
              <a:ext uri="{FF2B5EF4-FFF2-40B4-BE49-F238E27FC236}">
                <a16:creationId xmlns:a16="http://schemas.microsoft.com/office/drawing/2014/main" id="{C6F867C6-6D69-4024-96A6-EA11B9E654BD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Isosceles Triangle 196">
            <a:extLst>
              <a:ext uri="{FF2B5EF4-FFF2-40B4-BE49-F238E27FC236}">
                <a16:creationId xmlns:a16="http://schemas.microsoft.com/office/drawing/2014/main" id="{3EE02ECE-2E6E-4717-9CAF-3BDA5D058E82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Isosceles Triangle 197">
            <a:extLst>
              <a:ext uri="{FF2B5EF4-FFF2-40B4-BE49-F238E27FC236}">
                <a16:creationId xmlns:a16="http://schemas.microsoft.com/office/drawing/2014/main" id="{BC396919-EE73-44EE-9D97-2F3BBB469096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>
            <a:extLst>
              <a:ext uri="{FF2B5EF4-FFF2-40B4-BE49-F238E27FC236}">
                <a16:creationId xmlns:a16="http://schemas.microsoft.com/office/drawing/2014/main" id="{D31CD4A8-EF0E-44D4-9EF0-2A31C0BB1614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Isosceles Triangle 199">
            <a:extLst>
              <a:ext uri="{FF2B5EF4-FFF2-40B4-BE49-F238E27FC236}">
                <a16:creationId xmlns:a16="http://schemas.microsoft.com/office/drawing/2014/main" id="{4865EC88-AD1E-4418-BE5E-AC6D57D53CE4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Isosceles Triangle 200">
            <a:extLst>
              <a:ext uri="{FF2B5EF4-FFF2-40B4-BE49-F238E27FC236}">
                <a16:creationId xmlns:a16="http://schemas.microsoft.com/office/drawing/2014/main" id="{473F47DE-CD49-414B-B2CA-6CCE1E51A42B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Isosceles Triangle 201">
            <a:extLst>
              <a:ext uri="{FF2B5EF4-FFF2-40B4-BE49-F238E27FC236}">
                <a16:creationId xmlns:a16="http://schemas.microsoft.com/office/drawing/2014/main" id="{BBBD0868-1F32-4AEA-A4A4-B505F38583D8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Isosceles Triangle 202">
            <a:extLst>
              <a:ext uri="{FF2B5EF4-FFF2-40B4-BE49-F238E27FC236}">
                <a16:creationId xmlns:a16="http://schemas.microsoft.com/office/drawing/2014/main" id="{EF696128-E2A2-41B5-B103-9D72CDBAECA0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203">
            <a:extLst>
              <a:ext uri="{FF2B5EF4-FFF2-40B4-BE49-F238E27FC236}">
                <a16:creationId xmlns:a16="http://schemas.microsoft.com/office/drawing/2014/main" id="{501BA3F6-0D9F-4BC9-9CC1-6160FA52258D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204">
            <a:extLst>
              <a:ext uri="{FF2B5EF4-FFF2-40B4-BE49-F238E27FC236}">
                <a16:creationId xmlns:a16="http://schemas.microsoft.com/office/drawing/2014/main" id="{C1A6DD16-12E8-40BF-875E-5A1ED8698857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205">
            <a:extLst>
              <a:ext uri="{FF2B5EF4-FFF2-40B4-BE49-F238E27FC236}">
                <a16:creationId xmlns:a16="http://schemas.microsoft.com/office/drawing/2014/main" id="{3605363E-3BD3-42D8-B9C3-EB7899DF1DD3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Isosceles Triangle 206">
            <a:extLst>
              <a:ext uri="{FF2B5EF4-FFF2-40B4-BE49-F238E27FC236}">
                <a16:creationId xmlns:a16="http://schemas.microsoft.com/office/drawing/2014/main" id="{F49019C6-AE7B-4188-9843-53C17E6E7976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Isosceles Triangle 207">
            <a:extLst>
              <a:ext uri="{FF2B5EF4-FFF2-40B4-BE49-F238E27FC236}">
                <a16:creationId xmlns:a16="http://schemas.microsoft.com/office/drawing/2014/main" id="{1DF42445-B965-402D-AAC9-F222C10AEECF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B2135AEA-AE0E-4C2C-8EBC-46C74A8B327F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Isosceles Triangle 209">
            <a:extLst>
              <a:ext uri="{FF2B5EF4-FFF2-40B4-BE49-F238E27FC236}">
                <a16:creationId xmlns:a16="http://schemas.microsoft.com/office/drawing/2014/main" id="{C7700501-FAD4-4350-AB8A-60E142DD975A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>
            <a:extLst>
              <a:ext uri="{FF2B5EF4-FFF2-40B4-BE49-F238E27FC236}">
                <a16:creationId xmlns:a16="http://schemas.microsoft.com/office/drawing/2014/main" id="{187D3F26-10AA-40DC-A398-80BB53293F79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Isosceles Triangle 211">
            <a:extLst>
              <a:ext uri="{FF2B5EF4-FFF2-40B4-BE49-F238E27FC236}">
                <a16:creationId xmlns:a16="http://schemas.microsoft.com/office/drawing/2014/main" id="{6AB66743-34D3-4363-B8DE-EE1A9862604B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Isosceles Triangle 212">
            <a:extLst>
              <a:ext uri="{FF2B5EF4-FFF2-40B4-BE49-F238E27FC236}">
                <a16:creationId xmlns:a16="http://schemas.microsoft.com/office/drawing/2014/main" id="{C280A255-D379-4E25-B854-1CAC588F89EC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213">
            <a:extLst>
              <a:ext uri="{FF2B5EF4-FFF2-40B4-BE49-F238E27FC236}">
                <a16:creationId xmlns:a16="http://schemas.microsoft.com/office/drawing/2014/main" id="{D241D9A2-B7E7-4AD2-81DF-B253E70AF7CC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664B151A-585C-4589-B2DC-C36E3CB456DA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Isosceles Triangle 215">
            <a:extLst>
              <a:ext uri="{FF2B5EF4-FFF2-40B4-BE49-F238E27FC236}">
                <a16:creationId xmlns:a16="http://schemas.microsoft.com/office/drawing/2014/main" id="{098CF3D1-D5C6-47EB-906D-B8832AA6B702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A56310C0-75AF-416D-A0DD-3184F4F052E5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F137498B-7206-4817-BDFA-DC680A74ABE0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8F04011D-E566-4744-9F28-F2256441A774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700F0725-B11A-4228-879E-FEA75C4EB971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CC3ECD1D-21E7-4F2F-8FEB-4CDE29D389F3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D0D5B9C5-1B73-40AF-AF54-0062EEE1A147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7B679959-0BEC-4CEE-8975-430CC25FE2F0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DE9DEB71-F089-4F43-A5E4-2E01267D15E3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C75E016B-46C6-4CA6-90DE-CD1C5D08414C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3A599E36-1C6D-453F-AA34-61EEE5DC1566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7CF2DB0E-4900-41C7-8FE3-258BFF5E0DFB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227">
            <a:extLst>
              <a:ext uri="{FF2B5EF4-FFF2-40B4-BE49-F238E27FC236}">
                <a16:creationId xmlns:a16="http://schemas.microsoft.com/office/drawing/2014/main" id="{3201F905-AD51-4AF0-AD54-25612F07052E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1E9A31E4-900E-457A-B1B7-332CB263D4ED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56047FA3-F56F-4900-8A5B-F5FA2F348A3B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230">
            <a:extLst>
              <a:ext uri="{FF2B5EF4-FFF2-40B4-BE49-F238E27FC236}">
                <a16:creationId xmlns:a16="http://schemas.microsoft.com/office/drawing/2014/main" id="{F3F4AEF4-4B70-4DA3-BD62-D349DFD69E88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182EC032-23D7-4C12-B1C6-702F6A7F6748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BBC2C903-F1DF-4282-9283-F5DD4FA8D2F5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7DDCBD00-4B70-472A-B78F-5CC4DE1CC27B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A4DE72DD-C359-4142-9E98-AADB4F97501D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338D5C62-7EF8-4927-8B16-FB5AE1BEA42D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B39CEF05-F680-47A2-ACE0-C2151FB18CEE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2E6520A0-0544-456B-9D50-EF87304FBD93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E5909E6C-9E07-4EE3-95C4-65E14F6A1684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7F04E956-6E1C-4558-B42E-010C56982061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Isosceles Triangle 240">
            <a:extLst>
              <a:ext uri="{FF2B5EF4-FFF2-40B4-BE49-F238E27FC236}">
                <a16:creationId xmlns:a16="http://schemas.microsoft.com/office/drawing/2014/main" id="{A8204983-4A75-4B23-BDDB-813894837FCD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Isosceles Triangle 241">
            <a:extLst>
              <a:ext uri="{FF2B5EF4-FFF2-40B4-BE49-F238E27FC236}">
                <a16:creationId xmlns:a16="http://schemas.microsoft.com/office/drawing/2014/main" id="{39BEF06F-67D5-4D47-A306-252F4A8EA098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Isosceles Triangle 242">
            <a:extLst>
              <a:ext uri="{FF2B5EF4-FFF2-40B4-BE49-F238E27FC236}">
                <a16:creationId xmlns:a16="http://schemas.microsoft.com/office/drawing/2014/main" id="{94666D31-B09D-4230-A294-C72F098336F6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Isosceles Triangle 243">
            <a:extLst>
              <a:ext uri="{FF2B5EF4-FFF2-40B4-BE49-F238E27FC236}">
                <a16:creationId xmlns:a16="http://schemas.microsoft.com/office/drawing/2014/main" id="{7CD34534-F876-4944-A43F-68E95CFB1A14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Isosceles Triangle 244">
            <a:extLst>
              <a:ext uri="{FF2B5EF4-FFF2-40B4-BE49-F238E27FC236}">
                <a16:creationId xmlns:a16="http://schemas.microsoft.com/office/drawing/2014/main" id="{ACE51C2E-98C4-4756-98B4-BA23FCB1DD0D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Isosceles Triangle 245">
            <a:extLst>
              <a:ext uri="{FF2B5EF4-FFF2-40B4-BE49-F238E27FC236}">
                <a16:creationId xmlns:a16="http://schemas.microsoft.com/office/drawing/2014/main" id="{3495C3C3-2CE1-42AC-8AD9-B4E00A9DF938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Isosceles Triangle 246">
            <a:extLst>
              <a:ext uri="{FF2B5EF4-FFF2-40B4-BE49-F238E27FC236}">
                <a16:creationId xmlns:a16="http://schemas.microsoft.com/office/drawing/2014/main" id="{5EC53270-62C3-49F6-B470-1F9CE90B9CF4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Isosceles Triangle 247">
            <a:extLst>
              <a:ext uri="{FF2B5EF4-FFF2-40B4-BE49-F238E27FC236}">
                <a16:creationId xmlns:a16="http://schemas.microsoft.com/office/drawing/2014/main" id="{00BBF4BF-F0A1-4112-B3B2-A6EA5CBD8C6A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Isosceles Triangle 248">
            <a:extLst>
              <a:ext uri="{FF2B5EF4-FFF2-40B4-BE49-F238E27FC236}">
                <a16:creationId xmlns:a16="http://schemas.microsoft.com/office/drawing/2014/main" id="{FF2B8876-B282-4BCF-8C1E-44FD14EA915C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Isosceles Triangle 249">
            <a:extLst>
              <a:ext uri="{FF2B5EF4-FFF2-40B4-BE49-F238E27FC236}">
                <a16:creationId xmlns:a16="http://schemas.microsoft.com/office/drawing/2014/main" id="{322E88E0-C8DA-424A-8456-4DAA1F04EFF6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Isosceles Triangle 250">
            <a:extLst>
              <a:ext uri="{FF2B5EF4-FFF2-40B4-BE49-F238E27FC236}">
                <a16:creationId xmlns:a16="http://schemas.microsoft.com/office/drawing/2014/main" id="{1FB0FAF1-F8D6-4716-98C2-0C2C0E00BB12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Isosceles Triangle 251">
            <a:extLst>
              <a:ext uri="{FF2B5EF4-FFF2-40B4-BE49-F238E27FC236}">
                <a16:creationId xmlns:a16="http://schemas.microsoft.com/office/drawing/2014/main" id="{95FD68FA-3E95-46E7-9F1C-892D72345216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Isosceles Triangle 252">
            <a:extLst>
              <a:ext uri="{FF2B5EF4-FFF2-40B4-BE49-F238E27FC236}">
                <a16:creationId xmlns:a16="http://schemas.microsoft.com/office/drawing/2014/main" id="{BECBF4E6-354C-4D6C-818A-53A07EB16A23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Isosceles Triangle 253">
            <a:extLst>
              <a:ext uri="{FF2B5EF4-FFF2-40B4-BE49-F238E27FC236}">
                <a16:creationId xmlns:a16="http://schemas.microsoft.com/office/drawing/2014/main" id="{F795357C-15B4-489B-A5FB-5EC5EDB39956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Isosceles Triangle 254">
            <a:extLst>
              <a:ext uri="{FF2B5EF4-FFF2-40B4-BE49-F238E27FC236}">
                <a16:creationId xmlns:a16="http://schemas.microsoft.com/office/drawing/2014/main" id="{C543392D-2415-4AA5-A50E-E2B526B2697F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Isosceles Triangle 255">
            <a:extLst>
              <a:ext uri="{FF2B5EF4-FFF2-40B4-BE49-F238E27FC236}">
                <a16:creationId xmlns:a16="http://schemas.microsoft.com/office/drawing/2014/main" id="{16009D16-E54B-4396-8922-727737F1C1DB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Isosceles Triangle 256">
            <a:extLst>
              <a:ext uri="{FF2B5EF4-FFF2-40B4-BE49-F238E27FC236}">
                <a16:creationId xmlns:a16="http://schemas.microsoft.com/office/drawing/2014/main" id="{4E747223-15D1-4B48-90BA-039A60595E4A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Isosceles Triangle 257">
            <a:extLst>
              <a:ext uri="{FF2B5EF4-FFF2-40B4-BE49-F238E27FC236}">
                <a16:creationId xmlns:a16="http://schemas.microsoft.com/office/drawing/2014/main" id="{62161673-8012-4717-8A1E-5670114191BE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Isosceles Triangle 258">
            <a:extLst>
              <a:ext uri="{FF2B5EF4-FFF2-40B4-BE49-F238E27FC236}">
                <a16:creationId xmlns:a16="http://schemas.microsoft.com/office/drawing/2014/main" id="{ADD83BDC-FE5C-4147-9DC5-FDF8B4DC8E8F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Isosceles Triangle 259">
            <a:extLst>
              <a:ext uri="{FF2B5EF4-FFF2-40B4-BE49-F238E27FC236}">
                <a16:creationId xmlns:a16="http://schemas.microsoft.com/office/drawing/2014/main" id="{43D5349E-E859-4055-92AE-9E268F7E8F7E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Isosceles Triangle 260">
            <a:extLst>
              <a:ext uri="{FF2B5EF4-FFF2-40B4-BE49-F238E27FC236}">
                <a16:creationId xmlns:a16="http://schemas.microsoft.com/office/drawing/2014/main" id="{A722EFAE-4E1D-43DB-96DC-287BCAEB96D3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Isosceles Triangle 261">
            <a:extLst>
              <a:ext uri="{FF2B5EF4-FFF2-40B4-BE49-F238E27FC236}">
                <a16:creationId xmlns:a16="http://schemas.microsoft.com/office/drawing/2014/main" id="{632AFAEE-DFD4-4F60-84E0-F6E097BB1370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Isosceles Triangle 262">
            <a:extLst>
              <a:ext uri="{FF2B5EF4-FFF2-40B4-BE49-F238E27FC236}">
                <a16:creationId xmlns:a16="http://schemas.microsoft.com/office/drawing/2014/main" id="{AC574125-096E-4AD6-B15C-BAF1680905AB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Isosceles Triangle 263">
            <a:extLst>
              <a:ext uri="{FF2B5EF4-FFF2-40B4-BE49-F238E27FC236}">
                <a16:creationId xmlns:a16="http://schemas.microsoft.com/office/drawing/2014/main" id="{E26628A8-3FFC-461E-B3CD-118336543A9E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Isosceles Triangle 264">
            <a:extLst>
              <a:ext uri="{FF2B5EF4-FFF2-40B4-BE49-F238E27FC236}">
                <a16:creationId xmlns:a16="http://schemas.microsoft.com/office/drawing/2014/main" id="{51A60B92-D5AE-4D6D-888C-B18F1AEBAF20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Isosceles Triangle 265">
            <a:extLst>
              <a:ext uri="{FF2B5EF4-FFF2-40B4-BE49-F238E27FC236}">
                <a16:creationId xmlns:a16="http://schemas.microsoft.com/office/drawing/2014/main" id="{23D2E950-D816-4204-93AA-53955EA07079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Isosceles Triangle 266">
            <a:extLst>
              <a:ext uri="{FF2B5EF4-FFF2-40B4-BE49-F238E27FC236}">
                <a16:creationId xmlns:a16="http://schemas.microsoft.com/office/drawing/2014/main" id="{9391D13D-15D8-43D9-AF81-1799FA53D7F7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Isosceles Triangle 267">
            <a:extLst>
              <a:ext uri="{FF2B5EF4-FFF2-40B4-BE49-F238E27FC236}">
                <a16:creationId xmlns:a16="http://schemas.microsoft.com/office/drawing/2014/main" id="{A0FC5080-F6DD-4AB3-82D3-8AFB21FED9CA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Isosceles Triangle 268">
            <a:extLst>
              <a:ext uri="{FF2B5EF4-FFF2-40B4-BE49-F238E27FC236}">
                <a16:creationId xmlns:a16="http://schemas.microsoft.com/office/drawing/2014/main" id="{C5A26BA7-3FDA-46C2-973D-B06B1B127BE2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Isosceles Triangle 269">
            <a:extLst>
              <a:ext uri="{FF2B5EF4-FFF2-40B4-BE49-F238E27FC236}">
                <a16:creationId xmlns:a16="http://schemas.microsoft.com/office/drawing/2014/main" id="{0BF36301-EDDC-4DB3-91BA-6E3207EDEFFC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Isosceles Triangle 270">
            <a:extLst>
              <a:ext uri="{FF2B5EF4-FFF2-40B4-BE49-F238E27FC236}">
                <a16:creationId xmlns:a16="http://schemas.microsoft.com/office/drawing/2014/main" id="{529082B0-E1C6-4F07-BFF2-6927E3A8412D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2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1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E4B29D2-EDD2-40CE-A382-EB63D2ABCBFF}"/>
              </a:ext>
            </a:extLst>
          </p:cNvPr>
          <p:cNvGrpSpPr/>
          <p:nvPr/>
        </p:nvGrpSpPr>
        <p:grpSpPr>
          <a:xfrm>
            <a:off x="4334072" y="721562"/>
            <a:ext cx="3764902" cy="864636"/>
            <a:chOff x="4648200" y="2089200"/>
            <a:chExt cx="3624943" cy="80295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8A3F066-0F03-4253-8A27-47487EBBD120}"/>
                </a:ext>
              </a:extLst>
            </p:cNvPr>
            <p:cNvGrpSpPr/>
            <p:nvPr/>
          </p:nvGrpSpPr>
          <p:grpSpPr>
            <a:xfrm>
              <a:off x="4648200" y="2089200"/>
              <a:ext cx="3624943" cy="762857"/>
              <a:chOff x="2978248" y="2089200"/>
              <a:chExt cx="6296412" cy="707571"/>
            </a:xfrm>
          </p:grpSpPr>
          <p:sp>
            <p:nvSpPr>
              <p:cNvPr id="9" name="Isosceles Triangle 8">
                <a:extLst>
                  <a:ext uri="{FF2B5EF4-FFF2-40B4-BE49-F238E27FC236}">
                    <a16:creationId xmlns:a16="http://schemas.microsoft.com/office/drawing/2014/main" id="{7691F0DE-F15F-4B08-8E71-182526EB824B}"/>
                  </a:ext>
                </a:extLst>
              </p:cNvPr>
              <p:cNvSpPr/>
              <p:nvPr/>
            </p:nvSpPr>
            <p:spPr>
              <a:xfrm rot="5400000">
                <a:off x="2893395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: Diagonal Corners Snipped 9">
                <a:extLst>
                  <a:ext uri="{FF2B5EF4-FFF2-40B4-BE49-F238E27FC236}">
                    <a16:creationId xmlns:a16="http://schemas.microsoft.com/office/drawing/2014/main" id="{2B38EADE-4F41-4D41-ACFD-C60EBD070759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Isosceles Triangle 10">
                <a:extLst>
                  <a:ext uri="{FF2B5EF4-FFF2-40B4-BE49-F238E27FC236}">
                    <a16:creationId xmlns:a16="http://schemas.microsoft.com/office/drawing/2014/main" id="{8EFCBE6F-F41E-480D-8FF7-36E84C22E127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9FF6435-46CE-4827-A61C-716839562974}"/>
                </a:ext>
              </a:extLst>
            </p:cNvPr>
            <p:cNvSpPr txBox="1"/>
            <p:nvPr/>
          </p:nvSpPr>
          <p:spPr>
            <a:xfrm>
              <a:off x="5323115" y="2122714"/>
              <a:ext cx="2416628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বাড়ির কাজঃ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A29C4518-0A1D-447F-9DC1-8D8EB2D1EC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8305" y="2016962"/>
            <a:ext cx="4868163" cy="2768398"/>
          </a:xfrm>
          <a:prstGeom prst="roundRect">
            <a:avLst>
              <a:gd name="adj" fmla="val 13763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TextBox 4">
            <a:extLst>
              <a:ext uri="{FF2B5EF4-FFF2-40B4-BE49-F238E27FC236}">
                <a16:creationId xmlns:a16="http://schemas.microsoft.com/office/drawing/2014/main" id="{59428D1C-7ECD-4E6E-AC7C-C8677180A424}"/>
              </a:ext>
            </a:extLst>
          </p:cNvPr>
          <p:cNvSpPr txBox="1"/>
          <p:nvPr/>
        </p:nvSpPr>
        <p:spPr>
          <a:xfrm>
            <a:off x="5234474" y="1812974"/>
            <a:ext cx="6601925" cy="3600986"/>
          </a:xfrm>
          <a:prstGeom prst="rect">
            <a:avLst/>
          </a:prstGeom>
          <a:noFill/>
          <a:ln w="31750">
            <a:gradFill>
              <a:gsLst>
                <a:gs pos="0">
                  <a:srgbClr val="FF0000"/>
                </a:gs>
                <a:gs pos="55000">
                  <a:srgbClr val="0066FF"/>
                </a:gs>
                <a:gs pos="94000">
                  <a:srgbClr val="00B050"/>
                </a:gs>
              </a:gsLst>
              <a:lin ang="5400000" scaled="1"/>
            </a:gradFill>
            <a:prstDash val="sysDash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u="sng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সৃজনশীল প্রশ্নঃ</a:t>
            </a:r>
          </a:p>
          <a:p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একটি ত্রিভুজের দুইটি কোণ ৪৫ ডিগ্রি ও ৬৫ডিগ্রি এবং কোণ সংলগ্ন একটি বাহু ৫ সে.মি</a:t>
            </a:r>
          </a:p>
          <a:p>
            <a:endParaRPr lang="en-US" sz="1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tabLst>
                <a:tab pos="457200" algn="l"/>
              </a:tabLst>
            </a:pP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ক.	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কোণ কাকে বলে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tabLst>
                <a:tab pos="457200" algn="l"/>
              </a:tabLst>
            </a:pP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খ.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উদ্দীপকের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আলোকে ত্রিভুজটি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tabLst>
                <a:tab pos="457200" algn="l"/>
              </a:tabLst>
            </a:pP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গ.	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অঙ্কনের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বিবরণ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	 </a:t>
            </a:r>
          </a:p>
        </p:txBody>
      </p:sp>
      <p:sp>
        <p:nvSpPr>
          <p:cNvPr id="130" name="Isosceles Triangle 129">
            <a:extLst>
              <a:ext uri="{FF2B5EF4-FFF2-40B4-BE49-F238E27FC236}">
                <a16:creationId xmlns:a16="http://schemas.microsoft.com/office/drawing/2014/main" id="{F5ABF7F3-D25F-40E5-AADC-1F03FE927D06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Isosceles Triangle 130">
            <a:extLst>
              <a:ext uri="{FF2B5EF4-FFF2-40B4-BE49-F238E27FC236}">
                <a16:creationId xmlns:a16="http://schemas.microsoft.com/office/drawing/2014/main" id="{AD1A6B83-E33C-4D3B-B567-B6F07DE9F497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869B05DE-A36C-4823-A7F5-9CBEF1C36F90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74F43222-DE2A-4E52-9D50-11CDF75474C1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Isosceles Triangle 133">
            <a:extLst>
              <a:ext uri="{FF2B5EF4-FFF2-40B4-BE49-F238E27FC236}">
                <a16:creationId xmlns:a16="http://schemas.microsoft.com/office/drawing/2014/main" id="{6D352E22-1832-46E2-A373-A8691097CCBE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0206C380-FE11-448B-9315-30D35DC900E2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937DA804-9381-4738-8E17-E550E9BD6B88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9D6D9F59-04DF-4AC1-8153-381E8B6C165D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FDCFA378-9E52-4A58-93EC-0BA5157D2B04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C8E89B22-11BF-4B84-88AC-56959552A43B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6CB79E0D-D505-410C-B275-317A4C78A25D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E0A5F733-9883-4CCE-92DF-EFD6F5DD8B1A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E7AA906D-0B8F-483C-90B3-E22CFFD54882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9D0FFF1B-E49E-48A2-81B0-A1639F995E8B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B02CA21E-8E9A-4F68-8B79-40D7E368AFED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C376EA96-0DF8-4218-8EF7-5E5E220EB2C6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CB99B4D4-D468-4CC2-BE70-CD3C701CCA8C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96A2D755-7A46-4F60-899E-D2E442698796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A690792A-955E-45B7-8B03-F545D98C5E6E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65FB54EE-AA26-405A-849C-C62A0A3A9308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9C2CC105-C031-4F8F-A077-57D7A2F330B5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FA1789B3-A6B4-44B3-8393-CF219244C0C4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8C05AED5-2132-4249-AA74-BB66A05D5D77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Isosceles Triangle 152">
            <a:extLst>
              <a:ext uri="{FF2B5EF4-FFF2-40B4-BE49-F238E27FC236}">
                <a16:creationId xmlns:a16="http://schemas.microsoft.com/office/drawing/2014/main" id="{4E701DA9-A563-4483-A3C0-BBE26B6C728F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8B38DCD8-AD78-4F26-B3EA-F8606814BF32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07127FEB-A76E-41A9-AB47-C9FF46841D21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C15B03FC-D969-4422-99AA-DA3F3D1EE8CF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81C474CF-DC16-4122-865B-A7D2BDE197CD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7DEFCED2-BB7F-4CCF-9391-FEA9284A3EB0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FFBBAE4F-0C76-46F1-8C8B-308BC56E3AEC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ACB27211-4E48-42C6-93A4-324A9BC4DDA0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CD6CFB29-C943-427D-9A5A-9D1C5FD04F98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9D9871EC-DD83-4540-9DBC-C115EE69E90D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F9590ED1-B2DC-46D3-B040-2D6C5E4CFE5B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2508C7DE-E93E-4F3C-A243-74BD48315892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4EBCB77B-E065-4E44-855A-0A45D576EA1E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9C3EF0E1-2FF0-46BC-8668-C0459AF50577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2B2EE378-4E42-4591-A630-601032A9DC42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64BF1A57-9506-41AE-B567-6DE6308FC41A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BF610FC4-B7F2-4242-BA1C-2C1AA0021556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7103F615-1ED4-4F81-B831-F469D68B2032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F5B8A773-44B8-4D95-8C28-3469402B7FA8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49D13837-4B6C-4327-A1F4-2B24EBC8F855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E67B5A79-C90D-463E-ACCC-8E02C15F525E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58E2AEBE-4649-405F-9185-102E2CA4FDD8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A208D0DC-E218-4EAB-8692-EB71E17A9528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D9BEE5F0-E98B-4030-95FA-74EA00FFD6A2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A81E7A5F-9688-4A2C-BEC5-FFDD3C56EF77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F8E28792-96E1-467D-8E19-FC5FEC843D11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956E77B3-D462-4F5C-A248-EDACB6D1BE24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866506D9-40B9-42A5-803D-461A02308951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4D042F30-6B20-43B5-915C-02453CE1D0A0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>
            <a:extLst>
              <a:ext uri="{FF2B5EF4-FFF2-40B4-BE49-F238E27FC236}">
                <a16:creationId xmlns:a16="http://schemas.microsoft.com/office/drawing/2014/main" id="{E1E03A5A-8530-45A9-ACCD-9866A8918E06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B16DF1C5-E92D-4393-B237-798C9A95D268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Isosceles Triangle 183">
            <a:extLst>
              <a:ext uri="{FF2B5EF4-FFF2-40B4-BE49-F238E27FC236}">
                <a16:creationId xmlns:a16="http://schemas.microsoft.com/office/drawing/2014/main" id="{D477A81D-0B0C-4378-AC10-FDF39DD098E3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Isosceles Triangle 184">
            <a:extLst>
              <a:ext uri="{FF2B5EF4-FFF2-40B4-BE49-F238E27FC236}">
                <a16:creationId xmlns:a16="http://schemas.microsoft.com/office/drawing/2014/main" id="{BE1F3DE1-2C59-4F6E-8D92-F233148E6DD5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Isosceles Triangle 185">
            <a:extLst>
              <a:ext uri="{FF2B5EF4-FFF2-40B4-BE49-F238E27FC236}">
                <a16:creationId xmlns:a16="http://schemas.microsoft.com/office/drawing/2014/main" id="{77311DDC-7962-4555-B7E0-FE591D11F8A0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Isosceles Triangle 186">
            <a:extLst>
              <a:ext uri="{FF2B5EF4-FFF2-40B4-BE49-F238E27FC236}">
                <a16:creationId xmlns:a16="http://schemas.microsoft.com/office/drawing/2014/main" id="{1F553B73-C576-46F4-90CA-76911C385DA7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02CE8EE5-6E8F-4AA4-B396-23CDD5893DAE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D99E0E5F-D14A-452F-AA6C-52CDFF31B390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DCBE1B21-D82A-457B-827E-17EC0575308F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9F7F80A1-DDD7-4996-A2F3-52870F497C87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A7B17A23-07CE-404D-8AE2-0660709FCD51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3F4667B1-6D49-4E16-9A56-C5EA9D9E592E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E7AEAC8A-9974-41CA-801A-EBEC94A1BDFD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Isosceles Triangle 194">
            <a:extLst>
              <a:ext uri="{FF2B5EF4-FFF2-40B4-BE49-F238E27FC236}">
                <a16:creationId xmlns:a16="http://schemas.microsoft.com/office/drawing/2014/main" id="{B55496E7-C6A8-45E7-90E2-B0EFE0FA02FD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Isosceles Triangle 195">
            <a:extLst>
              <a:ext uri="{FF2B5EF4-FFF2-40B4-BE49-F238E27FC236}">
                <a16:creationId xmlns:a16="http://schemas.microsoft.com/office/drawing/2014/main" id="{E9259DF2-63DD-4C2D-B802-A77887059781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Isosceles Triangle 196">
            <a:extLst>
              <a:ext uri="{FF2B5EF4-FFF2-40B4-BE49-F238E27FC236}">
                <a16:creationId xmlns:a16="http://schemas.microsoft.com/office/drawing/2014/main" id="{7EBB4E0C-0679-456C-BDD2-C2DF9B1BE12C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Isosceles Triangle 197">
            <a:extLst>
              <a:ext uri="{FF2B5EF4-FFF2-40B4-BE49-F238E27FC236}">
                <a16:creationId xmlns:a16="http://schemas.microsoft.com/office/drawing/2014/main" id="{CE9123A2-8B10-4F75-89C8-B7F1A6796C82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>
            <a:extLst>
              <a:ext uri="{FF2B5EF4-FFF2-40B4-BE49-F238E27FC236}">
                <a16:creationId xmlns:a16="http://schemas.microsoft.com/office/drawing/2014/main" id="{C956C88A-2141-4DBC-8415-EC79CA277A86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Isosceles Triangle 199">
            <a:extLst>
              <a:ext uri="{FF2B5EF4-FFF2-40B4-BE49-F238E27FC236}">
                <a16:creationId xmlns:a16="http://schemas.microsoft.com/office/drawing/2014/main" id="{74AD3330-BFCE-47D7-B0F0-61765040C492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Isosceles Triangle 200">
            <a:extLst>
              <a:ext uri="{FF2B5EF4-FFF2-40B4-BE49-F238E27FC236}">
                <a16:creationId xmlns:a16="http://schemas.microsoft.com/office/drawing/2014/main" id="{A15A14CC-B680-4F17-B6B9-39910A00464C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Isosceles Triangle 201">
            <a:extLst>
              <a:ext uri="{FF2B5EF4-FFF2-40B4-BE49-F238E27FC236}">
                <a16:creationId xmlns:a16="http://schemas.microsoft.com/office/drawing/2014/main" id="{5C0BB6F2-A734-4AE3-BAD6-EE2E60995956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Isosceles Triangle 202">
            <a:extLst>
              <a:ext uri="{FF2B5EF4-FFF2-40B4-BE49-F238E27FC236}">
                <a16:creationId xmlns:a16="http://schemas.microsoft.com/office/drawing/2014/main" id="{0D279AC2-0C5A-40E7-8C45-9D7DC7F370D8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203">
            <a:extLst>
              <a:ext uri="{FF2B5EF4-FFF2-40B4-BE49-F238E27FC236}">
                <a16:creationId xmlns:a16="http://schemas.microsoft.com/office/drawing/2014/main" id="{B53D5F90-41C2-4757-8877-08B46D3DB102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204">
            <a:extLst>
              <a:ext uri="{FF2B5EF4-FFF2-40B4-BE49-F238E27FC236}">
                <a16:creationId xmlns:a16="http://schemas.microsoft.com/office/drawing/2014/main" id="{C13B82DC-84DA-483B-9CFB-1F5C4D910C52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205">
            <a:extLst>
              <a:ext uri="{FF2B5EF4-FFF2-40B4-BE49-F238E27FC236}">
                <a16:creationId xmlns:a16="http://schemas.microsoft.com/office/drawing/2014/main" id="{5EFD169B-5A52-4C62-AE0F-0ECA2F25145E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Isosceles Triangle 206">
            <a:extLst>
              <a:ext uri="{FF2B5EF4-FFF2-40B4-BE49-F238E27FC236}">
                <a16:creationId xmlns:a16="http://schemas.microsoft.com/office/drawing/2014/main" id="{10DB48A4-DB10-4E52-B646-F4DFCED907A7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Isosceles Triangle 207">
            <a:extLst>
              <a:ext uri="{FF2B5EF4-FFF2-40B4-BE49-F238E27FC236}">
                <a16:creationId xmlns:a16="http://schemas.microsoft.com/office/drawing/2014/main" id="{E726CAD5-3553-4097-9E67-AD8A34DBB73F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76F00483-42EB-4B52-B00E-19E2414FA8DE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Isosceles Triangle 209">
            <a:extLst>
              <a:ext uri="{FF2B5EF4-FFF2-40B4-BE49-F238E27FC236}">
                <a16:creationId xmlns:a16="http://schemas.microsoft.com/office/drawing/2014/main" id="{B1132439-EA7B-44AC-B469-0F4C010C6C76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>
            <a:extLst>
              <a:ext uri="{FF2B5EF4-FFF2-40B4-BE49-F238E27FC236}">
                <a16:creationId xmlns:a16="http://schemas.microsoft.com/office/drawing/2014/main" id="{1CDB470B-BA17-456C-B549-133A89E95C08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Isosceles Triangle 211">
            <a:extLst>
              <a:ext uri="{FF2B5EF4-FFF2-40B4-BE49-F238E27FC236}">
                <a16:creationId xmlns:a16="http://schemas.microsoft.com/office/drawing/2014/main" id="{B025521E-44EC-40D7-8025-3A4826317B9D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Isosceles Triangle 212">
            <a:extLst>
              <a:ext uri="{FF2B5EF4-FFF2-40B4-BE49-F238E27FC236}">
                <a16:creationId xmlns:a16="http://schemas.microsoft.com/office/drawing/2014/main" id="{8565ECCB-AA2D-4621-8A91-4B520FB43F87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213">
            <a:extLst>
              <a:ext uri="{FF2B5EF4-FFF2-40B4-BE49-F238E27FC236}">
                <a16:creationId xmlns:a16="http://schemas.microsoft.com/office/drawing/2014/main" id="{E348CDDD-93AF-4C1E-886C-02ABF784481F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88DEDD67-4077-4D51-9739-988D971C05CC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Isosceles Triangle 215">
            <a:extLst>
              <a:ext uri="{FF2B5EF4-FFF2-40B4-BE49-F238E27FC236}">
                <a16:creationId xmlns:a16="http://schemas.microsoft.com/office/drawing/2014/main" id="{01AF99B5-7964-44FE-A614-8EC335C7553E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897304F5-8FD0-40CA-AD7C-A4FFEF357EA4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83CE94DA-D6AC-4321-8676-DC3596D4DB7D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4C8FFC8F-D6EC-44F3-B494-ECE25BFE3F9A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7DF4ED05-FF9C-46CC-A442-E581F13930EC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52C8445E-26A9-49F7-B237-4284051B595A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0FD7962C-BA5B-4E5F-9936-715EBD052AE9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767DC326-1FDE-40D7-8EA6-0D978EA3FCA9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0F04FAD0-1646-4BBD-88B7-1B7B59AA1CA7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85F47B2B-9888-4043-9BDE-8D1F19B343B7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918EEA2E-D274-4A52-9564-40795E059B23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D8CA1954-2B2A-4A5C-BB2B-46AF7B115272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227">
            <a:extLst>
              <a:ext uri="{FF2B5EF4-FFF2-40B4-BE49-F238E27FC236}">
                <a16:creationId xmlns:a16="http://schemas.microsoft.com/office/drawing/2014/main" id="{FF78D187-563B-4B3A-9854-AF498C97B712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BEF33AE7-DFC8-4B2F-8456-FE309BB10553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BFFB13C4-06D2-49BE-ABAD-617A8C7CA90C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230">
            <a:extLst>
              <a:ext uri="{FF2B5EF4-FFF2-40B4-BE49-F238E27FC236}">
                <a16:creationId xmlns:a16="http://schemas.microsoft.com/office/drawing/2014/main" id="{EF027B83-A797-42D1-8D73-521699CB52B4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097DF21D-B2EF-48CD-B542-B4D64CAA8979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263D9EE8-76F8-4879-A134-E3773A87B854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30AC544F-B541-44BD-AC94-260E02A5F134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073EF987-BE15-418F-82E5-BF6BF41EC4BE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3ADC215D-3C5B-4FE7-9694-C8A83F8B7937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BCDAD16A-5DEC-40FD-A34B-ADD6346F447D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CFD1BD88-BE43-409D-9319-84A75FF77F66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37F36FBD-50D6-49A2-B7E5-E6C2AA16F8A2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19C38F80-B415-4303-938C-1CB1387217BD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Isosceles Triangle 240">
            <a:extLst>
              <a:ext uri="{FF2B5EF4-FFF2-40B4-BE49-F238E27FC236}">
                <a16:creationId xmlns:a16="http://schemas.microsoft.com/office/drawing/2014/main" id="{7129E392-2627-48B6-A829-07E055A90135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Isosceles Triangle 241">
            <a:extLst>
              <a:ext uri="{FF2B5EF4-FFF2-40B4-BE49-F238E27FC236}">
                <a16:creationId xmlns:a16="http://schemas.microsoft.com/office/drawing/2014/main" id="{9FD56673-6C49-49D0-8A94-66273C302A81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Isosceles Triangle 242">
            <a:extLst>
              <a:ext uri="{FF2B5EF4-FFF2-40B4-BE49-F238E27FC236}">
                <a16:creationId xmlns:a16="http://schemas.microsoft.com/office/drawing/2014/main" id="{540B6721-0122-4E7A-BE41-B17D0E833B78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Isosceles Triangle 243">
            <a:extLst>
              <a:ext uri="{FF2B5EF4-FFF2-40B4-BE49-F238E27FC236}">
                <a16:creationId xmlns:a16="http://schemas.microsoft.com/office/drawing/2014/main" id="{5D6D94C7-DE0A-464B-99BF-BBD034E7D484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Isosceles Triangle 244">
            <a:extLst>
              <a:ext uri="{FF2B5EF4-FFF2-40B4-BE49-F238E27FC236}">
                <a16:creationId xmlns:a16="http://schemas.microsoft.com/office/drawing/2014/main" id="{439944D8-D58F-4FB0-AC5F-7AA1D5559AD3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7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6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Isosceles Triangle 923">
            <a:extLst>
              <a:ext uri="{FF2B5EF4-FFF2-40B4-BE49-F238E27FC236}">
                <a16:creationId xmlns:a16="http://schemas.microsoft.com/office/drawing/2014/main" id="{8DB6550D-3697-4F8A-BF63-F2F0ECA26B65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5" name="Isosceles Triangle 924">
            <a:extLst>
              <a:ext uri="{FF2B5EF4-FFF2-40B4-BE49-F238E27FC236}">
                <a16:creationId xmlns:a16="http://schemas.microsoft.com/office/drawing/2014/main" id="{2214E97F-E193-40F7-B868-8D008A49D82C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6" name="Isosceles Triangle 925">
            <a:extLst>
              <a:ext uri="{FF2B5EF4-FFF2-40B4-BE49-F238E27FC236}">
                <a16:creationId xmlns:a16="http://schemas.microsoft.com/office/drawing/2014/main" id="{CAC98E66-366B-482F-9688-BE515DCE48BC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7" name="Isosceles Triangle 926">
            <a:extLst>
              <a:ext uri="{FF2B5EF4-FFF2-40B4-BE49-F238E27FC236}">
                <a16:creationId xmlns:a16="http://schemas.microsoft.com/office/drawing/2014/main" id="{EE8A2EC4-3B2C-43E5-98DB-14B273C65D77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8" name="Isosceles Triangle 927">
            <a:extLst>
              <a:ext uri="{FF2B5EF4-FFF2-40B4-BE49-F238E27FC236}">
                <a16:creationId xmlns:a16="http://schemas.microsoft.com/office/drawing/2014/main" id="{366BE026-AE4E-4700-A524-3C5DA2E49B0B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9" name="Isosceles Triangle 928">
            <a:extLst>
              <a:ext uri="{FF2B5EF4-FFF2-40B4-BE49-F238E27FC236}">
                <a16:creationId xmlns:a16="http://schemas.microsoft.com/office/drawing/2014/main" id="{07C80C26-31A5-439C-86D7-855B09D96E08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0" name="Isosceles Triangle 929">
            <a:extLst>
              <a:ext uri="{FF2B5EF4-FFF2-40B4-BE49-F238E27FC236}">
                <a16:creationId xmlns:a16="http://schemas.microsoft.com/office/drawing/2014/main" id="{49349732-C978-44E2-BDD7-A7A817670DFC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1" name="Isosceles Triangle 930">
            <a:extLst>
              <a:ext uri="{FF2B5EF4-FFF2-40B4-BE49-F238E27FC236}">
                <a16:creationId xmlns:a16="http://schemas.microsoft.com/office/drawing/2014/main" id="{F9AB5F7F-16CD-469A-B991-903B5064E2F3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2" name="Isosceles Triangle 931">
            <a:extLst>
              <a:ext uri="{FF2B5EF4-FFF2-40B4-BE49-F238E27FC236}">
                <a16:creationId xmlns:a16="http://schemas.microsoft.com/office/drawing/2014/main" id="{755C8861-D65D-453E-AA8E-30F174889221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3" name="Isosceles Triangle 932">
            <a:extLst>
              <a:ext uri="{FF2B5EF4-FFF2-40B4-BE49-F238E27FC236}">
                <a16:creationId xmlns:a16="http://schemas.microsoft.com/office/drawing/2014/main" id="{CC40BA1C-650B-41FB-B6B8-549F22C5D71A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4" name="Isosceles Triangle 933">
            <a:extLst>
              <a:ext uri="{FF2B5EF4-FFF2-40B4-BE49-F238E27FC236}">
                <a16:creationId xmlns:a16="http://schemas.microsoft.com/office/drawing/2014/main" id="{4A629FEF-A75B-41BF-880C-98955DBF5BDF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5" name="Isosceles Triangle 934">
            <a:extLst>
              <a:ext uri="{FF2B5EF4-FFF2-40B4-BE49-F238E27FC236}">
                <a16:creationId xmlns:a16="http://schemas.microsoft.com/office/drawing/2014/main" id="{11C9E396-CFB0-4B3D-983C-EBAEACADED2A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6" name="Isosceles Triangle 935">
            <a:extLst>
              <a:ext uri="{FF2B5EF4-FFF2-40B4-BE49-F238E27FC236}">
                <a16:creationId xmlns:a16="http://schemas.microsoft.com/office/drawing/2014/main" id="{F2F084FD-9F41-4A8D-9E9B-A7FBFE61894D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7" name="Isosceles Triangle 936">
            <a:extLst>
              <a:ext uri="{FF2B5EF4-FFF2-40B4-BE49-F238E27FC236}">
                <a16:creationId xmlns:a16="http://schemas.microsoft.com/office/drawing/2014/main" id="{7EFA1B30-7CCD-45EE-9850-14A19A5352C3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8" name="Isosceles Triangle 937">
            <a:extLst>
              <a:ext uri="{FF2B5EF4-FFF2-40B4-BE49-F238E27FC236}">
                <a16:creationId xmlns:a16="http://schemas.microsoft.com/office/drawing/2014/main" id="{F5768FBA-DADE-476C-B4D4-97DE11647AB2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9" name="Isosceles Triangle 938">
            <a:extLst>
              <a:ext uri="{FF2B5EF4-FFF2-40B4-BE49-F238E27FC236}">
                <a16:creationId xmlns:a16="http://schemas.microsoft.com/office/drawing/2014/main" id="{A9DF35BB-A232-430D-AA17-3F2B46CF8621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0" name="Isosceles Triangle 939">
            <a:extLst>
              <a:ext uri="{FF2B5EF4-FFF2-40B4-BE49-F238E27FC236}">
                <a16:creationId xmlns:a16="http://schemas.microsoft.com/office/drawing/2014/main" id="{E1E0134A-A85B-4CDF-AC32-6B26B342B606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1" name="Isosceles Triangle 940">
            <a:extLst>
              <a:ext uri="{FF2B5EF4-FFF2-40B4-BE49-F238E27FC236}">
                <a16:creationId xmlns:a16="http://schemas.microsoft.com/office/drawing/2014/main" id="{07B3DFB9-4CB2-41D9-AB7F-B80A5954E034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2" name="Isosceles Triangle 941">
            <a:extLst>
              <a:ext uri="{FF2B5EF4-FFF2-40B4-BE49-F238E27FC236}">
                <a16:creationId xmlns:a16="http://schemas.microsoft.com/office/drawing/2014/main" id="{AD2F7B73-9875-4445-8D85-175C40F39A29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3" name="Isosceles Triangle 942">
            <a:extLst>
              <a:ext uri="{FF2B5EF4-FFF2-40B4-BE49-F238E27FC236}">
                <a16:creationId xmlns:a16="http://schemas.microsoft.com/office/drawing/2014/main" id="{0F9841AF-512C-4A2A-B10D-4F0054BAE527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4" name="Isosceles Triangle 943">
            <a:extLst>
              <a:ext uri="{FF2B5EF4-FFF2-40B4-BE49-F238E27FC236}">
                <a16:creationId xmlns:a16="http://schemas.microsoft.com/office/drawing/2014/main" id="{240D10BB-F49C-4F08-8E49-802FD56F07EB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5" name="Isosceles Triangle 944">
            <a:extLst>
              <a:ext uri="{FF2B5EF4-FFF2-40B4-BE49-F238E27FC236}">
                <a16:creationId xmlns:a16="http://schemas.microsoft.com/office/drawing/2014/main" id="{9F4191A7-FB39-4F86-B62F-1D8171E0EA0E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6" name="Isosceles Triangle 945">
            <a:extLst>
              <a:ext uri="{FF2B5EF4-FFF2-40B4-BE49-F238E27FC236}">
                <a16:creationId xmlns:a16="http://schemas.microsoft.com/office/drawing/2014/main" id="{B0147222-B4EF-43E2-AA93-256445C3290A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7" name="Isosceles Triangle 946">
            <a:extLst>
              <a:ext uri="{FF2B5EF4-FFF2-40B4-BE49-F238E27FC236}">
                <a16:creationId xmlns:a16="http://schemas.microsoft.com/office/drawing/2014/main" id="{2F0C0E9C-4BDA-45F3-9185-FE6E0D4D1784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8" name="Isosceles Triangle 947">
            <a:extLst>
              <a:ext uri="{FF2B5EF4-FFF2-40B4-BE49-F238E27FC236}">
                <a16:creationId xmlns:a16="http://schemas.microsoft.com/office/drawing/2014/main" id="{7C02FEEF-6968-4A90-892E-EEE9131AC589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9" name="Isosceles Triangle 948">
            <a:extLst>
              <a:ext uri="{FF2B5EF4-FFF2-40B4-BE49-F238E27FC236}">
                <a16:creationId xmlns:a16="http://schemas.microsoft.com/office/drawing/2014/main" id="{89FC8AFB-D49E-4A54-89CC-C1C1C50380CC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0" name="Isosceles Triangle 949">
            <a:extLst>
              <a:ext uri="{FF2B5EF4-FFF2-40B4-BE49-F238E27FC236}">
                <a16:creationId xmlns:a16="http://schemas.microsoft.com/office/drawing/2014/main" id="{A2A4093D-EDF7-468D-B880-C92CF2E6ABE0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1" name="Isosceles Triangle 950">
            <a:extLst>
              <a:ext uri="{FF2B5EF4-FFF2-40B4-BE49-F238E27FC236}">
                <a16:creationId xmlns:a16="http://schemas.microsoft.com/office/drawing/2014/main" id="{68DE42F7-08B4-4430-82AD-E59739E7865F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2" name="Isosceles Triangle 951">
            <a:extLst>
              <a:ext uri="{FF2B5EF4-FFF2-40B4-BE49-F238E27FC236}">
                <a16:creationId xmlns:a16="http://schemas.microsoft.com/office/drawing/2014/main" id="{1BA6E80F-30AE-4739-BCBB-8AACC14386DA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3" name="Isosceles Triangle 952">
            <a:extLst>
              <a:ext uri="{FF2B5EF4-FFF2-40B4-BE49-F238E27FC236}">
                <a16:creationId xmlns:a16="http://schemas.microsoft.com/office/drawing/2014/main" id="{336FF1C8-066D-4ABE-ACA2-7A1061E8E0E6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4" name="Isosceles Triangle 953">
            <a:extLst>
              <a:ext uri="{FF2B5EF4-FFF2-40B4-BE49-F238E27FC236}">
                <a16:creationId xmlns:a16="http://schemas.microsoft.com/office/drawing/2014/main" id="{CFF0CBA8-AE57-4544-AAFF-D16E7A40FE37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5" name="Isosceles Triangle 954">
            <a:extLst>
              <a:ext uri="{FF2B5EF4-FFF2-40B4-BE49-F238E27FC236}">
                <a16:creationId xmlns:a16="http://schemas.microsoft.com/office/drawing/2014/main" id="{F3E26989-6827-498D-8209-C85CF53D9A31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6" name="Isosceles Triangle 955">
            <a:extLst>
              <a:ext uri="{FF2B5EF4-FFF2-40B4-BE49-F238E27FC236}">
                <a16:creationId xmlns:a16="http://schemas.microsoft.com/office/drawing/2014/main" id="{45559131-3B44-4F36-971E-8DA957C1DE96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7" name="Isosceles Triangle 956">
            <a:extLst>
              <a:ext uri="{FF2B5EF4-FFF2-40B4-BE49-F238E27FC236}">
                <a16:creationId xmlns:a16="http://schemas.microsoft.com/office/drawing/2014/main" id="{780AD9F8-F06A-42E1-A6BB-BF128B1C4BAB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8" name="Isosceles Triangle 957">
            <a:extLst>
              <a:ext uri="{FF2B5EF4-FFF2-40B4-BE49-F238E27FC236}">
                <a16:creationId xmlns:a16="http://schemas.microsoft.com/office/drawing/2014/main" id="{E8DF354E-9E15-4E54-95CF-C7701A01D76B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9" name="Isosceles Triangle 958">
            <a:extLst>
              <a:ext uri="{FF2B5EF4-FFF2-40B4-BE49-F238E27FC236}">
                <a16:creationId xmlns:a16="http://schemas.microsoft.com/office/drawing/2014/main" id="{072A85C1-1038-4189-A1FE-FF755A17CC6D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0" name="Isosceles Triangle 959">
            <a:extLst>
              <a:ext uri="{FF2B5EF4-FFF2-40B4-BE49-F238E27FC236}">
                <a16:creationId xmlns:a16="http://schemas.microsoft.com/office/drawing/2014/main" id="{072F891C-EC0A-42DE-A228-41E76F496E95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1" name="Isosceles Triangle 960">
            <a:extLst>
              <a:ext uri="{FF2B5EF4-FFF2-40B4-BE49-F238E27FC236}">
                <a16:creationId xmlns:a16="http://schemas.microsoft.com/office/drawing/2014/main" id="{053D40DE-5F43-4652-8C6B-D124E8033C0A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2" name="Isosceles Triangle 961">
            <a:extLst>
              <a:ext uri="{FF2B5EF4-FFF2-40B4-BE49-F238E27FC236}">
                <a16:creationId xmlns:a16="http://schemas.microsoft.com/office/drawing/2014/main" id="{D92B2611-8925-435B-979B-37FC72C1CC5C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3" name="Isosceles Triangle 962">
            <a:extLst>
              <a:ext uri="{FF2B5EF4-FFF2-40B4-BE49-F238E27FC236}">
                <a16:creationId xmlns:a16="http://schemas.microsoft.com/office/drawing/2014/main" id="{CA299CE3-E615-460B-B7DF-7CEE5ABBBACC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4" name="Isosceles Triangle 963">
            <a:extLst>
              <a:ext uri="{FF2B5EF4-FFF2-40B4-BE49-F238E27FC236}">
                <a16:creationId xmlns:a16="http://schemas.microsoft.com/office/drawing/2014/main" id="{917F446D-B7D6-40E4-B09A-DC15E873957B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5" name="Isosceles Triangle 964">
            <a:extLst>
              <a:ext uri="{FF2B5EF4-FFF2-40B4-BE49-F238E27FC236}">
                <a16:creationId xmlns:a16="http://schemas.microsoft.com/office/drawing/2014/main" id="{F69E03B9-E992-4E13-859B-6895C293EBA5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6" name="Isosceles Triangle 965">
            <a:extLst>
              <a:ext uri="{FF2B5EF4-FFF2-40B4-BE49-F238E27FC236}">
                <a16:creationId xmlns:a16="http://schemas.microsoft.com/office/drawing/2014/main" id="{44F7E0FA-DC83-40A5-B92B-C3FA7677DC71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7" name="Isosceles Triangle 966">
            <a:extLst>
              <a:ext uri="{FF2B5EF4-FFF2-40B4-BE49-F238E27FC236}">
                <a16:creationId xmlns:a16="http://schemas.microsoft.com/office/drawing/2014/main" id="{067C6C90-9C9C-41F0-8D4B-D0BC147AAC42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8" name="Isosceles Triangle 967">
            <a:extLst>
              <a:ext uri="{FF2B5EF4-FFF2-40B4-BE49-F238E27FC236}">
                <a16:creationId xmlns:a16="http://schemas.microsoft.com/office/drawing/2014/main" id="{0FE910CF-0C5F-4010-B69F-58613E63586D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9" name="Isosceles Triangle 968">
            <a:extLst>
              <a:ext uri="{FF2B5EF4-FFF2-40B4-BE49-F238E27FC236}">
                <a16:creationId xmlns:a16="http://schemas.microsoft.com/office/drawing/2014/main" id="{B1E7B02F-4D23-47D5-9C10-D8FC3890E8C7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" name="Isosceles Triangle 969">
            <a:extLst>
              <a:ext uri="{FF2B5EF4-FFF2-40B4-BE49-F238E27FC236}">
                <a16:creationId xmlns:a16="http://schemas.microsoft.com/office/drawing/2014/main" id="{9A5D48E6-EBEE-4C4E-B5F3-79DCAADCC9DB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1" name="Isosceles Triangle 970">
            <a:extLst>
              <a:ext uri="{FF2B5EF4-FFF2-40B4-BE49-F238E27FC236}">
                <a16:creationId xmlns:a16="http://schemas.microsoft.com/office/drawing/2014/main" id="{917C26D7-FF83-4760-9764-3AAB0AB71AC5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" name="Isosceles Triangle 971">
            <a:extLst>
              <a:ext uri="{FF2B5EF4-FFF2-40B4-BE49-F238E27FC236}">
                <a16:creationId xmlns:a16="http://schemas.microsoft.com/office/drawing/2014/main" id="{C3CC5175-198F-478B-830A-3C52C2172083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3" name="Isosceles Triangle 972">
            <a:extLst>
              <a:ext uri="{FF2B5EF4-FFF2-40B4-BE49-F238E27FC236}">
                <a16:creationId xmlns:a16="http://schemas.microsoft.com/office/drawing/2014/main" id="{CAE1FA43-6F0D-48ED-836D-F1FC31CA558D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4" name="Isosceles Triangle 973">
            <a:extLst>
              <a:ext uri="{FF2B5EF4-FFF2-40B4-BE49-F238E27FC236}">
                <a16:creationId xmlns:a16="http://schemas.microsoft.com/office/drawing/2014/main" id="{46097B35-0067-4511-B8B0-B944F6289CFD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5" name="Isosceles Triangle 974">
            <a:extLst>
              <a:ext uri="{FF2B5EF4-FFF2-40B4-BE49-F238E27FC236}">
                <a16:creationId xmlns:a16="http://schemas.microsoft.com/office/drawing/2014/main" id="{EE940D68-BE7C-4948-88BF-B202E311368E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6" name="Isosceles Triangle 975">
            <a:extLst>
              <a:ext uri="{FF2B5EF4-FFF2-40B4-BE49-F238E27FC236}">
                <a16:creationId xmlns:a16="http://schemas.microsoft.com/office/drawing/2014/main" id="{353B7C71-CABD-424B-9CEC-5808B63EF65E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7" name="Isosceles Triangle 976">
            <a:extLst>
              <a:ext uri="{FF2B5EF4-FFF2-40B4-BE49-F238E27FC236}">
                <a16:creationId xmlns:a16="http://schemas.microsoft.com/office/drawing/2014/main" id="{FC544FEC-66E8-4A28-86D7-245499551C4A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8" name="Isosceles Triangle 977">
            <a:extLst>
              <a:ext uri="{FF2B5EF4-FFF2-40B4-BE49-F238E27FC236}">
                <a16:creationId xmlns:a16="http://schemas.microsoft.com/office/drawing/2014/main" id="{A0E68070-7163-4D22-A145-2C83B594ED03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9" name="Isosceles Triangle 978">
            <a:extLst>
              <a:ext uri="{FF2B5EF4-FFF2-40B4-BE49-F238E27FC236}">
                <a16:creationId xmlns:a16="http://schemas.microsoft.com/office/drawing/2014/main" id="{1B3E9BF2-335B-4F89-81E4-A345D9109CCD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0" name="Isosceles Triangle 979">
            <a:extLst>
              <a:ext uri="{FF2B5EF4-FFF2-40B4-BE49-F238E27FC236}">
                <a16:creationId xmlns:a16="http://schemas.microsoft.com/office/drawing/2014/main" id="{0AD20C20-671D-4AEF-B72D-9CEDDE0FAA2C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1" name="Isosceles Triangle 980">
            <a:extLst>
              <a:ext uri="{FF2B5EF4-FFF2-40B4-BE49-F238E27FC236}">
                <a16:creationId xmlns:a16="http://schemas.microsoft.com/office/drawing/2014/main" id="{D8101644-983C-40B9-AC67-7D2B1596FABD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2" name="Isosceles Triangle 981">
            <a:extLst>
              <a:ext uri="{FF2B5EF4-FFF2-40B4-BE49-F238E27FC236}">
                <a16:creationId xmlns:a16="http://schemas.microsoft.com/office/drawing/2014/main" id="{94355845-CCB7-444A-A4F6-8D8732EE7297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3" name="Isosceles Triangle 982">
            <a:extLst>
              <a:ext uri="{FF2B5EF4-FFF2-40B4-BE49-F238E27FC236}">
                <a16:creationId xmlns:a16="http://schemas.microsoft.com/office/drawing/2014/main" id="{7B728D92-171D-4563-B520-8274E452F78F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4" name="Isosceles Triangle 983">
            <a:extLst>
              <a:ext uri="{FF2B5EF4-FFF2-40B4-BE49-F238E27FC236}">
                <a16:creationId xmlns:a16="http://schemas.microsoft.com/office/drawing/2014/main" id="{DA3A841B-BC76-4611-AB00-F184C3A646A1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5" name="Isosceles Triangle 984">
            <a:extLst>
              <a:ext uri="{FF2B5EF4-FFF2-40B4-BE49-F238E27FC236}">
                <a16:creationId xmlns:a16="http://schemas.microsoft.com/office/drawing/2014/main" id="{EDB95032-20CC-40DF-A354-D76B1C85B15A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6" name="Isosceles Triangle 985">
            <a:extLst>
              <a:ext uri="{FF2B5EF4-FFF2-40B4-BE49-F238E27FC236}">
                <a16:creationId xmlns:a16="http://schemas.microsoft.com/office/drawing/2014/main" id="{BED12400-A4D5-47AC-977C-0848169ECE30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7" name="Isosceles Triangle 986">
            <a:extLst>
              <a:ext uri="{FF2B5EF4-FFF2-40B4-BE49-F238E27FC236}">
                <a16:creationId xmlns:a16="http://schemas.microsoft.com/office/drawing/2014/main" id="{44665534-9F8F-471C-875E-6C4851A0FF4D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8" name="Isosceles Triangle 987">
            <a:extLst>
              <a:ext uri="{FF2B5EF4-FFF2-40B4-BE49-F238E27FC236}">
                <a16:creationId xmlns:a16="http://schemas.microsoft.com/office/drawing/2014/main" id="{87FEBF1B-37AF-4A45-9697-72CB9DA32DEA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9" name="Isosceles Triangle 988">
            <a:extLst>
              <a:ext uri="{FF2B5EF4-FFF2-40B4-BE49-F238E27FC236}">
                <a16:creationId xmlns:a16="http://schemas.microsoft.com/office/drawing/2014/main" id="{EF05EA5D-9D36-49C0-8733-58F6052BCC54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0" name="Isosceles Triangle 989">
            <a:extLst>
              <a:ext uri="{FF2B5EF4-FFF2-40B4-BE49-F238E27FC236}">
                <a16:creationId xmlns:a16="http://schemas.microsoft.com/office/drawing/2014/main" id="{0E565F91-EA90-4829-B6C8-8F3644E9904E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1" name="Isosceles Triangle 990">
            <a:extLst>
              <a:ext uri="{FF2B5EF4-FFF2-40B4-BE49-F238E27FC236}">
                <a16:creationId xmlns:a16="http://schemas.microsoft.com/office/drawing/2014/main" id="{FBE4D2A8-303A-4270-804F-67F3F0E121BA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2" name="Isosceles Triangle 991">
            <a:extLst>
              <a:ext uri="{FF2B5EF4-FFF2-40B4-BE49-F238E27FC236}">
                <a16:creationId xmlns:a16="http://schemas.microsoft.com/office/drawing/2014/main" id="{626BD296-7000-42EC-81F6-83EE09F551A8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3" name="Isosceles Triangle 992">
            <a:extLst>
              <a:ext uri="{FF2B5EF4-FFF2-40B4-BE49-F238E27FC236}">
                <a16:creationId xmlns:a16="http://schemas.microsoft.com/office/drawing/2014/main" id="{EB0449FA-D94F-4001-ACED-001F3D614AD6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4" name="Isosceles Triangle 993">
            <a:extLst>
              <a:ext uri="{FF2B5EF4-FFF2-40B4-BE49-F238E27FC236}">
                <a16:creationId xmlns:a16="http://schemas.microsoft.com/office/drawing/2014/main" id="{520DA3F3-A001-4078-9216-4CB246DC5A20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5" name="Isosceles Triangle 994">
            <a:extLst>
              <a:ext uri="{FF2B5EF4-FFF2-40B4-BE49-F238E27FC236}">
                <a16:creationId xmlns:a16="http://schemas.microsoft.com/office/drawing/2014/main" id="{E176FDE3-DC79-4554-A339-247993091784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6" name="Isosceles Triangle 995">
            <a:extLst>
              <a:ext uri="{FF2B5EF4-FFF2-40B4-BE49-F238E27FC236}">
                <a16:creationId xmlns:a16="http://schemas.microsoft.com/office/drawing/2014/main" id="{C3FE96BD-EB77-48C3-9708-C468A5CA9A2A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7" name="Isosceles Triangle 996">
            <a:extLst>
              <a:ext uri="{FF2B5EF4-FFF2-40B4-BE49-F238E27FC236}">
                <a16:creationId xmlns:a16="http://schemas.microsoft.com/office/drawing/2014/main" id="{65579748-799B-4539-A100-EB1415F17C3E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8" name="Isosceles Triangle 997">
            <a:extLst>
              <a:ext uri="{FF2B5EF4-FFF2-40B4-BE49-F238E27FC236}">
                <a16:creationId xmlns:a16="http://schemas.microsoft.com/office/drawing/2014/main" id="{B0DDF1C4-7306-4121-9A3A-A43C75604FBF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9" name="Isosceles Triangle 998">
            <a:extLst>
              <a:ext uri="{FF2B5EF4-FFF2-40B4-BE49-F238E27FC236}">
                <a16:creationId xmlns:a16="http://schemas.microsoft.com/office/drawing/2014/main" id="{408D3651-13B1-4F5C-A5FF-CA982A40FF09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0" name="Isosceles Triangle 999">
            <a:extLst>
              <a:ext uri="{FF2B5EF4-FFF2-40B4-BE49-F238E27FC236}">
                <a16:creationId xmlns:a16="http://schemas.microsoft.com/office/drawing/2014/main" id="{FCC5CFDA-7511-44DF-97D4-3F70AEABDB8F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1" name="Isosceles Triangle 1000">
            <a:extLst>
              <a:ext uri="{FF2B5EF4-FFF2-40B4-BE49-F238E27FC236}">
                <a16:creationId xmlns:a16="http://schemas.microsoft.com/office/drawing/2014/main" id="{72529069-739C-4D90-8E0C-897A024733B8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2" name="Isosceles Triangle 1001">
            <a:extLst>
              <a:ext uri="{FF2B5EF4-FFF2-40B4-BE49-F238E27FC236}">
                <a16:creationId xmlns:a16="http://schemas.microsoft.com/office/drawing/2014/main" id="{92B42CB3-E64E-435B-9275-3E3D683054D4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3" name="Isosceles Triangle 1002">
            <a:extLst>
              <a:ext uri="{FF2B5EF4-FFF2-40B4-BE49-F238E27FC236}">
                <a16:creationId xmlns:a16="http://schemas.microsoft.com/office/drawing/2014/main" id="{7F2C8DF7-AB08-4C07-912A-FE89292A9F54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4" name="Isosceles Triangle 1003">
            <a:extLst>
              <a:ext uri="{FF2B5EF4-FFF2-40B4-BE49-F238E27FC236}">
                <a16:creationId xmlns:a16="http://schemas.microsoft.com/office/drawing/2014/main" id="{D8552441-ECC6-48E4-83CC-6C9D2202253C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5" name="Isosceles Triangle 1004">
            <a:extLst>
              <a:ext uri="{FF2B5EF4-FFF2-40B4-BE49-F238E27FC236}">
                <a16:creationId xmlns:a16="http://schemas.microsoft.com/office/drawing/2014/main" id="{5EC2D616-43CF-478C-9160-11262FF23875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6" name="Isosceles Triangle 1005">
            <a:extLst>
              <a:ext uri="{FF2B5EF4-FFF2-40B4-BE49-F238E27FC236}">
                <a16:creationId xmlns:a16="http://schemas.microsoft.com/office/drawing/2014/main" id="{CE8782AE-0D29-4F7E-8FF4-DDCAA816618D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7" name="Isosceles Triangle 1006">
            <a:extLst>
              <a:ext uri="{FF2B5EF4-FFF2-40B4-BE49-F238E27FC236}">
                <a16:creationId xmlns:a16="http://schemas.microsoft.com/office/drawing/2014/main" id="{C5B92D9C-F84A-438D-B48D-E8831C91E4C1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8" name="Isosceles Triangle 1007">
            <a:extLst>
              <a:ext uri="{FF2B5EF4-FFF2-40B4-BE49-F238E27FC236}">
                <a16:creationId xmlns:a16="http://schemas.microsoft.com/office/drawing/2014/main" id="{B2A21673-8CCE-420F-9177-1D2D0AC15CE0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9" name="Isosceles Triangle 1008">
            <a:extLst>
              <a:ext uri="{FF2B5EF4-FFF2-40B4-BE49-F238E27FC236}">
                <a16:creationId xmlns:a16="http://schemas.microsoft.com/office/drawing/2014/main" id="{A3F7476C-E674-4779-8D68-D0E61BD096B0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0" name="Isosceles Triangle 1009">
            <a:extLst>
              <a:ext uri="{FF2B5EF4-FFF2-40B4-BE49-F238E27FC236}">
                <a16:creationId xmlns:a16="http://schemas.microsoft.com/office/drawing/2014/main" id="{03FC84D3-B671-45CB-8A27-E7706D68DD1F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1" name="Isosceles Triangle 1010">
            <a:extLst>
              <a:ext uri="{FF2B5EF4-FFF2-40B4-BE49-F238E27FC236}">
                <a16:creationId xmlns:a16="http://schemas.microsoft.com/office/drawing/2014/main" id="{FE2C1979-55AC-4EA9-A90C-D6DC57DD52F5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2" name="Isosceles Triangle 1011">
            <a:extLst>
              <a:ext uri="{FF2B5EF4-FFF2-40B4-BE49-F238E27FC236}">
                <a16:creationId xmlns:a16="http://schemas.microsoft.com/office/drawing/2014/main" id="{22821F31-E795-4F9C-A19B-7F7703C830A7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3" name="Isosceles Triangle 1012">
            <a:extLst>
              <a:ext uri="{FF2B5EF4-FFF2-40B4-BE49-F238E27FC236}">
                <a16:creationId xmlns:a16="http://schemas.microsoft.com/office/drawing/2014/main" id="{714856A9-5C71-420B-AA43-F359E6E77DBF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4" name="Isosceles Triangle 1013">
            <a:extLst>
              <a:ext uri="{FF2B5EF4-FFF2-40B4-BE49-F238E27FC236}">
                <a16:creationId xmlns:a16="http://schemas.microsoft.com/office/drawing/2014/main" id="{9B2AC803-336C-4C91-B0F8-2BD99EB005D7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5" name="Isosceles Triangle 1014">
            <a:extLst>
              <a:ext uri="{FF2B5EF4-FFF2-40B4-BE49-F238E27FC236}">
                <a16:creationId xmlns:a16="http://schemas.microsoft.com/office/drawing/2014/main" id="{28FF8D75-639F-4526-A357-4B02543E6B96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6" name="Isosceles Triangle 1015">
            <a:extLst>
              <a:ext uri="{FF2B5EF4-FFF2-40B4-BE49-F238E27FC236}">
                <a16:creationId xmlns:a16="http://schemas.microsoft.com/office/drawing/2014/main" id="{4BB6E8AD-B58A-4A9D-A9DB-96280D34579A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7" name="Isosceles Triangle 1016">
            <a:extLst>
              <a:ext uri="{FF2B5EF4-FFF2-40B4-BE49-F238E27FC236}">
                <a16:creationId xmlns:a16="http://schemas.microsoft.com/office/drawing/2014/main" id="{973D4D73-BB00-4333-A676-4CEA5D82C76A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8" name="Isosceles Triangle 1017">
            <a:extLst>
              <a:ext uri="{FF2B5EF4-FFF2-40B4-BE49-F238E27FC236}">
                <a16:creationId xmlns:a16="http://schemas.microsoft.com/office/drawing/2014/main" id="{0F08500D-6539-437E-A21B-89E43F7943E7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9" name="Isosceles Triangle 1018">
            <a:extLst>
              <a:ext uri="{FF2B5EF4-FFF2-40B4-BE49-F238E27FC236}">
                <a16:creationId xmlns:a16="http://schemas.microsoft.com/office/drawing/2014/main" id="{DF4DB5E2-CD98-4538-B7C0-944BF34E6B49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0" name="Isosceles Triangle 1019">
            <a:extLst>
              <a:ext uri="{FF2B5EF4-FFF2-40B4-BE49-F238E27FC236}">
                <a16:creationId xmlns:a16="http://schemas.microsoft.com/office/drawing/2014/main" id="{E619F60F-CA79-47FD-B6CF-29EB9738A13C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1" name="Isosceles Triangle 1020">
            <a:extLst>
              <a:ext uri="{FF2B5EF4-FFF2-40B4-BE49-F238E27FC236}">
                <a16:creationId xmlns:a16="http://schemas.microsoft.com/office/drawing/2014/main" id="{989D9D23-521B-4BDE-8A7E-7055C79286DB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2" name="Isosceles Triangle 1021">
            <a:extLst>
              <a:ext uri="{FF2B5EF4-FFF2-40B4-BE49-F238E27FC236}">
                <a16:creationId xmlns:a16="http://schemas.microsoft.com/office/drawing/2014/main" id="{00B0D4D2-6051-4C6C-A185-7A8A03153C97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3" name="Isosceles Triangle 1022">
            <a:extLst>
              <a:ext uri="{FF2B5EF4-FFF2-40B4-BE49-F238E27FC236}">
                <a16:creationId xmlns:a16="http://schemas.microsoft.com/office/drawing/2014/main" id="{6E35FB70-F079-444E-8E69-5812167BCB61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" name="Isosceles Triangle 1023">
            <a:extLst>
              <a:ext uri="{FF2B5EF4-FFF2-40B4-BE49-F238E27FC236}">
                <a16:creationId xmlns:a16="http://schemas.microsoft.com/office/drawing/2014/main" id="{9B77C6F5-DD61-4ECB-9B89-3FA677AF680F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" name="Isosceles Triangle 1024">
            <a:extLst>
              <a:ext uri="{FF2B5EF4-FFF2-40B4-BE49-F238E27FC236}">
                <a16:creationId xmlns:a16="http://schemas.microsoft.com/office/drawing/2014/main" id="{6E94E166-F7FE-4AB1-B40A-5695416DF0E9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Isosceles Triangle 1025">
            <a:extLst>
              <a:ext uri="{FF2B5EF4-FFF2-40B4-BE49-F238E27FC236}">
                <a16:creationId xmlns:a16="http://schemas.microsoft.com/office/drawing/2014/main" id="{5D372D67-CE48-4A9B-9245-3A0AFBC17FB9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" name="Isosceles Triangle 1026">
            <a:extLst>
              <a:ext uri="{FF2B5EF4-FFF2-40B4-BE49-F238E27FC236}">
                <a16:creationId xmlns:a16="http://schemas.microsoft.com/office/drawing/2014/main" id="{EEAC30B2-1CAF-462E-B6C4-4D2B8C8CC395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" name="Isosceles Triangle 1027">
            <a:extLst>
              <a:ext uri="{FF2B5EF4-FFF2-40B4-BE49-F238E27FC236}">
                <a16:creationId xmlns:a16="http://schemas.microsoft.com/office/drawing/2014/main" id="{0BD44809-E8DF-4E28-8869-7D48CC34A9FF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Isosceles Triangle 1028">
            <a:extLst>
              <a:ext uri="{FF2B5EF4-FFF2-40B4-BE49-F238E27FC236}">
                <a16:creationId xmlns:a16="http://schemas.microsoft.com/office/drawing/2014/main" id="{79F78CF1-3597-4188-941E-2B84E99DA564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Isosceles Triangle 1029">
            <a:extLst>
              <a:ext uri="{FF2B5EF4-FFF2-40B4-BE49-F238E27FC236}">
                <a16:creationId xmlns:a16="http://schemas.microsoft.com/office/drawing/2014/main" id="{55B0B02D-211E-4593-8CFE-5B1E55D694DD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Isosceles Triangle 1030">
            <a:extLst>
              <a:ext uri="{FF2B5EF4-FFF2-40B4-BE49-F238E27FC236}">
                <a16:creationId xmlns:a16="http://schemas.microsoft.com/office/drawing/2014/main" id="{8D0E94F1-108E-4CBC-B9C3-3A8CD5672D7E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Isosceles Triangle 1031">
            <a:extLst>
              <a:ext uri="{FF2B5EF4-FFF2-40B4-BE49-F238E27FC236}">
                <a16:creationId xmlns:a16="http://schemas.microsoft.com/office/drawing/2014/main" id="{929672A6-5160-4CB4-8DC7-A6A570086ECA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Isosceles Triangle 1032">
            <a:extLst>
              <a:ext uri="{FF2B5EF4-FFF2-40B4-BE49-F238E27FC236}">
                <a16:creationId xmlns:a16="http://schemas.microsoft.com/office/drawing/2014/main" id="{D77194C0-232D-48B9-BFD9-3D09A3764D21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4" name="Isosceles Triangle 1033">
            <a:extLst>
              <a:ext uri="{FF2B5EF4-FFF2-40B4-BE49-F238E27FC236}">
                <a16:creationId xmlns:a16="http://schemas.microsoft.com/office/drawing/2014/main" id="{8D6DF5DA-24B4-44AD-BFD4-82166E7EB237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Isosceles Triangle 1034">
            <a:extLst>
              <a:ext uri="{FF2B5EF4-FFF2-40B4-BE49-F238E27FC236}">
                <a16:creationId xmlns:a16="http://schemas.microsoft.com/office/drawing/2014/main" id="{3B9B25CD-530C-4F76-8C86-03DB20D58557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Isosceles Triangle 1035">
            <a:extLst>
              <a:ext uri="{FF2B5EF4-FFF2-40B4-BE49-F238E27FC236}">
                <a16:creationId xmlns:a16="http://schemas.microsoft.com/office/drawing/2014/main" id="{2C7D7330-7683-47E3-8065-EDAF6B5B6090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Isosceles Triangle 1036">
            <a:extLst>
              <a:ext uri="{FF2B5EF4-FFF2-40B4-BE49-F238E27FC236}">
                <a16:creationId xmlns:a16="http://schemas.microsoft.com/office/drawing/2014/main" id="{CBDB1088-7CCB-4482-89F8-4F8C82A9FF88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8" name="Isosceles Triangle 1037">
            <a:extLst>
              <a:ext uri="{FF2B5EF4-FFF2-40B4-BE49-F238E27FC236}">
                <a16:creationId xmlns:a16="http://schemas.microsoft.com/office/drawing/2014/main" id="{70E46FC3-CC70-4D18-B9E4-8916C8F62AC6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Isosceles Triangle 1038">
            <a:extLst>
              <a:ext uri="{FF2B5EF4-FFF2-40B4-BE49-F238E27FC236}">
                <a16:creationId xmlns:a16="http://schemas.microsoft.com/office/drawing/2014/main" id="{B4CFE07B-2284-457D-9D0E-6ED1B0451604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488172F-C227-4D2D-AB64-CB5684BFED35}"/>
              </a:ext>
            </a:extLst>
          </p:cNvPr>
          <p:cNvGrpSpPr/>
          <p:nvPr/>
        </p:nvGrpSpPr>
        <p:grpSpPr>
          <a:xfrm>
            <a:off x="11795125" y="2152650"/>
            <a:ext cx="301752" cy="301752"/>
            <a:chOff x="4084318" y="1418208"/>
            <a:chExt cx="4023359" cy="4021584"/>
          </a:xfrm>
        </p:grpSpPr>
        <p:sp>
          <p:nvSpPr>
            <p:cNvPr id="3" name="Sun 2">
              <a:extLst>
                <a:ext uri="{FF2B5EF4-FFF2-40B4-BE49-F238E27FC236}">
                  <a16:creationId xmlns:a16="http://schemas.microsoft.com/office/drawing/2014/main" id="{7590FBC7-7723-4985-8576-5C2E2CAB26F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5462A1C-C1F3-4981-94FC-89CC915868F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CC2BDE5-6B77-42C9-AD25-985FB0A0669D}"/>
              </a:ext>
            </a:extLst>
          </p:cNvPr>
          <p:cNvGrpSpPr/>
          <p:nvPr/>
        </p:nvGrpSpPr>
        <p:grpSpPr>
          <a:xfrm>
            <a:off x="517401" y="211001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" name="Sun 5">
              <a:extLst>
                <a:ext uri="{FF2B5EF4-FFF2-40B4-BE49-F238E27FC236}">
                  <a16:creationId xmlns:a16="http://schemas.microsoft.com/office/drawing/2014/main" id="{F37DCC11-93E2-4E0A-8E05-E590428A07C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73CAD99-419D-4D1C-98BD-6938387AA79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D299D53B-4D02-4CB2-BB8A-79C8CDE3A3AC}"/>
              </a:ext>
            </a:extLst>
          </p:cNvPr>
          <p:cNvGrpSpPr/>
          <p:nvPr/>
        </p:nvGrpSpPr>
        <p:grpSpPr>
          <a:xfrm>
            <a:off x="700040" y="2115759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" name="Sun 8">
              <a:extLst>
                <a:ext uri="{FF2B5EF4-FFF2-40B4-BE49-F238E27FC236}">
                  <a16:creationId xmlns:a16="http://schemas.microsoft.com/office/drawing/2014/main" id="{F214A282-7F5B-46DC-8A0B-5C125F5D12D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87C2E73-C2F9-405B-A165-91387F0824F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0B6A2B6-3D73-490B-B8CB-487F41F2DF0E}"/>
              </a:ext>
            </a:extLst>
          </p:cNvPr>
          <p:cNvGrpSpPr/>
          <p:nvPr/>
        </p:nvGrpSpPr>
        <p:grpSpPr>
          <a:xfrm>
            <a:off x="817816" y="228070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2" name="Sun 11">
              <a:extLst>
                <a:ext uri="{FF2B5EF4-FFF2-40B4-BE49-F238E27FC236}">
                  <a16:creationId xmlns:a16="http://schemas.microsoft.com/office/drawing/2014/main" id="{8E4E0625-1BAF-4556-90BD-100438A8EAE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E8BD707-97C4-4BDF-B31E-BD5BC2FE79A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75B64EB-0BBA-40CC-A237-1E0C61145609}"/>
              </a:ext>
            </a:extLst>
          </p:cNvPr>
          <p:cNvGrpSpPr/>
          <p:nvPr/>
        </p:nvGrpSpPr>
        <p:grpSpPr>
          <a:xfrm>
            <a:off x="379907" y="2205266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5" name="Sun 14">
              <a:extLst>
                <a:ext uri="{FF2B5EF4-FFF2-40B4-BE49-F238E27FC236}">
                  <a16:creationId xmlns:a16="http://schemas.microsoft.com/office/drawing/2014/main" id="{641EB701-130E-4241-9051-9736F96FD76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FA02C43-D563-452E-806B-4BACEB054D0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BD4774A-289D-440E-84FD-8B1C884CFE96}"/>
              </a:ext>
            </a:extLst>
          </p:cNvPr>
          <p:cNvGrpSpPr/>
          <p:nvPr/>
        </p:nvGrpSpPr>
        <p:grpSpPr>
          <a:xfrm>
            <a:off x="425627" y="252639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8" name="Sun 17">
              <a:extLst>
                <a:ext uri="{FF2B5EF4-FFF2-40B4-BE49-F238E27FC236}">
                  <a16:creationId xmlns:a16="http://schemas.microsoft.com/office/drawing/2014/main" id="{AA3FE356-4067-4B6B-A30E-E2927088D54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99C38CA-967A-40C8-94E4-96963C67C99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7ACB6F6-2465-47B8-AF90-24279687CD62}"/>
              </a:ext>
            </a:extLst>
          </p:cNvPr>
          <p:cNvGrpSpPr/>
          <p:nvPr/>
        </p:nvGrpSpPr>
        <p:grpSpPr>
          <a:xfrm>
            <a:off x="512713" y="27223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1" name="Sun 20">
              <a:extLst>
                <a:ext uri="{FF2B5EF4-FFF2-40B4-BE49-F238E27FC236}">
                  <a16:creationId xmlns:a16="http://schemas.microsoft.com/office/drawing/2014/main" id="{29960FDB-6B0D-43E3-AA63-B43CA2B2B83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760984A-BEBA-47D8-A983-E0E16BBD9E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195D7CC-78F6-455F-AC29-1B89F4E198B8}"/>
              </a:ext>
            </a:extLst>
          </p:cNvPr>
          <p:cNvGrpSpPr/>
          <p:nvPr/>
        </p:nvGrpSpPr>
        <p:grpSpPr>
          <a:xfrm>
            <a:off x="1616525" y="27854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4" name="Sun 23">
              <a:extLst>
                <a:ext uri="{FF2B5EF4-FFF2-40B4-BE49-F238E27FC236}">
                  <a16:creationId xmlns:a16="http://schemas.microsoft.com/office/drawing/2014/main" id="{92AC920C-9AB8-461E-88A0-CF794239F29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C435BC0-EB22-4B41-B812-39B62EFAF97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5BA8394-5C52-4D37-9C36-C48CCE1747DD}"/>
              </a:ext>
            </a:extLst>
          </p:cNvPr>
          <p:cNvGrpSpPr/>
          <p:nvPr/>
        </p:nvGrpSpPr>
        <p:grpSpPr>
          <a:xfrm>
            <a:off x="680129" y="2315982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7" name="Sun 26">
              <a:extLst>
                <a:ext uri="{FF2B5EF4-FFF2-40B4-BE49-F238E27FC236}">
                  <a16:creationId xmlns:a16="http://schemas.microsoft.com/office/drawing/2014/main" id="{E914AB54-BC6B-44DB-B1DA-F9D0BA45B37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2C47E27-A314-4162-8993-86B7E4F5DBC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BCEDD1E-89F0-4995-B3D2-4E6C6B5CB627}"/>
              </a:ext>
            </a:extLst>
          </p:cNvPr>
          <p:cNvGrpSpPr/>
          <p:nvPr/>
        </p:nvGrpSpPr>
        <p:grpSpPr>
          <a:xfrm>
            <a:off x="710833" y="27909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0" name="Sun 29">
              <a:extLst>
                <a:ext uri="{FF2B5EF4-FFF2-40B4-BE49-F238E27FC236}">
                  <a16:creationId xmlns:a16="http://schemas.microsoft.com/office/drawing/2014/main" id="{8021C92F-0B1C-4136-8FF6-EF14473F935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E1DAB50-8CD4-4DAC-9BEC-78CBFBC25DF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3795D3E-5173-41E8-B071-2CCC8122F0E6}"/>
              </a:ext>
            </a:extLst>
          </p:cNvPr>
          <p:cNvGrpSpPr/>
          <p:nvPr/>
        </p:nvGrpSpPr>
        <p:grpSpPr>
          <a:xfrm>
            <a:off x="382085" y="270165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3" name="Sun 32">
              <a:extLst>
                <a:ext uri="{FF2B5EF4-FFF2-40B4-BE49-F238E27FC236}">
                  <a16:creationId xmlns:a16="http://schemas.microsoft.com/office/drawing/2014/main" id="{079CB786-EE60-4292-99F7-4F993E00123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BADC8D10-C4E3-457C-8477-FF6A2AC0D6D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B8F125A-5B58-49EF-9D0C-28ECBDAB0419}"/>
              </a:ext>
            </a:extLst>
          </p:cNvPr>
          <p:cNvGrpSpPr/>
          <p:nvPr/>
        </p:nvGrpSpPr>
        <p:grpSpPr>
          <a:xfrm>
            <a:off x="511625" y="239685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6" name="Sun 35">
              <a:extLst>
                <a:ext uri="{FF2B5EF4-FFF2-40B4-BE49-F238E27FC236}">
                  <a16:creationId xmlns:a16="http://schemas.microsoft.com/office/drawing/2014/main" id="{D8D29AFC-971A-4825-8531-8C2EFC11B9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3732E7A-D06F-4152-9E3D-CFDE7D1C18E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05E615B-5C89-4D1D-BDF6-8C783003AEF8}"/>
              </a:ext>
            </a:extLst>
          </p:cNvPr>
          <p:cNvGrpSpPr/>
          <p:nvPr/>
        </p:nvGrpSpPr>
        <p:grpSpPr>
          <a:xfrm>
            <a:off x="869341" y="2204873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9" name="Sun 38">
              <a:extLst>
                <a:ext uri="{FF2B5EF4-FFF2-40B4-BE49-F238E27FC236}">
                  <a16:creationId xmlns:a16="http://schemas.microsoft.com/office/drawing/2014/main" id="{66C8E53A-EF14-4330-928A-D9BE5F8BB3B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9871050F-9F4F-4C48-A89A-84171E86C74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926334D-200F-4410-8738-2F3856CC7B14}"/>
              </a:ext>
            </a:extLst>
          </p:cNvPr>
          <p:cNvGrpSpPr/>
          <p:nvPr/>
        </p:nvGrpSpPr>
        <p:grpSpPr>
          <a:xfrm>
            <a:off x="1731913" y="2353193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2" name="Sun 41">
              <a:extLst>
                <a:ext uri="{FF2B5EF4-FFF2-40B4-BE49-F238E27FC236}">
                  <a16:creationId xmlns:a16="http://schemas.microsoft.com/office/drawing/2014/main" id="{4BA2C69E-1514-481A-AE4B-A5299F395BA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0EBD14C-41F8-4269-AD16-568AB1B9535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F652E2A-7EF0-4D10-804E-8C35B716F8BF}"/>
              </a:ext>
            </a:extLst>
          </p:cNvPr>
          <p:cNvGrpSpPr/>
          <p:nvPr/>
        </p:nvGrpSpPr>
        <p:grpSpPr>
          <a:xfrm>
            <a:off x="1747153" y="25623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5" name="Sun 44">
              <a:extLst>
                <a:ext uri="{FF2B5EF4-FFF2-40B4-BE49-F238E27FC236}">
                  <a16:creationId xmlns:a16="http://schemas.microsoft.com/office/drawing/2014/main" id="{33E41D6C-DFE9-409B-B3F6-AFFD67127E9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0266CAC-B939-4672-9E34-77E6FF80BFD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6F30751-F05A-4C42-9C23-8FBBC87DD93E}"/>
              </a:ext>
            </a:extLst>
          </p:cNvPr>
          <p:cNvGrpSpPr/>
          <p:nvPr/>
        </p:nvGrpSpPr>
        <p:grpSpPr>
          <a:xfrm>
            <a:off x="1731913" y="280615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8" name="Sun 47">
              <a:extLst>
                <a:ext uri="{FF2B5EF4-FFF2-40B4-BE49-F238E27FC236}">
                  <a16:creationId xmlns:a16="http://schemas.microsoft.com/office/drawing/2014/main" id="{A938DB71-A074-4236-9F6C-6F82CF56E76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5F78CEB-7E84-4192-BAC6-D37A9E3F5C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3E5C943-9193-4774-B634-A8036354AAB5}"/>
              </a:ext>
            </a:extLst>
          </p:cNvPr>
          <p:cNvGrpSpPr/>
          <p:nvPr/>
        </p:nvGrpSpPr>
        <p:grpSpPr>
          <a:xfrm>
            <a:off x="1747153" y="304999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1" name="Sun 50">
              <a:extLst>
                <a:ext uri="{FF2B5EF4-FFF2-40B4-BE49-F238E27FC236}">
                  <a16:creationId xmlns:a16="http://schemas.microsoft.com/office/drawing/2014/main" id="{45E80178-B2BD-4DEB-8D54-A05A7B6A60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341DF744-B275-4B08-A2B4-89E11D01A37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EDE88DF-DD66-4083-A553-B960A563049A}"/>
              </a:ext>
            </a:extLst>
          </p:cNvPr>
          <p:cNvGrpSpPr/>
          <p:nvPr/>
        </p:nvGrpSpPr>
        <p:grpSpPr>
          <a:xfrm>
            <a:off x="1724293" y="44673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4" name="Sun 53">
              <a:extLst>
                <a:ext uri="{FF2B5EF4-FFF2-40B4-BE49-F238E27FC236}">
                  <a16:creationId xmlns:a16="http://schemas.microsoft.com/office/drawing/2014/main" id="{A28035A8-6945-4A33-9C43-B48CD0B1D2D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65D4012-9B79-4F4C-99F9-53F25AD2525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BAEB502-8BAE-4B9B-AF20-B44C9DF0CC4C}"/>
              </a:ext>
            </a:extLst>
          </p:cNvPr>
          <p:cNvGrpSpPr/>
          <p:nvPr/>
        </p:nvGrpSpPr>
        <p:grpSpPr>
          <a:xfrm>
            <a:off x="1724293" y="32938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7" name="Sun 56">
              <a:extLst>
                <a:ext uri="{FF2B5EF4-FFF2-40B4-BE49-F238E27FC236}">
                  <a16:creationId xmlns:a16="http://schemas.microsoft.com/office/drawing/2014/main" id="{D63AED18-A9E3-4E88-AA96-F7D51229D45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544FC31-E452-46A6-9B0D-C08089870B8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7B5D6DB-58C8-48A0-B581-84101E04B10F}"/>
              </a:ext>
            </a:extLst>
          </p:cNvPr>
          <p:cNvGrpSpPr/>
          <p:nvPr/>
        </p:nvGrpSpPr>
        <p:grpSpPr>
          <a:xfrm>
            <a:off x="1731913" y="35224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0" name="Sun 59">
              <a:extLst>
                <a:ext uri="{FF2B5EF4-FFF2-40B4-BE49-F238E27FC236}">
                  <a16:creationId xmlns:a16="http://schemas.microsoft.com/office/drawing/2014/main" id="{509BE584-98D1-44AC-BAD8-8383966E81F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C86F3FB6-E610-41F8-965E-7785FD510AF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5B1F887-1ECE-4738-A7E6-F1E0B06200A2}"/>
              </a:ext>
            </a:extLst>
          </p:cNvPr>
          <p:cNvGrpSpPr/>
          <p:nvPr/>
        </p:nvGrpSpPr>
        <p:grpSpPr>
          <a:xfrm>
            <a:off x="1724293" y="375865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3" name="Sun 62">
              <a:extLst>
                <a:ext uri="{FF2B5EF4-FFF2-40B4-BE49-F238E27FC236}">
                  <a16:creationId xmlns:a16="http://schemas.microsoft.com/office/drawing/2014/main" id="{80AE3CF4-C8A7-4339-99CC-D2E587F516F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EADE063-CC43-438B-8345-7B350E3CA69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CA71188-93F4-47AB-B281-808C7164754C}"/>
              </a:ext>
            </a:extLst>
          </p:cNvPr>
          <p:cNvGrpSpPr/>
          <p:nvPr/>
        </p:nvGrpSpPr>
        <p:grpSpPr>
          <a:xfrm>
            <a:off x="1731913" y="40177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6" name="Sun 65">
              <a:extLst>
                <a:ext uri="{FF2B5EF4-FFF2-40B4-BE49-F238E27FC236}">
                  <a16:creationId xmlns:a16="http://schemas.microsoft.com/office/drawing/2014/main" id="{AC809229-6632-46E6-9E7C-EFD1D16C521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41274024-11CB-473E-B7EB-CF215FA2690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4979D12-198D-4697-8ADC-78D03EFB879D}"/>
              </a:ext>
            </a:extLst>
          </p:cNvPr>
          <p:cNvGrpSpPr/>
          <p:nvPr/>
        </p:nvGrpSpPr>
        <p:grpSpPr>
          <a:xfrm>
            <a:off x="1716673" y="423109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9" name="Sun 68">
              <a:extLst>
                <a:ext uri="{FF2B5EF4-FFF2-40B4-BE49-F238E27FC236}">
                  <a16:creationId xmlns:a16="http://schemas.microsoft.com/office/drawing/2014/main" id="{EF45DF30-D386-4B4E-88D9-4BDFDAF8103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25369D3E-2DD2-4205-81BB-D0C356FD4C3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CC2D21B5-8430-49EB-B534-CAEEC9FA637B}"/>
              </a:ext>
            </a:extLst>
          </p:cNvPr>
          <p:cNvGrpSpPr/>
          <p:nvPr/>
        </p:nvGrpSpPr>
        <p:grpSpPr>
          <a:xfrm>
            <a:off x="1510933" y="255469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2" name="Sun 71">
              <a:extLst>
                <a:ext uri="{FF2B5EF4-FFF2-40B4-BE49-F238E27FC236}">
                  <a16:creationId xmlns:a16="http://schemas.microsoft.com/office/drawing/2014/main" id="{0AC28B5C-858E-4A52-A00A-4DCEFF0CB10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7D847532-1F5E-4A9A-9CD7-42DD8FC44FE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536478B-8E75-40A1-A9D6-2847F29FE396}"/>
              </a:ext>
            </a:extLst>
          </p:cNvPr>
          <p:cNvGrpSpPr/>
          <p:nvPr/>
        </p:nvGrpSpPr>
        <p:grpSpPr>
          <a:xfrm>
            <a:off x="1289953" y="26766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5" name="Sun 74">
              <a:extLst>
                <a:ext uri="{FF2B5EF4-FFF2-40B4-BE49-F238E27FC236}">
                  <a16:creationId xmlns:a16="http://schemas.microsoft.com/office/drawing/2014/main" id="{A1A509DE-2314-4F44-A917-F94B63EB8DB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6B4B5168-5805-4A14-9773-638488C8D8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43F0BA1-2EDB-4A28-99A3-74EFA9C97DB2}"/>
              </a:ext>
            </a:extLst>
          </p:cNvPr>
          <p:cNvGrpSpPr/>
          <p:nvPr/>
        </p:nvGrpSpPr>
        <p:grpSpPr>
          <a:xfrm>
            <a:off x="1084213" y="27909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78" name="Sun 77">
              <a:extLst>
                <a:ext uri="{FF2B5EF4-FFF2-40B4-BE49-F238E27FC236}">
                  <a16:creationId xmlns:a16="http://schemas.microsoft.com/office/drawing/2014/main" id="{B6573156-1A85-4565-9CCE-AF8F956EE97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EE2C6AB3-B87C-4514-9AE8-41C11EED4C8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F5601D7-6786-4E4F-9823-071A1C27F4CF}"/>
              </a:ext>
            </a:extLst>
          </p:cNvPr>
          <p:cNvGrpSpPr/>
          <p:nvPr/>
        </p:nvGrpSpPr>
        <p:grpSpPr>
          <a:xfrm>
            <a:off x="886093" y="288997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1" name="Sun 80">
              <a:extLst>
                <a:ext uri="{FF2B5EF4-FFF2-40B4-BE49-F238E27FC236}">
                  <a16:creationId xmlns:a16="http://schemas.microsoft.com/office/drawing/2014/main" id="{9093A042-00CF-47EA-B5EA-4017774874F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7B5F4A9-3A21-4555-80CD-99DBD4A11EA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C09C4A0-9208-42BA-8DE5-2D44B5880300}"/>
              </a:ext>
            </a:extLst>
          </p:cNvPr>
          <p:cNvGrpSpPr/>
          <p:nvPr/>
        </p:nvGrpSpPr>
        <p:grpSpPr>
          <a:xfrm>
            <a:off x="695593" y="304999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4" name="Sun 83">
              <a:extLst>
                <a:ext uri="{FF2B5EF4-FFF2-40B4-BE49-F238E27FC236}">
                  <a16:creationId xmlns:a16="http://schemas.microsoft.com/office/drawing/2014/main" id="{B3842AD0-6EA6-42EA-9380-878304AF0E1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486FB56D-778D-4663-BE36-11E720209BA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CD92404-FDB4-46AF-AE64-4B9E3EF39E42}"/>
              </a:ext>
            </a:extLst>
          </p:cNvPr>
          <p:cNvGrpSpPr/>
          <p:nvPr/>
        </p:nvGrpSpPr>
        <p:grpSpPr>
          <a:xfrm>
            <a:off x="497473" y="32100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87" name="Sun 86">
              <a:extLst>
                <a:ext uri="{FF2B5EF4-FFF2-40B4-BE49-F238E27FC236}">
                  <a16:creationId xmlns:a16="http://schemas.microsoft.com/office/drawing/2014/main" id="{64D2F5B3-2DE4-4089-A19B-C7D51C77DCB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28AD9E7E-181C-4650-B62C-DFEA3D70B40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5CFA243B-D73C-4B4F-A42A-016E3BB4AF4A}"/>
              </a:ext>
            </a:extLst>
          </p:cNvPr>
          <p:cNvGrpSpPr/>
          <p:nvPr/>
        </p:nvGrpSpPr>
        <p:grpSpPr>
          <a:xfrm>
            <a:off x="291733" y="337765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0" name="Sun 89">
              <a:extLst>
                <a:ext uri="{FF2B5EF4-FFF2-40B4-BE49-F238E27FC236}">
                  <a16:creationId xmlns:a16="http://schemas.microsoft.com/office/drawing/2014/main" id="{8BD0D2A3-F065-455F-815A-86490F081A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9992C9B5-7E4B-4B3A-843D-21B7489F01B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3C7785C-BFDF-441A-855E-C386D073F746}"/>
              </a:ext>
            </a:extLst>
          </p:cNvPr>
          <p:cNvGrpSpPr/>
          <p:nvPr/>
        </p:nvGrpSpPr>
        <p:grpSpPr>
          <a:xfrm>
            <a:off x="413653" y="362149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3" name="Sun 92">
              <a:extLst>
                <a:ext uri="{FF2B5EF4-FFF2-40B4-BE49-F238E27FC236}">
                  <a16:creationId xmlns:a16="http://schemas.microsoft.com/office/drawing/2014/main" id="{57D634BF-C868-417A-BB0C-E6882A35DF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657CB38-1BC5-487E-8C1F-B087911788A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752D43F-6BF6-4664-9AD0-E7C8B900E2FA}"/>
              </a:ext>
            </a:extLst>
          </p:cNvPr>
          <p:cNvGrpSpPr/>
          <p:nvPr/>
        </p:nvGrpSpPr>
        <p:grpSpPr>
          <a:xfrm>
            <a:off x="642253" y="369007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6" name="Sun 95">
              <a:extLst>
                <a:ext uri="{FF2B5EF4-FFF2-40B4-BE49-F238E27FC236}">
                  <a16:creationId xmlns:a16="http://schemas.microsoft.com/office/drawing/2014/main" id="{F31A36B3-38D5-491D-966A-262F3F9F8C2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958CE421-FEA9-43D4-95F7-2D60F8A305E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91521149-1489-4855-A295-DB20FD66FD39}"/>
              </a:ext>
            </a:extLst>
          </p:cNvPr>
          <p:cNvGrpSpPr/>
          <p:nvPr/>
        </p:nvGrpSpPr>
        <p:grpSpPr>
          <a:xfrm>
            <a:off x="825133" y="374341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99" name="Sun 98">
              <a:extLst>
                <a:ext uri="{FF2B5EF4-FFF2-40B4-BE49-F238E27FC236}">
                  <a16:creationId xmlns:a16="http://schemas.microsoft.com/office/drawing/2014/main" id="{04BB0416-529B-4EA2-8818-320CDF9C6AF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533876FB-A55E-47CE-B0AF-38530D601D4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A1558EB9-077E-4E8A-BE5C-7E24762F3D49}"/>
              </a:ext>
            </a:extLst>
          </p:cNvPr>
          <p:cNvGrpSpPr/>
          <p:nvPr/>
        </p:nvGrpSpPr>
        <p:grpSpPr>
          <a:xfrm>
            <a:off x="1030873" y="383485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02" name="Sun 101">
              <a:extLst>
                <a:ext uri="{FF2B5EF4-FFF2-40B4-BE49-F238E27FC236}">
                  <a16:creationId xmlns:a16="http://schemas.microsoft.com/office/drawing/2014/main" id="{7360DE27-E819-4799-B22E-5EB970EE005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B401DBC8-0FA1-45C7-8390-6A1A3CA9EBF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617EC6BC-FBDD-4E18-8799-6778A4B9E7D8}"/>
              </a:ext>
            </a:extLst>
          </p:cNvPr>
          <p:cNvGrpSpPr/>
          <p:nvPr/>
        </p:nvGrpSpPr>
        <p:grpSpPr>
          <a:xfrm>
            <a:off x="2642927" y="3372672"/>
            <a:ext cx="594994" cy="564328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05" name="Sun 104">
              <a:extLst>
                <a:ext uri="{FF2B5EF4-FFF2-40B4-BE49-F238E27FC236}">
                  <a16:creationId xmlns:a16="http://schemas.microsoft.com/office/drawing/2014/main" id="{91121E0F-8416-4ADB-AE1C-840BCEC0C66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B2627A3A-31DC-42D8-8BCA-D9116B10C1F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EFAD6A05-CBA7-4FF0-8D40-36DC0789E19C}"/>
              </a:ext>
            </a:extLst>
          </p:cNvPr>
          <p:cNvGrpSpPr/>
          <p:nvPr/>
        </p:nvGrpSpPr>
        <p:grpSpPr>
          <a:xfrm>
            <a:off x="1223067" y="397371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08" name="Sun 107">
              <a:extLst>
                <a:ext uri="{FF2B5EF4-FFF2-40B4-BE49-F238E27FC236}">
                  <a16:creationId xmlns:a16="http://schemas.microsoft.com/office/drawing/2014/main" id="{702F30F5-FAC0-41FA-9B2E-A1106C0327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CFFCECF1-FF8D-4E17-9CD0-B7A80FCA5C1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4CDEB8F5-A01A-433C-AAFD-BACF64D89D65}"/>
              </a:ext>
            </a:extLst>
          </p:cNvPr>
          <p:cNvGrpSpPr/>
          <p:nvPr/>
        </p:nvGrpSpPr>
        <p:grpSpPr>
          <a:xfrm>
            <a:off x="1814645" y="473619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11" name="Sun 110">
              <a:extLst>
                <a:ext uri="{FF2B5EF4-FFF2-40B4-BE49-F238E27FC236}">
                  <a16:creationId xmlns:a16="http://schemas.microsoft.com/office/drawing/2014/main" id="{FDD9EE25-226E-4F51-8994-ECF606CAE84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E0A6708E-1CDC-423B-8732-B51C737C944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BAA8AB1F-2E89-47D1-BFCA-BB5C734A471A}"/>
              </a:ext>
            </a:extLst>
          </p:cNvPr>
          <p:cNvGrpSpPr/>
          <p:nvPr/>
        </p:nvGrpSpPr>
        <p:grpSpPr>
          <a:xfrm>
            <a:off x="333878" y="240354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14" name="Sun 113">
              <a:extLst>
                <a:ext uri="{FF2B5EF4-FFF2-40B4-BE49-F238E27FC236}">
                  <a16:creationId xmlns:a16="http://schemas.microsoft.com/office/drawing/2014/main" id="{CF9F5468-92E5-456A-8AE6-1824DF68109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125FCD2A-09AE-4D49-8491-F039692B252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684EA787-6676-4403-AB90-CB881841225C}"/>
              </a:ext>
            </a:extLst>
          </p:cNvPr>
          <p:cNvGrpSpPr/>
          <p:nvPr/>
        </p:nvGrpSpPr>
        <p:grpSpPr>
          <a:xfrm>
            <a:off x="6410592" y="31710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17" name="Sun 116">
              <a:extLst>
                <a:ext uri="{FF2B5EF4-FFF2-40B4-BE49-F238E27FC236}">
                  <a16:creationId xmlns:a16="http://schemas.microsoft.com/office/drawing/2014/main" id="{018EFB60-AD25-4E48-B851-CA270205069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2275603A-FDDE-4382-939F-C4954A5ABB5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DF29A6EE-2A86-4FDE-AFD1-2344042428F8}"/>
              </a:ext>
            </a:extLst>
          </p:cNvPr>
          <p:cNvGrpSpPr/>
          <p:nvPr/>
        </p:nvGrpSpPr>
        <p:grpSpPr>
          <a:xfrm>
            <a:off x="1497809" y="21391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20" name="Sun 119">
              <a:extLst>
                <a:ext uri="{FF2B5EF4-FFF2-40B4-BE49-F238E27FC236}">
                  <a16:creationId xmlns:a16="http://schemas.microsoft.com/office/drawing/2014/main" id="{0F660631-1220-463D-9654-B971598809D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11166188-6AE6-4605-B3D0-DD62E764C8D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864CD7B0-A4D9-401B-B16C-94BEC850B5A7}"/>
              </a:ext>
            </a:extLst>
          </p:cNvPr>
          <p:cNvGrpSpPr/>
          <p:nvPr/>
        </p:nvGrpSpPr>
        <p:grpSpPr>
          <a:xfrm>
            <a:off x="6325926" y="33996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23" name="Sun 122">
              <a:extLst>
                <a:ext uri="{FF2B5EF4-FFF2-40B4-BE49-F238E27FC236}">
                  <a16:creationId xmlns:a16="http://schemas.microsoft.com/office/drawing/2014/main" id="{A63D3997-7C64-4747-91E2-FC561B8FCC2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F7E700D3-51A2-4453-885B-8F6B55C386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74A7033B-B3CE-4A32-B6D9-DC1DE83081E9}"/>
              </a:ext>
            </a:extLst>
          </p:cNvPr>
          <p:cNvGrpSpPr/>
          <p:nvPr/>
        </p:nvGrpSpPr>
        <p:grpSpPr>
          <a:xfrm>
            <a:off x="4116126" y="23667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26" name="Sun 125">
              <a:extLst>
                <a:ext uri="{FF2B5EF4-FFF2-40B4-BE49-F238E27FC236}">
                  <a16:creationId xmlns:a16="http://schemas.microsoft.com/office/drawing/2014/main" id="{3BF6C897-B3F6-4E5E-BD6F-04751E8EF45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6B5587A9-02CA-4B0B-8A17-47159EA5362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88E3AF68-505F-490E-9FDE-5BF5A793254F}"/>
              </a:ext>
            </a:extLst>
          </p:cNvPr>
          <p:cNvGrpSpPr/>
          <p:nvPr/>
        </p:nvGrpSpPr>
        <p:grpSpPr>
          <a:xfrm>
            <a:off x="1415259" y="41616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29" name="Sun 128">
              <a:extLst>
                <a:ext uri="{FF2B5EF4-FFF2-40B4-BE49-F238E27FC236}">
                  <a16:creationId xmlns:a16="http://schemas.microsoft.com/office/drawing/2014/main" id="{C1777766-2B36-4222-80C2-0BBD456AE3A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854DE467-1D1F-4EBA-8458-42D4F1EA4F3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1EB53C4E-553F-4FE2-AAF0-85B802DC5D92}"/>
              </a:ext>
            </a:extLst>
          </p:cNvPr>
          <p:cNvGrpSpPr/>
          <p:nvPr/>
        </p:nvGrpSpPr>
        <p:grpSpPr>
          <a:xfrm>
            <a:off x="1745462" y="21296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32" name="Sun 131">
              <a:extLst>
                <a:ext uri="{FF2B5EF4-FFF2-40B4-BE49-F238E27FC236}">
                  <a16:creationId xmlns:a16="http://schemas.microsoft.com/office/drawing/2014/main" id="{B71EC99E-3EA3-42C0-A903-96E87C47015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D6436585-EE1E-4CD4-B9EA-4CB4EB54C49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978333A9-BB27-41D5-807A-40AB0736D1F1}"/>
              </a:ext>
            </a:extLst>
          </p:cNvPr>
          <p:cNvGrpSpPr/>
          <p:nvPr/>
        </p:nvGrpSpPr>
        <p:grpSpPr>
          <a:xfrm>
            <a:off x="6486793" y="35774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35" name="Sun 134">
              <a:extLst>
                <a:ext uri="{FF2B5EF4-FFF2-40B4-BE49-F238E27FC236}">
                  <a16:creationId xmlns:a16="http://schemas.microsoft.com/office/drawing/2014/main" id="{524AF64B-E6EB-4D0E-BD4B-691D70370A2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5D19CD4A-5F9C-44DE-8EC4-03FA176689F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879397AA-46CA-4058-85C8-D838E5A776E2}"/>
              </a:ext>
            </a:extLst>
          </p:cNvPr>
          <p:cNvGrpSpPr/>
          <p:nvPr/>
        </p:nvGrpSpPr>
        <p:grpSpPr>
          <a:xfrm>
            <a:off x="6698459" y="35944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38" name="Sun 137">
              <a:extLst>
                <a:ext uri="{FF2B5EF4-FFF2-40B4-BE49-F238E27FC236}">
                  <a16:creationId xmlns:a16="http://schemas.microsoft.com/office/drawing/2014/main" id="{65CE7D60-6514-4D54-BBF5-D10036749F3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3853F71D-9377-4A4E-9CB5-7A308DCE3D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B8DE4925-0A95-46BD-981C-C7AFD316F3DC}"/>
              </a:ext>
            </a:extLst>
          </p:cNvPr>
          <p:cNvGrpSpPr/>
          <p:nvPr/>
        </p:nvGrpSpPr>
        <p:grpSpPr>
          <a:xfrm>
            <a:off x="6859326" y="36790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41" name="Sun 140">
              <a:extLst>
                <a:ext uri="{FF2B5EF4-FFF2-40B4-BE49-F238E27FC236}">
                  <a16:creationId xmlns:a16="http://schemas.microsoft.com/office/drawing/2014/main" id="{BC618F73-43F4-4314-91D6-319511F232A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3524274A-F0EB-40C0-9C32-E85444767E9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B7C9F7BA-1931-433A-9772-3D965255DAF5}"/>
              </a:ext>
            </a:extLst>
          </p:cNvPr>
          <p:cNvGrpSpPr/>
          <p:nvPr/>
        </p:nvGrpSpPr>
        <p:grpSpPr>
          <a:xfrm>
            <a:off x="7054059" y="37637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44" name="Sun 143">
              <a:extLst>
                <a:ext uri="{FF2B5EF4-FFF2-40B4-BE49-F238E27FC236}">
                  <a16:creationId xmlns:a16="http://schemas.microsoft.com/office/drawing/2014/main" id="{4630AAAE-2E23-464C-9A43-D331ADE0DFF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D76A719B-51D5-4547-B17E-E5E6BFEF8E0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129FD5C5-86EF-4766-94C8-BB33056ED6A1}"/>
              </a:ext>
            </a:extLst>
          </p:cNvPr>
          <p:cNvGrpSpPr/>
          <p:nvPr/>
        </p:nvGrpSpPr>
        <p:grpSpPr>
          <a:xfrm>
            <a:off x="7248794" y="39246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47" name="Sun 146">
              <a:extLst>
                <a:ext uri="{FF2B5EF4-FFF2-40B4-BE49-F238E27FC236}">
                  <a16:creationId xmlns:a16="http://schemas.microsoft.com/office/drawing/2014/main" id="{B5FED26E-FC95-4100-BFDC-601FAE8A4D8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2C9305FD-DBD2-4A95-8ABF-42583AA09CB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0A709F79-F87E-4D38-89F7-9FC3B6909C17}"/>
              </a:ext>
            </a:extLst>
          </p:cNvPr>
          <p:cNvGrpSpPr/>
          <p:nvPr/>
        </p:nvGrpSpPr>
        <p:grpSpPr>
          <a:xfrm>
            <a:off x="7426592" y="41024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50" name="Sun 149">
              <a:extLst>
                <a:ext uri="{FF2B5EF4-FFF2-40B4-BE49-F238E27FC236}">
                  <a16:creationId xmlns:a16="http://schemas.microsoft.com/office/drawing/2014/main" id="{8DEB147E-437C-4CBC-84B3-BAB2FD65A4D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45756D9E-32AD-4B3A-8BA0-9C76B4B59A9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762C3EF8-D8D6-4FDB-8EAB-EE88367ABABD}"/>
              </a:ext>
            </a:extLst>
          </p:cNvPr>
          <p:cNvGrpSpPr/>
          <p:nvPr/>
        </p:nvGrpSpPr>
        <p:grpSpPr>
          <a:xfrm>
            <a:off x="2871526" y="32218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53" name="Sun 152">
              <a:extLst>
                <a:ext uri="{FF2B5EF4-FFF2-40B4-BE49-F238E27FC236}">
                  <a16:creationId xmlns:a16="http://schemas.microsoft.com/office/drawing/2014/main" id="{4A70536B-2081-4699-8E3A-3F2C8951C07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082A5955-DB50-4AA5-8D32-43D430642CB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AD406840-A91B-4C1E-B80A-1B0121069D97}"/>
              </a:ext>
            </a:extLst>
          </p:cNvPr>
          <p:cNvGrpSpPr/>
          <p:nvPr/>
        </p:nvGrpSpPr>
        <p:grpSpPr>
          <a:xfrm>
            <a:off x="3752059" y="34674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56" name="Sun 155">
              <a:extLst>
                <a:ext uri="{FF2B5EF4-FFF2-40B4-BE49-F238E27FC236}">
                  <a16:creationId xmlns:a16="http://schemas.microsoft.com/office/drawing/2014/main" id="{DA738088-A130-478C-AF11-8E04A346501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4547508E-BA30-454A-8741-48230EBB68A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2509EC23-03B4-4120-8FE7-A6A7D7E5F584}"/>
              </a:ext>
            </a:extLst>
          </p:cNvPr>
          <p:cNvGrpSpPr/>
          <p:nvPr/>
        </p:nvGrpSpPr>
        <p:grpSpPr>
          <a:xfrm>
            <a:off x="3616593" y="32557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59" name="Sun 158">
              <a:extLst>
                <a:ext uri="{FF2B5EF4-FFF2-40B4-BE49-F238E27FC236}">
                  <a16:creationId xmlns:a16="http://schemas.microsoft.com/office/drawing/2014/main" id="{FB929004-B40B-4865-9EA4-7D5C90519EA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660CF241-A293-4F74-8C2E-88EF2FFC9D0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FEEE3CC9-6D5E-4398-822F-F93F91BD0973}"/>
              </a:ext>
            </a:extLst>
          </p:cNvPr>
          <p:cNvGrpSpPr/>
          <p:nvPr/>
        </p:nvGrpSpPr>
        <p:grpSpPr>
          <a:xfrm>
            <a:off x="3438793" y="31118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62" name="Sun 161">
              <a:extLst>
                <a:ext uri="{FF2B5EF4-FFF2-40B4-BE49-F238E27FC236}">
                  <a16:creationId xmlns:a16="http://schemas.microsoft.com/office/drawing/2014/main" id="{D1B53020-B5C7-4E8A-A582-A1DEE8F35A1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7660975A-74D8-4E46-BF80-20B297FCD54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09EA4D27-EB06-420F-B872-245E88E82C41}"/>
              </a:ext>
            </a:extLst>
          </p:cNvPr>
          <p:cNvGrpSpPr/>
          <p:nvPr/>
        </p:nvGrpSpPr>
        <p:grpSpPr>
          <a:xfrm>
            <a:off x="3252526" y="300173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65" name="Sun 164">
              <a:extLst>
                <a:ext uri="{FF2B5EF4-FFF2-40B4-BE49-F238E27FC236}">
                  <a16:creationId xmlns:a16="http://schemas.microsoft.com/office/drawing/2014/main" id="{0FBC648C-A54F-4F80-8CAE-951CD824A86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A537BD37-722F-4303-B2AB-B1E7A0B92E1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A330EC8E-60DC-4B1B-83C1-6DFC51817339}"/>
              </a:ext>
            </a:extLst>
          </p:cNvPr>
          <p:cNvGrpSpPr/>
          <p:nvPr/>
        </p:nvGrpSpPr>
        <p:grpSpPr>
          <a:xfrm>
            <a:off x="3023927" y="2925536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68" name="Sun 167">
              <a:extLst>
                <a:ext uri="{FF2B5EF4-FFF2-40B4-BE49-F238E27FC236}">
                  <a16:creationId xmlns:a16="http://schemas.microsoft.com/office/drawing/2014/main" id="{8C77D7B1-CAA2-4E35-9E21-DB579E3B1C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3F2BEA59-A686-4D2F-9FF1-F1F860917D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F6C8D063-ACC9-4DA8-9C34-8841BB15B0E2}"/>
              </a:ext>
            </a:extLst>
          </p:cNvPr>
          <p:cNvGrpSpPr/>
          <p:nvPr/>
        </p:nvGrpSpPr>
        <p:grpSpPr>
          <a:xfrm>
            <a:off x="3049326" y="3357336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71" name="Sun 170">
              <a:extLst>
                <a:ext uri="{FF2B5EF4-FFF2-40B4-BE49-F238E27FC236}">
                  <a16:creationId xmlns:a16="http://schemas.microsoft.com/office/drawing/2014/main" id="{2E2972E4-FC02-4D71-9CCD-0C3115FD3F2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BBE05BE8-66BC-40C1-B7C3-7528E0B6FAB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8AA748D7-BF9A-4440-AD2D-F770AF8A204A}"/>
              </a:ext>
            </a:extLst>
          </p:cNvPr>
          <p:cNvGrpSpPr/>
          <p:nvPr/>
        </p:nvGrpSpPr>
        <p:grpSpPr>
          <a:xfrm>
            <a:off x="3100126" y="35944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74" name="Sun 173">
              <a:extLst>
                <a:ext uri="{FF2B5EF4-FFF2-40B4-BE49-F238E27FC236}">
                  <a16:creationId xmlns:a16="http://schemas.microsoft.com/office/drawing/2014/main" id="{D07193E9-D575-457E-BDFA-11FA4054C82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C02C6FE6-012A-437F-9A74-2B1A1A97547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72E39D9B-9AC5-48BD-B81D-B84D54D1E9EC}"/>
              </a:ext>
            </a:extLst>
          </p:cNvPr>
          <p:cNvGrpSpPr/>
          <p:nvPr/>
        </p:nvGrpSpPr>
        <p:grpSpPr>
          <a:xfrm>
            <a:off x="2795328" y="3010204"/>
            <a:ext cx="307126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77" name="Sun 176">
              <a:extLst>
                <a:ext uri="{FF2B5EF4-FFF2-40B4-BE49-F238E27FC236}">
                  <a16:creationId xmlns:a16="http://schemas.microsoft.com/office/drawing/2014/main" id="{5FBAB262-4B72-4205-AE0A-94066CFDEC0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6F6B55DE-E1C2-468B-99B1-B1110ADD3EB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46BB78AB-7850-4DD7-82CB-592BBE71FBCC}"/>
              </a:ext>
            </a:extLst>
          </p:cNvPr>
          <p:cNvGrpSpPr/>
          <p:nvPr/>
        </p:nvGrpSpPr>
        <p:grpSpPr>
          <a:xfrm>
            <a:off x="2600593" y="3120270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80" name="Sun 179">
              <a:extLst>
                <a:ext uri="{FF2B5EF4-FFF2-40B4-BE49-F238E27FC236}">
                  <a16:creationId xmlns:a16="http://schemas.microsoft.com/office/drawing/2014/main" id="{C0A04AAB-8E9F-4370-9CDA-24DC46C8B04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3CFE93F9-8448-4297-B51F-C5036FB1812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1EBC142D-0D5F-43C3-B43A-C208AB5D39D6}"/>
              </a:ext>
            </a:extLst>
          </p:cNvPr>
          <p:cNvGrpSpPr/>
          <p:nvPr/>
        </p:nvGrpSpPr>
        <p:grpSpPr>
          <a:xfrm>
            <a:off x="2498992" y="33404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83" name="Sun 182">
              <a:extLst>
                <a:ext uri="{FF2B5EF4-FFF2-40B4-BE49-F238E27FC236}">
                  <a16:creationId xmlns:a16="http://schemas.microsoft.com/office/drawing/2014/main" id="{C0064D0D-007A-4DE3-A46E-755E660E447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347CD250-555D-42FC-A7F4-9ABF0FC20F1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B3131211-2BA0-4F02-8A00-BD7CF499AAB2}"/>
              </a:ext>
            </a:extLst>
          </p:cNvPr>
          <p:cNvGrpSpPr/>
          <p:nvPr/>
        </p:nvGrpSpPr>
        <p:grpSpPr>
          <a:xfrm>
            <a:off x="2482060" y="35520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86" name="Sun 185">
              <a:extLst>
                <a:ext uri="{FF2B5EF4-FFF2-40B4-BE49-F238E27FC236}">
                  <a16:creationId xmlns:a16="http://schemas.microsoft.com/office/drawing/2014/main" id="{1B0DAD2C-C065-45BD-BEE5-5BD412DAAE3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8232EBFD-23DC-47AB-BCA0-53474DB90D3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AD801FF0-26A4-44B9-89CE-D5F68C4DE2C5}"/>
              </a:ext>
            </a:extLst>
          </p:cNvPr>
          <p:cNvGrpSpPr/>
          <p:nvPr/>
        </p:nvGrpSpPr>
        <p:grpSpPr>
          <a:xfrm>
            <a:off x="2659860" y="37468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89" name="Sun 188">
              <a:extLst>
                <a:ext uri="{FF2B5EF4-FFF2-40B4-BE49-F238E27FC236}">
                  <a16:creationId xmlns:a16="http://schemas.microsoft.com/office/drawing/2014/main" id="{3C1EAFD7-7C3E-420A-AC0D-A1E502FF944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9DE53707-8727-4B86-B336-13EB226E18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F36B9F5B-8359-491C-8A2A-BD6091FE4844}"/>
              </a:ext>
            </a:extLst>
          </p:cNvPr>
          <p:cNvGrpSpPr/>
          <p:nvPr/>
        </p:nvGrpSpPr>
        <p:grpSpPr>
          <a:xfrm>
            <a:off x="2905392" y="37891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92" name="Sun 191">
              <a:extLst>
                <a:ext uri="{FF2B5EF4-FFF2-40B4-BE49-F238E27FC236}">
                  <a16:creationId xmlns:a16="http://schemas.microsoft.com/office/drawing/2014/main" id="{DB6D94EF-BC67-4E8A-B85A-E5D780BF94D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89E401AF-25EA-4E6A-964C-6F06DC62E25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15AD24EB-5ACD-46A8-A359-48F301F1D6E3}"/>
              </a:ext>
            </a:extLst>
          </p:cNvPr>
          <p:cNvGrpSpPr/>
          <p:nvPr/>
        </p:nvGrpSpPr>
        <p:grpSpPr>
          <a:xfrm>
            <a:off x="1447199" y="284474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95" name="Sun 194">
              <a:extLst>
                <a:ext uri="{FF2B5EF4-FFF2-40B4-BE49-F238E27FC236}">
                  <a16:creationId xmlns:a16="http://schemas.microsoft.com/office/drawing/2014/main" id="{9E2B0FE2-E402-4A42-9A20-ADBF718E6DF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60262D26-D16C-4749-BD1F-3BCDEF5073F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951F80A3-D4D4-424F-8828-703A0D7DFCFC}"/>
              </a:ext>
            </a:extLst>
          </p:cNvPr>
          <p:cNvGrpSpPr/>
          <p:nvPr/>
        </p:nvGrpSpPr>
        <p:grpSpPr>
          <a:xfrm>
            <a:off x="1269400" y="2946341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198" name="Sun 197">
              <a:extLst>
                <a:ext uri="{FF2B5EF4-FFF2-40B4-BE49-F238E27FC236}">
                  <a16:creationId xmlns:a16="http://schemas.microsoft.com/office/drawing/2014/main" id="{52D6B862-AAD9-4EAD-B276-58795FC1677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38C2CF72-D7D0-42F4-96AD-A8508093982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6A0ACF92-889C-42D4-831E-0D5810F30F8D}"/>
              </a:ext>
            </a:extLst>
          </p:cNvPr>
          <p:cNvGrpSpPr/>
          <p:nvPr/>
        </p:nvGrpSpPr>
        <p:grpSpPr>
          <a:xfrm>
            <a:off x="6239329" y="3301943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01" name="Sun 200">
              <a:extLst>
                <a:ext uri="{FF2B5EF4-FFF2-40B4-BE49-F238E27FC236}">
                  <a16:creationId xmlns:a16="http://schemas.microsoft.com/office/drawing/2014/main" id="{D4B17FBA-705B-476A-8F75-54AE7BF80CA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D5C2FA61-CE2B-4336-8205-60315BDB78B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80100A8E-7E18-4617-9CBE-834A9EC327DC}"/>
              </a:ext>
            </a:extLst>
          </p:cNvPr>
          <p:cNvGrpSpPr/>
          <p:nvPr/>
        </p:nvGrpSpPr>
        <p:grpSpPr>
          <a:xfrm>
            <a:off x="8983591" y="497622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04" name="Sun 203">
              <a:extLst>
                <a:ext uri="{FF2B5EF4-FFF2-40B4-BE49-F238E27FC236}">
                  <a16:creationId xmlns:a16="http://schemas.microsoft.com/office/drawing/2014/main" id="{D5759451-0C2B-4F57-AA3F-BA619473A8F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43C8C8C2-145D-46F2-9121-E2C9F773064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76B17023-6DB4-4EAF-98F7-D1CC838EE98E}"/>
              </a:ext>
            </a:extLst>
          </p:cNvPr>
          <p:cNvGrpSpPr/>
          <p:nvPr/>
        </p:nvGrpSpPr>
        <p:grpSpPr>
          <a:xfrm>
            <a:off x="4190401" y="4768405"/>
            <a:ext cx="224389" cy="224389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07" name="Sun 206">
              <a:extLst>
                <a:ext uri="{FF2B5EF4-FFF2-40B4-BE49-F238E27FC236}">
                  <a16:creationId xmlns:a16="http://schemas.microsoft.com/office/drawing/2014/main" id="{550F3493-A001-4451-84E7-4718D182FE3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C4A5E0FE-E88D-4E83-BFA8-7D5F1D2AD7F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1A57132A-6EA2-4EBB-AD7A-C480CB53BCEF}"/>
              </a:ext>
            </a:extLst>
          </p:cNvPr>
          <p:cNvGrpSpPr/>
          <p:nvPr/>
        </p:nvGrpSpPr>
        <p:grpSpPr>
          <a:xfrm>
            <a:off x="6933599" y="3149542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10" name="Sun 209">
              <a:extLst>
                <a:ext uri="{FF2B5EF4-FFF2-40B4-BE49-F238E27FC236}">
                  <a16:creationId xmlns:a16="http://schemas.microsoft.com/office/drawing/2014/main" id="{556DBE5D-5095-4956-B385-F4381327029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E7210ACF-EBA3-4100-B754-61A6039BA20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4EC17E80-22AC-49DB-AC96-8AAF1F8F9E6D}"/>
              </a:ext>
            </a:extLst>
          </p:cNvPr>
          <p:cNvGrpSpPr/>
          <p:nvPr/>
        </p:nvGrpSpPr>
        <p:grpSpPr>
          <a:xfrm>
            <a:off x="7094465" y="3056409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13" name="Sun 212">
              <a:extLst>
                <a:ext uri="{FF2B5EF4-FFF2-40B4-BE49-F238E27FC236}">
                  <a16:creationId xmlns:a16="http://schemas.microsoft.com/office/drawing/2014/main" id="{4E1D7A9B-30AE-4723-9F44-BE57045782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08629E0B-4885-4334-AEC6-C17A05A290A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484BEBD0-A16A-4E94-AE6D-1C72B2D1DE3F}"/>
              </a:ext>
            </a:extLst>
          </p:cNvPr>
          <p:cNvGrpSpPr/>
          <p:nvPr/>
        </p:nvGrpSpPr>
        <p:grpSpPr>
          <a:xfrm>
            <a:off x="7255332" y="2971742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16" name="Sun 215">
              <a:extLst>
                <a:ext uri="{FF2B5EF4-FFF2-40B4-BE49-F238E27FC236}">
                  <a16:creationId xmlns:a16="http://schemas.microsoft.com/office/drawing/2014/main" id="{F8D22227-3D76-4381-865E-2FAA81EA3D6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62E683E1-A765-4CD9-A7E9-4ADB5328476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8" name="Group 217">
            <a:extLst>
              <a:ext uri="{FF2B5EF4-FFF2-40B4-BE49-F238E27FC236}">
                <a16:creationId xmlns:a16="http://schemas.microsoft.com/office/drawing/2014/main" id="{37D91467-9454-4193-8F69-9454270AAF68}"/>
              </a:ext>
            </a:extLst>
          </p:cNvPr>
          <p:cNvGrpSpPr/>
          <p:nvPr/>
        </p:nvGrpSpPr>
        <p:grpSpPr>
          <a:xfrm>
            <a:off x="7399266" y="2895542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19" name="Sun 218">
              <a:extLst>
                <a:ext uri="{FF2B5EF4-FFF2-40B4-BE49-F238E27FC236}">
                  <a16:creationId xmlns:a16="http://schemas.microsoft.com/office/drawing/2014/main" id="{7757051C-BB71-4254-A344-65F12AF532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A102635C-E992-4AF4-B9B0-5FE7DD89CEA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2E8FC452-735F-4F41-9B53-097586F8B95F}"/>
              </a:ext>
            </a:extLst>
          </p:cNvPr>
          <p:cNvGrpSpPr/>
          <p:nvPr/>
        </p:nvGrpSpPr>
        <p:grpSpPr>
          <a:xfrm>
            <a:off x="7602465" y="281001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22" name="Sun 221">
              <a:extLst>
                <a:ext uri="{FF2B5EF4-FFF2-40B4-BE49-F238E27FC236}">
                  <a16:creationId xmlns:a16="http://schemas.microsoft.com/office/drawing/2014/main" id="{401323F3-3A6C-4E93-B65F-43C9255C4E8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6F192B16-DA7C-4B88-8D1A-8CE91CA02A3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5EB8CA24-9813-4B15-82B6-B6E2B55FFDFD}"/>
              </a:ext>
            </a:extLst>
          </p:cNvPr>
          <p:cNvGrpSpPr/>
          <p:nvPr/>
        </p:nvGrpSpPr>
        <p:grpSpPr>
          <a:xfrm>
            <a:off x="7729467" y="4480538"/>
            <a:ext cx="182056" cy="182056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25" name="Sun 224">
              <a:extLst>
                <a:ext uri="{FF2B5EF4-FFF2-40B4-BE49-F238E27FC236}">
                  <a16:creationId xmlns:a16="http://schemas.microsoft.com/office/drawing/2014/main" id="{873140B0-9B32-41B2-8025-E78FF5E5BD0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7451298E-AA38-4FFA-B2ED-1E2A4FFFD8A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A6E6550B-144B-4996-9263-ED71296E69E1}"/>
              </a:ext>
            </a:extLst>
          </p:cNvPr>
          <p:cNvGrpSpPr/>
          <p:nvPr/>
        </p:nvGrpSpPr>
        <p:grpSpPr>
          <a:xfrm>
            <a:off x="7627865" y="4317941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28" name="Sun 227">
              <a:extLst>
                <a:ext uri="{FF2B5EF4-FFF2-40B4-BE49-F238E27FC236}">
                  <a16:creationId xmlns:a16="http://schemas.microsoft.com/office/drawing/2014/main" id="{DBD7B5AB-784E-4CA4-A3C1-D3381A7D571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0D97973C-4E2C-467F-A633-97201D597D4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2DFE9B82-1542-4215-A00F-7F8371625433}"/>
              </a:ext>
            </a:extLst>
          </p:cNvPr>
          <p:cNvGrpSpPr/>
          <p:nvPr/>
        </p:nvGrpSpPr>
        <p:grpSpPr>
          <a:xfrm>
            <a:off x="7898799" y="47920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31" name="Sun 230">
              <a:extLst>
                <a:ext uri="{FF2B5EF4-FFF2-40B4-BE49-F238E27FC236}">
                  <a16:creationId xmlns:a16="http://schemas.microsoft.com/office/drawing/2014/main" id="{98D21E5D-226B-4ECF-B55F-75A255C9071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C19A7B82-57D1-49F7-8D2B-0699D9145BF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D4CDED94-F84C-44DA-9826-737DCA3FA494}"/>
              </a:ext>
            </a:extLst>
          </p:cNvPr>
          <p:cNvGrpSpPr/>
          <p:nvPr/>
        </p:nvGrpSpPr>
        <p:grpSpPr>
          <a:xfrm>
            <a:off x="4181933" y="4605809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34" name="Sun 233">
              <a:extLst>
                <a:ext uri="{FF2B5EF4-FFF2-40B4-BE49-F238E27FC236}">
                  <a16:creationId xmlns:a16="http://schemas.microsoft.com/office/drawing/2014/main" id="{494CD8DC-F589-4274-8B67-D1D1A15CF42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996E939E-3BFE-40A0-9B65-BCDE90FBB68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E299FF96-7DE5-4618-9EC7-49647D68D6B4}"/>
              </a:ext>
            </a:extLst>
          </p:cNvPr>
          <p:cNvGrpSpPr/>
          <p:nvPr/>
        </p:nvGrpSpPr>
        <p:grpSpPr>
          <a:xfrm>
            <a:off x="4181934" y="4428008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37" name="Sun 236">
              <a:extLst>
                <a:ext uri="{FF2B5EF4-FFF2-40B4-BE49-F238E27FC236}">
                  <a16:creationId xmlns:a16="http://schemas.microsoft.com/office/drawing/2014/main" id="{FC7C909F-53FB-4B37-90A3-977D60EE0E5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DB754F4F-7C43-450C-A524-9C0A8FD4300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BD83490E-A315-45C3-823B-87BEB4248F55}"/>
              </a:ext>
            </a:extLst>
          </p:cNvPr>
          <p:cNvGrpSpPr/>
          <p:nvPr/>
        </p:nvGrpSpPr>
        <p:grpSpPr>
          <a:xfrm>
            <a:off x="3995666" y="3894608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40" name="Sun 239">
              <a:extLst>
                <a:ext uri="{FF2B5EF4-FFF2-40B4-BE49-F238E27FC236}">
                  <a16:creationId xmlns:a16="http://schemas.microsoft.com/office/drawing/2014/main" id="{44DB8EF7-0EF0-4816-AB57-1EE20FE196D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2498CEC1-9915-4093-A863-F41BADDE2A1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B4E84F96-2AA6-4B1F-B219-2A28B3194D14}"/>
              </a:ext>
            </a:extLst>
          </p:cNvPr>
          <p:cNvGrpSpPr/>
          <p:nvPr/>
        </p:nvGrpSpPr>
        <p:grpSpPr>
          <a:xfrm>
            <a:off x="3919466" y="3691408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43" name="Sun 242">
              <a:extLst>
                <a:ext uri="{FF2B5EF4-FFF2-40B4-BE49-F238E27FC236}">
                  <a16:creationId xmlns:a16="http://schemas.microsoft.com/office/drawing/2014/main" id="{533367FC-7761-4066-B5A0-7FA18374E03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9C50C423-A57A-4F5E-8C6B-B8D1EA963B5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C7FE287B-83AE-4DC8-9262-4AFC30277799}"/>
              </a:ext>
            </a:extLst>
          </p:cNvPr>
          <p:cNvGrpSpPr/>
          <p:nvPr/>
        </p:nvGrpSpPr>
        <p:grpSpPr>
          <a:xfrm>
            <a:off x="1591132" y="43602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46" name="Sun 245">
              <a:extLst>
                <a:ext uri="{FF2B5EF4-FFF2-40B4-BE49-F238E27FC236}">
                  <a16:creationId xmlns:a16="http://schemas.microsoft.com/office/drawing/2014/main" id="{AF27753C-E593-4702-BC4E-04762A0DC45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E2E4A9C5-AEF4-4E96-A037-3BBEBBCCE0B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E92B4744-CB13-455A-A8F7-B862A21C504E}"/>
              </a:ext>
            </a:extLst>
          </p:cNvPr>
          <p:cNvGrpSpPr/>
          <p:nvPr/>
        </p:nvGrpSpPr>
        <p:grpSpPr>
          <a:xfrm>
            <a:off x="515866" y="34458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49" name="Sun 248">
              <a:extLst>
                <a:ext uri="{FF2B5EF4-FFF2-40B4-BE49-F238E27FC236}">
                  <a16:creationId xmlns:a16="http://schemas.microsoft.com/office/drawing/2014/main" id="{78B5927A-DC1E-435D-AB19-AD102F12543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A22E183D-36DA-4FBF-A19B-AF672F9C26B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D14F0A67-FC51-4A63-8ACA-4089DA666B86}"/>
              </a:ext>
            </a:extLst>
          </p:cNvPr>
          <p:cNvGrpSpPr/>
          <p:nvPr/>
        </p:nvGrpSpPr>
        <p:grpSpPr>
          <a:xfrm>
            <a:off x="1999462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52" name="Sun 251">
              <a:extLst>
                <a:ext uri="{FF2B5EF4-FFF2-40B4-BE49-F238E27FC236}">
                  <a16:creationId xmlns:a16="http://schemas.microsoft.com/office/drawing/2014/main" id="{2F4A97F6-20E1-42AB-97BA-B3A3E8F966D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39695CD3-A8BF-47C7-B3CB-EA0CF6A37B6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8F32C8A3-FAF0-4128-AAE5-8385BE2662D6}"/>
              </a:ext>
            </a:extLst>
          </p:cNvPr>
          <p:cNvGrpSpPr/>
          <p:nvPr/>
        </p:nvGrpSpPr>
        <p:grpSpPr>
          <a:xfrm>
            <a:off x="2270395" y="21212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55" name="Sun 254">
              <a:extLst>
                <a:ext uri="{FF2B5EF4-FFF2-40B4-BE49-F238E27FC236}">
                  <a16:creationId xmlns:a16="http://schemas.microsoft.com/office/drawing/2014/main" id="{F4C3C067-39A3-4019-9FEE-88651805231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ED410B10-727C-4498-A7DE-4F8968CD498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id="{F275EAF6-B0B0-4CD5-A87C-247157DDFCDF}"/>
              </a:ext>
            </a:extLst>
          </p:cNvPr>
          <p:cNvGrpSpPr/>
          <p:nvPr/>
        </p:nvGrpSpPr>
        <p:grpSpPr>
          <a:xfrm>
            <a:off x="2515929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58" name="Sun 257">
              <a:extLst>
                <a:ext uri="{FF2B5EF4-FFF2-40B4-BE49-F238E27FC236}">
                  <a16:creationId xmlns:a16="http://schemas.microsoft.com/office/drawing/2014/main" id="{39129916-21E7-4705-AD5F-B3E4904856F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2F642642-83E3-413D-81AB-8141F252A31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4F339DBE-FE85-4189-9B97-0E2141E25147}"/>
              </a:ext>
            </a:extLst>
          </p:cNvPr>
          <p:cNvGrpSpPr/>
          <p:nvPr/>
        </p:nvGrpSpPr>
        <p:grpSpPr>
          <a:xfrm>
            <a:off x="2769933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61" name="Sun 260">
              <a:extLst>
                <a:ext uri="{FF2B5EF4-FFF2-40B4-BE49-F238E27FC236}">
                  <a16:creationId xmlns:a16="http://schemas.microsoft.com/office/drawing/2014/main" id="{2194E63B-B9E0-4BA6-9697-952F37D675A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7494D7AB-D4CC-4BA5-B80A-5C34C4D11FF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B244DB3E-4568-4F2B-AFA5-6707325658FC}"/>
              </a:ext>
            </a:extLst>
          </p:cNvPr>
          <p:cNvGrpSpPr/>
          <p:nvPr/>
        </p:nvGrpSpPr>
        <p:grpSpPr>
          <a:xfrm>
            <a:off x="3023937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64" name="Sun 263">
              <a:extLst>
                <a:ext uri="{FF2B5EF4-FFF2-40B4-BE49-F238E27FC236}">
                  <a16:creationId xmlns:a16="http://schemas.microsoft.com/office/drawing/2014/main" id="{A29709A5-A8A6-4D64-8CCB-54266FFEC1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8F1E7CE3-2C4B-47D7-BDC6-8228DD9C0FC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6FBC5934-DD24-4AB4-BB39-DFD994CAD70F}"/>
              </a:ext>
            </a:extLst>
          </p:cNvPr>
          <p:cNvGrpSpPr/>
          <p:nvPr/>
        </p:nvGrpSpPr>
        <p:grpSpPr>
          <a:xfrm>
            <a:off x="3277941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67" name="Sun 266">
              <a:extLst>
                <a:ext uri="{FF2B5EF4-FFF2-40B4-BE49-F238E27FC236}">
                  <a16:creationId xmlns:a16="http://schemas.microsoft.com/office/drawing/2014/main" id="{C697E2C1-48A3-44CA-A808-E1F7DDC8A12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B8AF8D0B-B326-4C7F-9967-3BC90DCDD99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57417780-97F4-4470-9DF6-F8357272AB2C}"/>
              </a:ext>
            </a:extLst>
          </p:cNvPr>
          <p:cNvGrpSpPr/>
          <p:nvPr/>
        </p:nvGrpSpPr>
        <p:grpSpPr>
          <a:xfrm>
            <a:off x="3531945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70" name="Sun 269">
              <a:extLst>
                <a:ext uri="{FF2B5EF4-FFF2-40B4-BE49-F238E27FC236}">
                  <a16:creationId xmlns:a16="http://schemas.microsoft.com/office/drawing/2014/main" id="{09BCE2E0-8219-4030-AB8B-4EF07177B2E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35B586E1-61B8-49F3-887B-E18CA42626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2" name="Group 271">
            <a:extLst>
              <a:ext uri="{FF2B5EF4-FFF2-40B4-BE49-F238E27FC236}">
                <a16:creationId xmlns:a16="http://schemas.microsoft.com/office/drawing/2014/main" id="{D0E11ACF-447B-4D51-9F98-EE9E14FDCE97}"/>
              </a:ext>
            </a:extLst>
          </p:cNvPr>
          <p:cNvGrpSpPr/>
          <p:nvPr/>
        </p:nvGrpSpPr>
        <p:grpSpPr>
          <a:xfrm>
            <a:off x="3785949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73" name="Sun 272">
              <a:extLst>
                <a:ext uri="{FF2B5EF4-FFF2-40B4-BE49-F238E27FC236}">
                  <a16:creationId xmlns:a16="http://schemas.microsoft.com/office/drawing/2014/main" id="{C3DEA670-5198-4E49-8CF5-818BFD88BCF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4A738D3A-E309-4CA0-8B27-8B9A9942591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B53527F5-E4C1-47C4-B492-9F6429C9F0B1}"/>
              </a:ext>
            </a:extLst>
          </p:cNvPr>
          <p:cNvGrpSpPr/>
          <p:nvPr/>
        </p:nvGrpSpPr>
        <p:grpSpPr>
          <a:xfrm>
            <a:off x="4039953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76" name="Sun 275">
              <a:extLst>
                <a:ext uri="{FF2B5EF4-FFF2-40B4-BE49-F238E27FC236}">
                  <a16:creationId xmlns:a16="http://schemas.microsoft.com/office/drawing/2014/main" id="{795285C7-F4AE-40D9-A5D7-372DF4A9F13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77688179-4046-4A03-BCC5-9BC937B1F08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17788566-8E80-4406-B2B3-C771CAF929D0}"/>
              </a:ext>
            </a:extLst>
          </p:cNvPr>
          <p:cNvGrpSpPr/>
          <p:nvPr/>
        </p:nvGrpSpPr>
        <p:grpSpPr>
          <a:xfrm>
            <a:off x="4293957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79" name="Sun 278">
              <a:extLst>
                <a:ext uri="{FF2B5EF4-FFF2-40B4-BE49-F238E27FC236}">
                  <a16:creationId xmlns:a16="http://schemas.microsoft.com/office/drawing/2014/main" id="{5B97AEFC-6E51-4147-B3BC-4D88BAB9238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533E8D36-194A-4534-852C-3C1477409CC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16FE7AAA-A691-448B-B8A1-47E8E4F262D2}"/>
              </a:ext>
            </a:extLst>
          </p:cNvPr>
          <p:cNvGrpSpPr/>
          <p:nvPr/>
        </p:nvGrpSpPr>
        <p:grpSpPr>
          <a:xfrm>
            <a:off x="4547961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82" name="Sun 281">
              <a:extLst>
                <a:ext uri="{FF2B5EF4-FFF2-40B4-BE49-F238E27FC236}">
                  <a16:creationId xmlns:a16="http://schemas.microsoft.com/office/drawing/2014/main" id="{3B86C8B1-A3CF-42BC-9884-9A4C7D25F14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F5520FAD-4A32-4A95-8D9A-BA30D3C86E6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4" name="Group 283">
            <a:extLst>
              <a:ext uri="{FF2B5EF4-FFF2-40B4-BE49-F238E27FC236}">
                <a16:creationId xmlns:a16="http://schemas.microsoft.com/office/drawing/2014/main" id="{BDF2D1C2-89F9-48DE-BDF0-28AE32A316B3}"/>
              </a:ext>
            </a:extLst>
          </p:cNvPr>
          <p:cNvGrpSpPr/>
          <p:nvPr/>
        </p:nvGrpSpPr>
        <p:grpSpPr>
          <a:xfrm>
            <a:off x="4801965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85" name="Sun 284">
              <a:extLst>
                <a:ext uri="{FF2B5EF4-FFF2-40B4-BE49-F238E27FC236}">
                  <a16:creationId xmlns:a16="http://schemas.microsoft.com/office/drawing/2014/main" id="{17FB457F-31C3-4C37-B19A-7700C9743EE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FB7ACAD0-0A15-4F07-9082-3B027F11B4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22524021-41E8-4D1E-9D4E-A66107D3BD71}"/>
              </a:ext>
            </a:extLst>
          </p:cNvPr>
          <p:cNvGrpSpPr/>
          <p:nvPr/>
        </p:nvGrpSpPr>
        <p:grpSpPr>
          <a:xfrm>
            <a:off x="5055969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88" name="Sun 287">
              <a:extLst>
                <a:ext uri="{FF2B5EF4-FFF2-40B4-BE49-F238E27FC236}">
                  <a16:creationId xmlns:a16="http://schemas.microsoft.com/office/drawing/2014/main" id="{F3B764CE-7B54-4DFF-8AB2-CA6943BB6FB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0A33774A-7682-4418-9A97-B1214FE1C90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74903E95-DE70-4995-B3EE-19C6F8BA0243}"/>
              </a:ext>
            </a:extLst>
          </p:cNvPr>
          <p:cNvGrpSpPr/>
          <p:nvPr/>
        </p:nvGrpSpPr>
        <p:grpSpPr>
          <a:xfrm>
            <a:off x="5309973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91" name="Sun 290">
              <a:extLst>
                <a:ext uri="{FF2B5EF4-FFF2-40B4-BE49-F238E27FC236}">
                  <a16:creationId xmlns:a16="http://schemas.microsoft.com/office/drawing/2014/main" id="{ABB1107E-0CD5-47E9-9F3F-9325ECC33D3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635EE4BC-745B-4CDD-8250-A6A98E21949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030C8CCB-3625-4900-B9F1-94A0F1F3AFD3}"/>
              </a:ext>
            </a:extLst>
          </p:cNvPr>
          <p:cNvGrpSpPr/>
          <p:nvPr/>
        </p:nvGrpSpPr>
        <p:grpSpPr>
          <a:xfrm>
            <a:off x="5563977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94" name="Sun 293">
              <a:extLst>
                <a:ext uri="{FF2B5EF4-FFF2-40B4-BE49-F238E27FC236}">
                  <a16:creationId xmlns:a16="http://schemas.microsoft.com/office/drawing/2014/main" id="{2FB9D951-7DA9-41EC-BE20-6D4E11DDA51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5EFB1EA2-C9EE-4AB4-952D-DF493506F90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BE1FD082-8C35-4072-B732-BF1E1C0B5522}"/>
              </a:ext>
            </a:extLst>
          </p:cNvPr>
          <p:cNvGrpSpPr/>
          <p:nvPr/>
        </p:nvGrpSpPr>
        <p:grpSpPr>
          <a:xfrm>
            <a:off x="5817981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297" name="Sun 296">
              <a:extLst>
                <a:ext uri="{FF2B5EF4-FFF2-40B4-BE49-F238E27FC236}">
                  <a16:creationId xmlns:a16="http://schemas.microsoft.com/office/drawing/2014/main" id="{D6B5F7C4-5434-4D25-9A24-1D3C45C7068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12342464-34C6-401B-902A-41339D9A98A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BA8F9D19-76DE-425B-9477-DAB591C3380A}"/>
              </a:ext>
            </a:extLst>
          </p:cNvPr>
          <p:cNvGrpSpPr/>
          <p:nvPr/>
        </p:nvGrpSpPr>
        <p:grpSpPr>
          <a:xfrm>
            <a:off x="6071985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00" name="Sun 299">
              <a:extLst>
                <a:ext uri="{FF2B5EF4-FFF2-40B4-BE49-F238E27FC236}">
                  <a16:creationId xmlns:a16="http://schemas.microsoft.com/office/drawing/2014/main" id="{B0E35C5C-3B3D-47C2-BEFE-3A3B32FDA50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41DCC41B-DCDC-470F-AEB3-B202CEAEDE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C5C35C8E-07CD-44FA-95ED-0E6CD6638D2B}"/>
              </a:ext>
            </a:extLst>
          </p:cNvPr>
          <p:cNvGrpSpPr/>
          <p:nvPr/>
        </p:nvGrpSpPr>
        <p:grpSpPr>
          <a:xfrm>
            <a:off x="6325989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03" name="Sun 302">
              <a:extLst>
                <a:ext uri="{FF2B5EF4-FFF2-40B4-BE49-F238E27FC236}">
                  <a16:creationId xmlns:a16="http://schemas.microsoft.com/office/drawing/2014/main" id="{E30B5DDE-F192-44F9-A21C-93531CE4B2E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ABEABCEC-83C2-4123-8158-1D2948B2E62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F6459797-C2F1-4C2E-887F-BCA54F21C62D}"/>
              </a:ext>
            </a:extLst>
          </p:cNvPr>
          <p:cNvGrpSpPr/>
          <p:nvPr/>
        </p:nvGrpSpPr>
        <p:grpSpPr>
          <a:xfrm>
            <a:off x="6579993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06" name="Sun 305">
              <a:extLst>
                <a:ext uri="{FF2B5EF4-FFF2-40B4-BE49-F238E27FC236}">
                  <a16:creationId xmlns:a16="http://schemas.microsoft.com/office/drawing/2014/main" id="{35ABD403-D755-4BEA-BFEC-EBECE57F44E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31026FAA-9C6E-4468-B62B-AB18F958C7A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AF3B2E25-4BA2-4ABF-A7E5-C5963B83F48F}"/>
              </a:ext>
            </a:extLst>
          </p:cNvPr>
          <p:cNvGrpSpPr/>
          <p:nvPr/>
        </p:nvGrpSpPr>
        <p:grpSpPr>
          <a:xfrm>
            <a:off x="6833997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09" name="Sun 308">
              <a:extLst>
                <a:ext uri="{FF2B5EF4-FFF2-40B4-BE49-F238E27FC236}">
                  <a16:creationId xmlns:a16="http://schemas.microsoft.com/office/drawing/2014/main" id="{D77DF0CE-7505-48FA-BD74-4327C56F4DC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16D9D940-68F1-40ED-A1C1-4A1338B3BC3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59071AF1-D798-45E2-8795-210163F524FB}"/>
              </a:ext>
            </a:extLst>
          </p:cNvPr>
          <p:cNvGrpSpPr/>
          <p:nvPr/>
        </p:nvGrpSpPr>
        <p:grpSpPr>
          <a:xfrm>
            <a:off x="7088001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12" name="Sun 311">
              <a:extLst>
                <a:ext uri="{FF2B5EF4-FFF2-40B4-BE49-F238E27FC236}">
                  <a16:creationId xmlns:a16="http://schemas.microsoft.com/office/drawing/2014/main" id="{476FB889-5498-48CC-A960-07159BEEDB9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51FE42A0-F5C5-404C-B473-00E94EA0194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71724955-237D-4640-A57E-AEF8EC911551}"/>
              </a:ext>
            </a:extLst>
          </p:cNvPr>
          <p:cNvGrpSpPr/>
          <p:nvPr/>
        </p:nvGrpSpPr>
        <p:grpSpPr>
          <a:xfrm>
            <a:off x="7342005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15" name="Sun 314">
              <a:extLst>
                <a:ext uri="{FF2B5EF4-FFF2-40B4-BE49-F238E27FC236}">
                  <a16:creationId xmlns:a16="http://schemas.microsoft.com/office/drawing/2014/main" id="{C0895846-80FB-469D-B03C-0689C7780C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6" name="Oval 315">
              <a:extLst>
                <a:ext uri="{FF2B5EF4-FFF2-40B4-BE49-F238E27FC236}">
                  <a16:creationId xmlns:a16="http://schemas.microsoft.com/office/drawing/2014/main" id="{971D022B-557F-4F4B-8887-52A9C84B592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63D3B329-E8B3-4744-B8B7-CD216BEC0F1C}"/>
              </a:ext>
            </a:extLst>
          </p:cNvPr>
          <p:cNvGrpSpPr/>
          <p:nvPr/>
        </p:nvGrpSpPr>
        <p:grpSpPr>
          <a:xfrm>
            <a:off x="7596009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18" name="Sun 317">
              <a:extLst>
                <a:ext uri="{FF2B5EF4-FFF2-40B4-BE49-F238E27FC236}">
                  <a16:creationId xmlns:a16="http://schemas.microsoft.com/office/drawing/2014/main" id="{31EC79E3-E48D-4C0B-B2DB-68CE88F5C6E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52E1E4E4-3342-4C80-80F2-88D26D53E21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0" name="Group 319">
            <a:extLst>
              <a:ext uri="{FF2B5EF4-FFF2-40B4-BE49-F238E27FC236}">
                <a16:creationId xmlns:a16="http://schemas.microsoft.com/office/drawing/2014/main" id="{87F1AB32-744F-4373-935A-94D32AC22E14}"/>
              </a:ext>
            </a:extLst>
          </p:cNvPr>
          <p:cNvGrpSpPr/>
          <p:nvPr/>
        </p:nvGrpSpPr>
        <p:grpSpPr>
          <a:xfrm>
            <a:off x="7850013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21" name="Sun 320">
              <a:extLst>
                <a:ext uri="{FF2B5EF4-FFF2-40B4-BE49-F238E27FC236}">
                  <a16:creationId xmlns:a16="http://schemas.microsoft.com/office/drawing/2014/main" id="{5A5BEA04-F2B0-4FA9-852E-7FE99A01E95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5504609E-303C-4FC1-8709-E0D27820A1D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D8F558E5-CF03-453E-AEDD-6DE534C20CAA}"/>
              </a:ext>
            </a:extLst>
          </p:cNvPr>
          <p:cNvGrpSpPr/>
          <p:nvPr/>
        </p:nvGrpSpPr>
        <p:grpSpPr>
          <a:xfrm>
            <a:off x="8104017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24" name="Sun 323">
              <a:extLst>
                <a:ext uri="{FF2B5EF4-FFF2-40B4-BE49-F238E27FC236}">
                  <a16:creationId xmlns:a16="http://schemas.microsoft.com/office/drawing/2014/main" id="{11EB7B94-3B62-436F-822B-B044375CBA2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25" name="Oval 324">
              <a:extLst>
                <a:ext uri="{FF2B5EF4-FFF2-40B4-BE49-F238E27FC236}">
                  <a16:creationId xmlns:a16="http://schemas.microsoft.com/office/drawing/2014/main" id="{0B6FDC26-B659-4896-93AC-1BA9B4058A7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6" name="Group 325">
            <a:extLst>
              <a:ext uri="{FF2B5EF4-FFF2-40B4-BE49-F238E27FC236}">
                <a16:creationId xmlns:a16="http://schemas.microsoft.com/office/drawing/2014/main" id="{A23832DC-E4FA-4C47-945B-215A99C6CAF3}"/>
              </a:ext>
            </a:extLst>
          </p:cNvPr>
          <p:cNvGrpSpPr/>
          <p:nvPr/>
        </p:nvGrpSpPr>
        <p:grpSpPr>
          <a:xfrm>
            <a:off x="8358021" y="2121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27" name="Sun 326">
              <a:extLst>
                <a:ext uri="{FF2B5EF4-FFF2-40B4-BE49-F238E27FC236}">
                  <a16:creationId xmlns:a16="http://schemas.microsoft.com/office/drawing/2014/main" id="{C077349A-2E09-4442-8901-BB012A0AE39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31AC8956-E795-49AB-9D6A-856C0A70D50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9" name="Group 328">
            <a:extLst>
              <a:ext uri="{FF2B5EF4-FFF2-40B4-BE49-F238E27FC236}">
                <a16:creationId xmlns:a16="http://schemas.microsoft.com/office/drawing/2014/main" id="{8C965B0A-C954-4AD4-95E8-C9AB116545BE}"/>
              </a:ext>
            </a:extLst>
          </p:cNvPr>
          <p:cNvGrpSpPr/>
          <p:nvPr/>
        </p:nvGrpSpPr>
        <p:grpSpPr>
          <a:xfrm>
            <a:off x="4116128" y="25868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30" name="Sun 329">
              <a:extLst>
                <a:ext uri="{FF2B5EF4-FFF2-40B4-BE49-F238E27FC236}">
                  <a16:creationId xmlns:a16="http://schemas.microsoft.com/office/drawing/2014/main" id="{84A6C740-C5B7-41E5-B039-CE2A2051C67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611ABD96-0E70-4538-BC10-C2A3E449B9A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2" name="Group 331">
            <a:extLst>
              <a:ext uri="{FF2B5EF4-FFF2-40B4-BE49-F238E27FC236}">
                <a16:creationId xmlns:a16="http://schemas.microsoft.com/office/drawing/2014/main" id="{B1D077C0-79F4-4215-A6CB-7C946A27C81A}"/>
              </a:ext>
            </a:extLst>
          </p:cNvPr>
          <p:cNvGrpSpPr/>
          <p:nvPr/>
        </p:nvGrpSpPr>
        <p:grpSpPr>
          <a:xfrm>
            <a:off x="4116128" y="28493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33" name="Sun 332">
              <a:extLst>
                <a:ext uri="{FF2B5EF4-FFF2-40B4-BE49-F238E27FC236}">
                  <a16:creationId xmlns:a16="http://schemas.microsoft.com/office/drawing/2014/main" id="{C0FD58DC-D4EC-444D-BB21-E90F4C6EF05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34" name="Oval 333">
              <a:extLst>
                <a:ext uri="{FF2B5EF4-FFF2-40B4-BE49-F238E27FC236}">
                  <a16:creationId xmlns:a16="http://schemas.microsoft.com/office/drawing/2014/main" id="{DFEA939B-D30F-42CA-AEB4-7BC053A2DB1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5" name="Group 334">
            <a:extLst>
              <a:ext uri="{FF2B5EF4-FFF2-40B4-BE49-F238E27FC236}">
                <a16:creationId xmlns:a16="http://schemas.microsoft.com/office/drawing/2014/main" id="{BC2118CB-4917-42F9-ACDE-587EDF9C1720}"/>
              </a:ext>
            </a:extLst>
          </p:cNvPr>
          <p:cNvGrpSpPr/>
          <p:nvPr/>
        </p:nvGrpSpPr>
        <p:grpSpPr>
          <a:xfrm>
            <a:off x="4116128" y="31118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36" name="Sun 335">
              <a:extLst>
                <a:ext uri="{FF2B5EF4-FFF2-40B4-BE49-F238E27FC236}">
                  <a16:creationId xmlns:a16="http://schemas.microsoft.com/office/drawing/2014/main" id="{DDDFC1B4-7AC4-4194-B3BB-F04DBFD4A98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37" name="Oval 336">
              <a:extLst>
                <a:ext uri="{FF2B5EF4-FFF2-40B4-BE49-F238E27FC236}">
                  <a16:creationId xmlns:a16="http://schemas.microsoft.com/office/drawing/2014/main" id="{069F0088-322E-4EE3-BC4F-3A5F9DBB48C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BFB054EF-A326-487D-8153-287EAAB116A6}"/>
              </a:ext>
            </a:extLst>
          </p:cNvPr>
          <p:cNvGrpSpPr/>
          <p:nvPr/>
        </p:nvGrpSpPr>
        <p:grpSpPr>
          <a:xfrm>
            <a:off x="4116128" y="3374270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39" name="Sun 338">
              <a:extLst>
                <a:ext uri="{FF2B5EF4-FFF2-40B4-BE49-F238E27FC236}">
                  <a16:creationId xmlns:a16="http://schemas.microsoft.com/office/drawing/2014/main" id="{06611519-9B1F-4940-82F0-A3F2EAC11B8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0" name="Oval 339">
              <a:extLst>
                <a:ext uri="{FF2B5EF4-FFF2-40B4-BE49-F238E27FC236}">
                  <a16:creationId xmlns:a16="http://schemas.microsoft.com/office/drawing/2014/main" id="{CE8CB762-B71B-4468-9458-9757E08DD55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D9CECE8D-5ED2-43AE-BC6B-574958E659C4}"/>
              </a:ext>
            </a:extLst>
          </p:cNvPr>
          <p:cNvGrpSpPr/>
          <p:nvPr/>
        </p:nvGrpSpPr>
        <p:grpSpPr>
          <a:xfrm>
            <a:off x="4116128" y="3636736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42" name="Sun 341">
              <a:extLst>
                <a:ext uri="{FF2B5EF4-FFF2-40B4-BE49-F238E27FC236}">
                  <a16:creationId xmlns:a16="http://schemas.microsoft.com/office/drawing/2014/main" id="{2416E39B-90F1-47C8-87C7-E1E9D8BA705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3" name="Oval 342">
              <a:extLst>
                <a:ext uri="{FF2B5EF4-FFF2-40B4-BE49-F238E27FC236}">
                  <a16:creationId xmlns:a16="http://schemas.microsoft.com/office/drawing/2014/main" id="{B10ED9E5-753F-4CCB-8AB9-204E2AC9CA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FC19FC58-6A5E-4B40-8FAF-D57DAC2A61B0}"/>
              </a:ext>
            </a:extLst>
          </p:cNvPr>
          <p:cNvGrpSpPr/>
          <p:nvPr/>
        </p:nvGrpSpPr>
        <p:grpSpPr>
          <a:xfrm>
            <a:off x="4116128" y="389920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45" name="Sun 344">
              <a:extLst>
                <a:ext uri="{FF2B5EF4-FFF2-40B4-BE49-F238E27FC236}">
                  <a16:creationId xmlns:a16="http://schemas.microsoft.com/office/drawing/2014/main" id="{F3F8E952-600E-4136-94D3-B5B685C94D2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6" name="Oval 345">
              <a:extLst>
                <a:ext uri="{FF2B5EF4-FFF2-40B4-BE49-F238E27FC236}">
                  <a16:creationId xmlns:a16="http://schemas.microsoft.com/office/drawing/2014/main" id="{2B8D09F8-2E25-46D5-A0A2-DEF1E06236C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7" name="Group 346">
            <a:extLst>
              <a:ext uri="{FF2B5EF4-FFF2-40B4-BE49-F238E27FC236}">
                <a16:creationId xmlns:a16="http://schemas.microsoft.com/office/drawing/2014/main" id="{F9892FE9-A5F8-43A2-9D17-82CE8A170F3A}"/>
              </a:ext>
            </a:extLst>
          </p:cNvPr>
          <p:cNvGrpSpPr/>
          <p:nvPr/>
        </p:nvGrpSpPr>
        <p:grpSpPr>
          <a:xfrm>
            <a:off x="4116128" y="416166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48" name="Sun 347">
              <a:extLst>
                <a:ext uri="{FF2B5EF4-FFF2-40B4-BE49-F238E27FC236}">
                  <a16:creationId xmlns:a16="http://schemas.microsoft.com/office/drawing/2014/main" id="{E726586F-830F-47E3-A645-FF7A7844FC4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49" name="Oval 348">
              <a:extLst>
                <a:ext uri="{FF2B5EF4-FFF2-40B4-BE49-F238E27FC236}">
                  <a16:creationId xmlns:a16="http://schemas.microsoft.com/office/drawing/2014/main" id="{F8F9E6B7-FB4A-401F-9C31-A06D426567A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A12B6D44-D335-4C1B-8D54-DBA5D72BBD24}"/>
              </a:ext>
            </a:extLst>
          </p:cNvPr>
          <p:cNvGrpSpPr/>
          <p:nvPr/>
        </p:nvGrpSpPr>
        <p:grpSpPr>
          <a:xfrm>
            <a:off x="1108533" y="304794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51" name="Sun 350">
              <a:extLst>
                <a:ext uri="{FF2B5EF4-FFF2-40B4-BE49-F238E27FC236}">
                  <a16:creationId xmlns:a16="http://schemas.microsoft.com/office/drawing/2014/main" id="{616B5259-9804-4608-BC44-B8BBCFCE71C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2" name="Oval 351">
              <a:extLst>
                <a:ext uri="{FF2B5EF4-FFF2-40B4-BE49-F238E27FC236}">
                  <a16:creationId xmlns:a16="http://schemas.microsoft.com/office/drawing/2014/main" id="{620B3DF5-FDC4-4B07-920D-702F08440A3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3" name="Group 352">
            <a:extLst>
              <a:ext uri="{FF2B5EF4-FFF2-40B4-BE49-F238E27FC236}">
                <a16:creationId xmlns:a16="http://schemas.microsoft.com/office/drawing/2014/main" id="{ADC734A8-9656-4B45-8CCA-AF2143E8276D}"/>
              </a:ext>
            </a:extLst>
          </p:cNvPr>
          <p:cNvGrpSpPr/>
          <p:nvPr/>
        </p:nvGrpSpPr>
        <p:grpSpPr>
          <a:xfrm>
            <a:off x="947666" y="3149539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54" name="Sun 353">
              <a:extLst>
                <a:ext uri="{FF2B5EF4-FFF2-40B4-BE49-F238E27FC236}">
                  <a16:creationId xmlns:a16="http://schemas.microsoft.com/office/drawing/2014/main" id="{1D372F5D-9188-420A-A01F-F0F0C8237E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44B6E3FB-1DDD-4050-9E60-3F6300A3A36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6" name="Group 355">
            <a:extLst>
              <a:ext uri="{FF2B5EF4-FFF2-40B4-BE49-F238E27FC236}">
                <a16:creationId xmlns:a16="http://schemas.microsoft.com/office/drawing/2014/main" id="{E18A8B96-2DBE-4AC4-BBF1-0DB38FCDE038}"/>
              </a:ext>
            </a:extLst>
          </p:cNvPr>
          <p:cNvGrpSpPr/>
          <p:nvPr/>
        </p:nvGrpSpPr>
        <p:grpSpPr>
          <a:xfrm>
            <a:off x="786799" y="3251138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57" name="Sun 356">
              <a:extLst>
                <a:ext uri="{FF2B5EF4-FFF2-40B4-BE49-F238E27FC236}">
                  <a16:creationId xmlns:a16="http://schemas.microsoft.com/office/drawing/2014/main" id="{36F0449B-3CA7-42EB-9AA2-001592AF492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58" name="Oval 357">
              <a:extLst>
                <a:ext uri="{FF2B5EF4-FFF2-40B4-BE49-F238E27FC236}">
                  <a16:creationId xmlns:a16="http://schemas.microsoft.com/office/drawing/2014/main" id="{6DC815D9-CE3D-436D-A336-B8F59BBF522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9" name="Group 358">
            <a:extLst>
              <a:ext uri="{FF2B5EF4-FFF2-40B4-BE49-F238E27FC236}">
                <a16:creationId xmlns:a16="http://schemas.microsoft.com/office/drawing/2014/main" id="{9A83409C-01C4-4507-9F89-46F1629313E2}"/>
              </a:ext>
            </a:extLst>
          </p:cNvPr>
          <p:cNvGrpSpPr/>
          <p:nvPr/>
        </p:nvGrpSpPr>
        <p:grpSpPr>
          <a:xfrm>
            <a:off x="668267" y="338660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60" name="Sun 359">
              <a:extLst>
                <a:ext uri="{FF2B5EF4-FFF2-40B4-BE49-F238E27FC236}">
                  <a16:creationId xmlns:a16="http://schemas.microsoft.com/office/drawing/2014/main" id="{B06AE93E-5139-47E1-9D10-150BA5C5AA0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1" name="Oval 360">
              <a:extLst>
                <a:ext uri="{FF2B5EF4-FFF2-40B4-BE49-F238E27FC236}">
                  <a16:creationId xmlns:a16="http://schemas.microsoft.com/office/drawing/2014/main" id="{6501956E-2DA7-4261-B0CE-D6E97A11DBB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2" name="Group 361">
            <a:extLst>
              <a:ext uri="{FF2B5EF4-FFF2-40B4-BE49-F238E27FC236}">
                <a16:creationId xmlns:a16="http://schemas.microsoft.com/office/drawing/2014/main" id="{1BF736E0-070A-496B-A779-87AEB7E3A4D3}"/>
              </a:ext>
            </a:extLst>
          </p:cNvPr>
          <p:cNvGrpSpPr/>
          <p:nvPr/>
        </p:nvGrpSpPr>
        <p:grpSpPr>
          <a:xfrm>
            <a:off x="600529" y="3564406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63" name="Sun 362">
              <a:extLst>
                <a:ext uri="{FF2B5EF4-FFF2-40B4-BE49-F238E27FC236}">
                  <a16:creationId xmlns:a16="http://schemas.microsoft.com/office/drawing/2014/main" id="{D267C67E-70BC-4CC4-BBD0-0F492E6A074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4" name="Oval 363">
              <a:extLst>
                <a:ext uri="{FF2B5EF4-FFF2-40B4-BE49-F238E27FC236}">
                  <a16:creationId xmlns:a16="http://schemas.microsoft.com/office/drawing/2014/main" id="{CA0D0DE9-6E04-4912-B68E-4C2F866EA83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5" name="Group 364">
            <a:extLst>
              <a:ext uri="{FF2B5EF4-FFF2-40B4-BE49-F238E27FC236}">
                <a16:creationId xmlns:a16="http://schemas.microsoft.com/office/drawing/2014/main" id="{CD81DF6C-F829-4C0E-990C-CCE996E5F39C}"/>
              </a:ext>
            </a:extLst>
          </p:cNvPr>
          <p:cNvGrpSpPr/>
          <p:nvPr/>
        </p:nvGrpSpPr>
        <p:grpSpPr>
          <a:xfrm>
            <a:off x="761396" y="3598273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66" name="Sun 365">
              <a:extLst>
                <a:ext uri="{FF2B5EF4-FFF2-40B4-BE49-F238E27FC236}">
                  <a16:creationId xmlns:a16="http://schemas.microsoft.com/office/drawing/2014/main" id="{A2F306D2-99D2-426D-99DC-A62784D7BE3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7" name="Oval 366">
              <a:extLst>
                <a:ext uri="{FF2B5EF4-FFF2-40B4-BE49-F238E27FC236}">
                  <a16:creationId xmlns:a16="http://schemas.microsoft.com/office/drawing/2014/main" id="{5240FE9D-CCD9-40D7-AE87-A6BAB180459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8" name="Group 367">
            <a:extLst>
              <a:ext uri="{FF2B5EF4-FFF2-40B4-BE49-F238E27FC236}">
                <a16:creationId xmlns:a16="http://schemas.microsoft.com/office/drawing/2014/main" id="{AAC4A5BF-F61D-4D3E-85EE-BBDF1696272F}"/>
              </a:ext>
            </a:extLst>
          </p:cNvPr>
          <p:cNvGrpSpPr/>
          <p:nvPr/>
        </p:nvGrpSpPr>
        <p:grpSpPr>
          <a:xfrm>
            <a:off x="939197" y="36744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69" name="Sun 368">
              <a:extLst>
                <a:ext uri="{FF2B5EF4-FFF2-40B4-BE49-F238E27FC236}">
                  <a16:creationId xmlns:a16="http://schemas.microsoft.com/office/drawing/2014/main" id="{D1C01D68-B38C-49B7-BFBE-29BB46FAFAC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0" name="Oval 369">
              <a:extLst>
                <a:ext uri="{FF2B5EF4-FFF2-40B4-BE49-F238E27FC236}">
                  <a16:creationId xmlns:a16="http://schemas.microsoft.com/office/drawing/2014/main" id="{383E023F-E841-4B7B-BFA7-B24E9AB19D5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51C675DA-BDB3-4604-9B99-F54DDA0C216D}"/>
              </a:ext>
            </a:extLst>
          </p:cNvPr>
          <p:cNvGrpSpPr/>
          <p:nvPr/>
        </p:nvGrpSpPr>
        <p:grpSpPr>
          <a:xfrm>
            <a:off x="7782287" y="23836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72" name="Sun 371">
              <a:extLst>
                <a:ext uri="{FF2B5EF4-FFF2-40B4-BE49-F238E27FC236}">
                  <a16:creationId xmlns:a16="http://schemas.microsoft.com/office/drawing/2014/main" id="{A59B7032-A2FA-40F9-80CA-7E0FAFA85CA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0BB70534-AF24-4787-AD71-FE64DE70EA4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4" name="Group 373">
            <a:extLst>
              <a:ext uri="{FF2B5EF4-FFF2-40B4-BE49-F238E27FC236}">
                <a16:creationId xmlns:a16="http://schemas.microsoft.com/office/drawing/2014/main" id="{D4DDC4E3-EA16-4CDD-81F7-6858D7716D60}"/>
              </a:ext>
            </a:extLst>
          </p:cNvPr>
          <p:cNvGrpSpPr/>
          <p:nvPr/>
        </p:nvGrpSpPr>
        <p:grpSpPr>
          <a:xfrm>
            <a:off x="7782285" y="262920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75" name="Sun 374">
              <a:extLst>
                <a:ext uri="{FF2B5EF4-FFF2-40B4-BE49-F238E27FC236}">
                  <a16:creationId xmlns:a16="http://schemas.microsoft.com/office/drawing/2014/main" id="{24875E7B-0A76-455B-B97E-E0337B79DD2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6" name="Oval 375">
              <a:extLst>
                <a:ext uri="{FF2B5EF4-FFF2-40B4-BE49-F238E27FC236}">
                  <a16:creationId xmlns:a16="http://schemas.microsoft.com/office/drawing/2014/main" id="{67458613-A735-44F1-8ACF-9B473D7B153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77" name="Group 376">
            <a:extLst>
              <a:ext uri="{FF2B5EF4-FFF2-40B4-BE49-F238E27FC236}">
                <a16:creationId xmlns:a16="http://schemas.microsoft.com/office/drawing/2014/main" id="{11551134-8FD4-4082-937E-4FBCFF23613B}"/>
              </a:ext>
            </a:extLst>
          </p:cNvPr>
          <p:cNvGrpSpPr/>
          <p:nvPr/>
        </p:nvGrpSpPr>
        <p:grpSpPr>
          <a:xfrm>
            <a:off x="7782283" y="2874733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78" name="Sun 377">
              <a:extLst>
                <a:ext uri="{FF2B5EF4-FFF2-40B4-BE49-F238E27FC236}">
                  <a16:creationId xmlns:a16="http://schemas.microsoft.com/office/drawing/2014/main" id="{FF4C1DDB-4ECB-42E5-BB61-9455C8A7A5B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79" name="Oval 378">
              <a:extLst>
                <a:ext uri="{FF2B5EF4-FFF2-40B4-BE49-F238E27FC236}">
                  <a16:creationId xmlns:a16="http://schemas.microsoft.com/office/drawing/2014/main" id="{EB9CC7CA-F111-4DFF-B0E9-A27F45C0762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0" name="Group 379">
            <a:extLst>
              <a:ext uri="{FF2B5EF4-FFF2-40B4-BE49-F238E27FC236}">
                <a16:creationId xmlns:a16="http://schemas.microsoft.com/office/drawing/2014/main" id="{AB4B39E4-9C69-45D7-B2C0-9942B67DB7F9}"/>
              </a:ext>
            </a:extLst>
          </p:cNvPr>
          <p:cNvGrpSpPr/>
          <p:nvPr/>
        </p:nvGrpSpPr>
        <p:grpSpPr>
          <a:xfrm>
            <a:off x="7782281" y="312026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81" name="Sun 380">
              <a:extLst>
                <a:ext uri="{FF2B5EF4-FFF2-40B4-BE49-F238E27FC236}">
                  <a16:creationId xmlns:a16="http://schemas.microsoft.com/office/drawing/2014/main" id="{2CB05041-CDD9-4648-B349-90C464C1E29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2" name="Oval 381">
              <a:extLst>
                <a:ext uri="{FF2B5EF4-FFF2-40B4-BE49-F238E27FC236}">
                  <a16:creationId xmlns:a16="http://schemas.microsoft.com/office/drawing/2014/main" id="{081F4228-6FA6-426E-A1A1-92D124B7669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3" name="Group 382">
            <a:extLst>
              <a:ext uri="{FF2B5EF4-FFF2-40B4-BE49-F238E27FC236}">
                <a16:creationId xmlns:a16="http://schemas.microsoft.com/office/drawing/2014/main" id="{5F6A777C-766D-483C-AB03-AAD6C2C123E5}"/>
              </a:ext>
            </a:extLst>
          </p:cNvPr>
          <p:cNvGrpSpPr/>
          <p:nvPr/>
        </p:nvGrpSpPr>
        <p:grpSpPr>
          <a:xfrm>
            <a:off x="7782279" y="336579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84" name="Sun 383">
              <a:extLst>
                <a:ext uri="{FF2B5EF4-FFF2-40B4-BE49-F238E27FC236}">
                  <a16:creationId xmlns:a16="http://schemas.microsoft.com/office/drawing/2014/main" id="{63067C50-E718-4490-BD74-B8C0F70F220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5" name="Oval 384">
              <a:extLst>
                <a:ext uri="{FF2B5EF4-FFF2-40B4-BE49-F238E27FC236}">
                  <a16:creationId xmlns:a16="http://schemas.microsoft.com/office/drawing/2014/main" id="{DB293E12-0400-489D-B0EB-BD68CFE1154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6" name="Group 385">
            <a:extLst>
              <a:ext uri="{FF2B5EF4-FFF2-40B4-BE49-F238E27FC236}">
                <a16:creationId xmlns:a16="http://schemas.microsoft.com/office/drawing/2014/main" id="{26941DC5-CAD3-4A0F-B0B1-D09416C93987}"/>
              </a:ext>
            </a:extLst>
          </p:cNvPr>
          <p:cNvGrpSpPr/>
          <p:nvPr/>
        </p:nvGrpSpPr>
        <p:grpSpPr>
          <a:xfrm>
            <a:off x="7782277" y="3611326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87" name="Sun 386">
              <a:extLst>
                <a:ext uri="{FF2B5EF4-FFF2-40B4-BE49-F238E27FC236}">
                  <a16:creationId xmlns:a16="http://schemas.microsoft.com/office/drawing/2014/main" id="{0EB539A0-2C66-46F2-9F78-AE2F78F81BC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88" name="Oval 387">
              <a:extLst>
                <a:ext uri="{FF2B5EF4-FFF2-40B4-BE49-F238E27FC236}">
                  <a16:creationId xmlns:a16="http://schemas.microsoft.com/office/drawing/2014/main" id="{AE8FEA85-765D-4B2F-BB1D-96E540F798A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9" name="Group 388">
            <a:extLst>
              <a:ext uri="{FF2B5EF4-FFF2-40B4-BE49-F238E27FC236}">
                <a16:creationId xmlns:a16="http://schemas.microsoft.com/office/drawing/2014/main" id="{3FE4ADB1-80D8-4A04-A65E-7380D4489ABA}"/>
              </a:ext>
            </a:extLst>
          </p:cNvPr>
          <p:cNvGrpSpPr/>
          <p:nvPr/>
        </p:nvGrpSpPr>
        <p:grpSpPr>
          <a:xfrm>
            <a:off x="7782275" y="385685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90" name="Sun 389">
              <a:extLst>
                <a:ext uri="{FF2B5EF4-FFF2-40B4-BE49-F238E27FC236}">
                  <a16:creationId xmlns:a16="http://schemas.microsoft.com/office/drawing/2014/main" id="{EC65F05E-036F-4B25-BC81-A6D29FE3D81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1" name="Oval 390">
              <a:extLst>
                <a:ext uri="{FF2B5EF4-FFF2-40B4-BE49-F238E27FC236}">
                  <a16:creationId xmlns:a16="http://schemas.microsoft.com/office/drawing/2014/main" id="{4F0F42E1-46D4-4F89-BF69-D984FDAF9B1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B33984F6-FB94-449A-A309-0B5630F54795}"/>
              </a:ext>
            </a:extLst>
          </p:cNvPr>
          <p:cNvGrpSpPr/>
          <p:nvPr/>
        </p:nvGrpSpPr>
        <p:grpSpPr>
          <a:xfrm>
            <a:off x="7782273" y="410238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93" name="Sun 392">
              <a:extLst>
                <a:ext uri="{FF2B5EF4-FFF2-40B4-BE49-F238E27FC236}">
                  <a16:creationId xmlns:a16="http://schemas.microsoft.com/office/drawing/2014/main" id="{0D31C568-E744-4999-B5AE-81F6382A6C6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4" name="Oval 393">
              <a:extLst>
                <a:ext uri="{FF2B5EF4-FFF2-40B4-BE49-F238E27FC236}">
                  <a16:creationId xmlns:a16="http://schemas.microsoft.com/office/drawing/2014/main" id="{9621D5F3-6A54-49C4-8CA9-7FB04BEA3E1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5" name="Group 394">
            <a:extLst>
              <a:ext uri="{FF2B5EF4-FFF2-40B4-BE49-F238E27FC236}">
                <a16:creationId xmlns:a16="http://schemas.microsoft.com/office/drawing/2014/main" id="{55D132FC-41C6-4F2E-B5B0-4E5BF2134FB8}"/>
              </a:ext>
            </a:extLst>
          </p:cNvPr>
          <p:cNvGrpSpPr/>
          <p:nvPr/>
        </p:nvGrpSpPr>
        <p:grpSpPr>
          <a:xfrm>
            <a:off x="7782271" y="4347919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96" name="Sun 395">
              <a:extLst>
                <a:ext uri="{FF2B5EF4-FFF2-40B4-BE49-F238E27FC236}">
                  <a16:creationId xmlns:a16="http://schemas.microsoft.com/office/drawing/2014/main" id="{A2865364-BD7A-4664-942A-0240B28EF13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id="{08ED4D5C-7355-462E-B9E7-576C3ED6902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8" name="Group 397">
            <a:extLst>
              <a:ext uri="{FF2B5EF4-FFF2-40B4-BE49-F238E27FC236}">
                <a16:creationId xmlns:a16="http://schemas.microsoft.com/office/drawing/2014/main" id="{B935645E-959C-4413-8CD1-571AC3AE106F}"/>
              </a:ext>
            </a:extLst>
          </p:cNvPr>
          <p:cNvGrpSpPr/>
          <p:nvPr/>
        </p:nvGrpSpPr>
        <p:grpSpPr>
          <a:xfrm>
            <a:off x="7782269" y="4593450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399" name="Sun 398">
              <a:extLst>
                <a:ext uri="{FF2B5EF4-FFF2-40B4-BE49-F238E27FC236}">
                  <a16:creationId xmlns:a16="http://schemas.microsoft.com/office/drawing/2014/main" id="{251A3568-1980-4E4A-AACC-45CE6F5C42E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0" name="Oval 399">
              <a:extLst>
                <a:ext uri="{FF2B5EF4-FFF2-40B4-BE49-F238E27FC236}">
                  <a16:creationId xmlns:a16="http://schemas.microsoft.com/office/drawing/2014/main" id="{8EBA40CD-4F3F-4AEF-A94B-A653CF7BF35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1" name="Group 400">
            <a:extLst>
              <a:ext uri="{FF2B5EF4-FFF2-40B4-BE49-F238E27FC236}">
                <a16:creationId xmlns:a16="http://schemas.microsoft.com/office/drawing/2014/main" id="{87D7DFF8-2144-43BE-A5F4-BE27CF8B1EF3}"/>
              </a:ext>
            </a:extLst>
          </p:cNvPr>
          <p:cNvGrpSpPr/>
          <p:nvPr/>
        </p:nvGrpSpPr>
        <p:grpSpPr>
          <a:xfrm>
            <a:off x="6613793" y="30525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02" name="Sun 401">
              <a:extLst>
                <a:ext uri="{FF2B5EF4-FFF2-40B4-BE49-F238E27FC236}">
                  <a16:creationId xmlns:a16="http://schemas.microsoft.com/office/drawing/2014/main" id="{4B9B7DC4-48AE-410B-BF84-16B46D5DD88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3" name="Oval 402">
              <a:extLst>
                <a:ext uri="{FF2B5EF4-FFF2-40B4-BE49-F238E27FC236}">
                  <a16:creationId xmlns:a16="http://schemas.microsoft.com/office/drawing/2014/main" id="{CA0A0287-51DD-4C16-B0B4-3A44DCFB03F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4" name="Group 403">
            <a:extLst>
              <a:ext uri="{FF2B5EF4-FFF2-40B4-BE49-F238E27FC236}">
                <a16:creationId xmlns:a16="http://schemas.microsoft.com/office/drawing/2014/main" id="{05582C2E-36CF-48F1-8941-383657C7BA50}"/>
              </a:ext>
            </a:extLst>
          </p:cNvPr>
          <p:cNvGrpSpPr/>
          <p:nvPr/>
        </p:nvGrpSpPr>
        <p:grpSpPr>
          <a:xfrm>
            <a:off x="8832059" y="19105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05" name="Sun 404">
              <a:extLst>
                <a:ext uri="{FF2B5EF4-FFF2-40B4-BE49-F238E27FC236}">
                  <a16:creationId xmlns:a16="http://schemas.microsoft.com/office/drawing/2014/main" id="{0D93E3AF-4B78-46DE-917A-B268F63E255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6" name="Oval 405">
              <a:extLst>
                <a:ext uri="{FF2B5EF4-FFF2-40B4-BE49-F238E27FC236}">
                  <a16:creationId xmlns:a16="http://schemas.microsoft.com/office/drawing/2014/main" id="{67BF9E5A-EC0D-4F33-B95F-F2498364C13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7807981D-BA55-4DF2-BA6A-F3A448E9FEDF}"/>
              </a:ext>
            </a:extLst>
          </p:cNvPr>
          <p:cNvGrpSpPr/>
          <p:nvPr/>
        </p:nvGrpSpPr>
        <p:grpSpPr>
          <a:xfrm>
            <a:off x="5222084" y="36155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08" name="Sun 407">
              <a:extLst>
                <a:ext uri="{FF2B5EF4-FFF2-40B4-BE49-F238E27FC236}">
                  <a16:creationId xmlns:a16="http://schemas.microsoft.com/office/drawing/2014/main" id="{A107E05B-F40A-45A5-B6C0-4D8AF7E6BF6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09" name="Oval 408">
              <a:extLst>
                <a:ext uri="{FF2B5EF4-FFF2-40B4-BE49-F238E27FC236}">
                  <a16:creationId xmlns:a16="http://schemas.microsoft.com/office/drawing/2014/main" id="{10398F4F-9DB1-483E-A562-492C5734CF8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0" name="Group 409">
            <a:extLst>
              <a:ext uri="{FF2B5EF4-FFF2-40B4-BE49-F238E27FC236}">
                <a16:creationId xmlns:a16="http://schemas.microsoft.com/office/drawing/2014/main" id="{E2B6E186-9900-47CB-B888-930FC007F32D}"/>
              </a:ext>
            </a:extLst>
          </p:cNvPr>
          <p:cNvGrpSpPr/>
          <p:nvPr/>
        </p:nvGrpSpPr>
        <p:grpSpPr>
          <a:xfrm>
            <a:off x="5193509" y="33964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11" name="Sun 410">
              <a:extLst>
                <a:ext uri="{FF2B5EF4-FFF2-40B4-BE49-F238E27FC236}">
                  <a16:creationId xmlns:a16="http://schemas.microsoft.com/office/drawing/2014/main" id="{6C32665D-49AF-46AA-87A7-433BCF830E9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2" name="Oval 411">
              <a:extLst>
                <a:ext uri="{FF2B5EF4-FFF2-40B4-BE49-F238E27FC236}">
                  <a16:creationId xmlns:a16="http://schemas.microsoft.com/office/drawing/2014/main" id="{FCAC16DF-7572-44CD-9594-8FC7D902AB9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3" name="Group 412">
            <a:extLst>
              <a:ext uri="{FF2B5EF4-FFF2-40B4-BE49-F238E27FC236}">
                <a16:creationId xmlns:a16="http://schemas.microsoft.com/office/drawing/2014/main" id="{AE9D2ACF-C44A-479E-91D2-DFA9CC19E527}"/>
              </a:ext>
            </a:extLst>
          </p:cNvPr>
          <p:cNvGrpSpPr/>
          <p:nvPr/>
        </p:nvGrpSpPr>
        <p:grpSpPr>
          <a:xfrm>
            <a:off x="5183984" y="31678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14" name="Sun 413">
              <a:extLst>
                <a:ext uri="{FF2B5EF4-FFF2-40B4-BE49-F238E27FC236}">
                  <a16:creationId xmlns:a16="http://schemas.microsoft.com/office/drawing/2014/main" id="{E94B5AF5-6233-4209-ACBE-75AE8E6D156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5" name="Oval 414">
              <a:extLst>
                <a:ext uri="{FF2B5EF4-FFF2-40B4-BE49-F238E27FC236}">
                  <a16:creationId xmlns:a16="http://schemas.microsoft.com/office/drawing/2014/main" id="{D063AD0E-E5AE-4E89-8FC7-4363C2C2AD4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6" name="Group 415">
            <a:extLst>
              <a:ext uri="{FF2B5EF4-FFF2-40B4-BE49-F238E27FC236}">
                <a16:creationId xmlns:a16="http://schemas.microsoft.com/office/drawing/2014/main" id="{249E38A0-C743-44B6-A94C-19CF10AFE4AA}"/>
              </a:ext>
            </a:extLst>
          </p:cNvPr>
          <p:cNvGrpSpPr/>
          <p:nvPr/>
        </p:nvGrpSpPr>
        <p:grpSpPr>
          <a:xfrm>
            <a:off x="5174459" y="29773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17" name="Sun 416">
              <a:extLst>
                <a:ext uri="{FF2B5EF4-FFF2-40B4-BE49-F238E27FC236}">
                  <a16:creationId xmlns:a16="http://schemas.microsoft.com/office/drawing/2014/main" id="{ACF242F9-FA20-47DF-A3DA-2212A8D307A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18" name="Oval 417">
              <a:extLst>
                <a:ext uri="{FF2B5EF4-FFF2-40B4-BE49-F238E27FC236}">
                  <a16:creationId xmlns:a16="http://schemas.microsoft.com/office/drawing/2014/main" id="{7ED148FC-B048-460D-995B-66E9148A29A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9" name="Group 418">
            <a:extLst>
              <a:ext uri="{FF2B5EF4-FFF2-40B4-BE49-F238E27FC236}">
                <a16:creationId xmlns:a16="http://schemas.microsoft.com/office/drawing/2014/main" id="{B93D272E-407A-4B80-A2FB-385875F370C6}"/>
              </a:ext>
            </a:extLst>
          </p:cNvPr>
          <p:cNvGrpSpPr/>
          <p:nvPr/>
        </p:nvGrpSpPr>
        <p:grpSpPr>
          <a:xfrm>
            <a:off x="5231609" y="27773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20" name="Sun 419">
              <a:extLst>
                <a:ext uri="{FF2B5EF4-FFF2-40B4-BE49-F238E27FC236}">
                  <a16:creationId xmlns:a16="http://schemas.microsoft.com/office/drawing/2014/main" id="{26890D0E-B8DE-409C-A7CE-262B64CCED0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1" name="Oval 420">
              <a:extLst>
                <a:ext uri="{FF2B5EF4-FFF2-40B4-BE49-F238E27FC236}">
                  <a16:creationId xmlns:a16="http://schemas.microsoft.com/office/drawing/2014/main" id="{8CE6D7C9-E9CE-42BA-ADA1-69545809083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2" name="Group 421">
            <a:extLst>
              <a:ext uri="{FF2B5EF4-FFF2-40B4-BE49-F238E27FC236}">
                <a16:creationId xmlns:a16="http://schemas.microsoft.com/office/drawing/2014/main" id="{E7694C7B-DD23-474B-BB7B-024BFC4420BF}"/>
              </a:ext>
            </a:extLst>
          </p:cNvPr>
          <p:cNvGrpSpPr/>
          <p:nvPr/>
        </p:nvGrpSpPr>
        <p:grpSpPr>
          <a:xfrm>
            <a:off x="8832060" y="2798539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23" name="Sun 422">
              <a:extLst>
                <a:ext uri="{FF2B5EF4-FFF2-40B4-BE49-F238E27FC236}">
                  <a16:creationId xmlns:a16="http://schemas.microsoft.com/office/drawing/2014/main" id="{A8E7A81D-D5EA-4402-B619-46F265F23FB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C8C001D0-FC42-408B-AE45-8A1726AE71F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5" name="Group 424">
            <a:extLst>
              <a:ext uri="{FF2B5EF4-FFF2-40B4-BE49-F238E27FC236}">
                <a16:creationId xmlns:a16="http://schemas.microsoft.com/office/drawing/2014/main" id="{24DFF360-D19A-495D-8374-1091EC596308}"/>
              </a:ext>
            </a:extLst>
          </p:cNvPr>
          <p:cNvGrpSpPr/>
          <p:nvPr/>
        </p:nvGrpSpPr>
        <p:grpSpPr>
          <a:xfrm>
            <a:off x="7579857" y="255127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26" name="Sun 425">
              <a:extLst>
                <a:ext uri="{FF2B5EF4-FFF2-40B4-BE49-F238E27FC236}">
                  <a16:creationId xmlns:a16="http://schemas.microsoft.com/office/drawing/2014/main" id="{198AFFD4-0503-4C8F-8F55-AAB057D6836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27" name="Oval 426">
              <a:extLst>
                <a:ext uri="{FF2B5EF4-FFF2-40B4-BE49-F238E27FC236}">
                  <a16:creationId xmlns:a16="http://schemas.microsoft.com/office/drawing/2014/main" id="{9C4F1975-FDC9-455D-BB5E-313B9DA474F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28" name="Group 427">
            <a:extLst>
              <a:ext uri="{FF2B5EF4-FFF2-40B4-BE49-F238E27FC236}">
                <a16:creationId xmlns:a16="http://schemas.microsoft.com/office/drawing/2014/main" id="{EB55C976-6599-4F14-9043-87842383B9B1}"/>
              </a:ext>
            </a:extLst>
          </p:cNvPr>
          <p:cNvGrpSpPr/>
          <p:nvPr/>
        </p:nvGrpSpPr>
        <p:grpSpPr>
          <a:xfrm>
            <a:off x="7401192" y="26376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29" name="Sun 428">
              <a:extLst>
                <a:ext uri="{FF2B5EF4-FFF2-40B4-BE49-F238E27FC236}">
                  <a16:creationId xmlns:a16="http://schemas.microsoft.com/office/drawing/2014/main" id="{A89A837E-E30D-42EF-A8EF-7E3020DCF3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0" name="Oval 429">
              <a:extLst>
                <a:ext uri="{FF2B5EF4-FFF2-40B4-BE49-F238E27FC236}">
                  <a16:creationId xmlns:a16="http://schemas.microsoft.com/office/drawing/2014/main" id="{9F58A400-CD6C-4F4C-ADA6-7BA0EC1E757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352363E4-A205-48CA-901A-C2B3E67B0ABC}"/>
              </a:ext>
            </a:extLst>
          </p:cNvPr>
          <p:cNvGrpSpPr/>
          <p:nvPr/>
        </p:nvGrpSpPr>
        <p:grpSpPr>
          <a:xfrm>
            <a:off x="7206460" y="2747739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32" name="Sun 431">
              <a:extLst>
                <a:ext uri="{FF2B5EF4-FFF2-40B4-BE49-F238E27FC236}">
                  <a16:creationId xmlns:a16="http://schemas.microsoft.com/office/drawing/2014/main" id="{1E125B8C-C43B-47C4-8FD6-9319DD38127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3" name="Oval 432">
              <a:extLst>
                <a:ext uri="{FF2B5EF4-FFF2-40B4-BE49-F238E27FC236}">
                  <a16:creationId xmlns:a16="http://schemas.microsoft.com/office/drawing/2014/main" id="{1D4FEF5A-EBE1-4D17-99D0-8FEE5917ACC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4" name="Group 433">
            <a:extLst>
              <a:ext uri="{FF2B5EF4-FFF2-40B4-BE49-F238E27FC236}">
                <a16:creationId xmlns:a16="http://schemas.microsoft.com/office/drawing/2014/main" id="{6DF0BF66-F20A-42EB-8205-6C77C03B33A3}"/>
              </a:ext>
            </a:extLst>
          </p:cNvPr>
          <p:cNvGrpSpPr/>
          <p:nvPr/>
        </p:nvGrpSpPr>
        <p:grpSpPr>
          <a:xfrm>
            <a:off x="7028659" y="28239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35" name="Sun 434">
              <a:extLst>
                <a:ext uri="{FF2B5EF4-FFF2-40B4-BE49-F238E27FC236}">
                  <a16:creationId xmlns:a16="http://schemas.microsoft.com/office/drawing/2014/main" id="{9D8E787E-6DB0-4831-AD93-755E0AED571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A269C8B3-8D91-4ACF-BFFA-500C4358547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37" name="Group 436">
            <a:extLst>
              <a:ext uri="{FF2B5EF4-FFF2-40B4-BE49-F238E27FC236}">
                <a16:creationId xmlns:a16="http://schemas.microsoft.com/office/drawing/2014/main" id="{4289C337-6DAF-4E8D-A7F1-7B86C4E206D2}"/>
              </a:ext>
            </a:extLst>
          </p:cNvPr>
          <p:cNvGrpSpPr/>
          <p:nvPr/>
        </p:nvGrpSpPr>
        <p:grpSpPr>
          <a:xfrm>
            <a:off x="6825459" y="2934006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38" name="Sun 437">
              <a:extLst>
                <a:ext uri="{FF2B5EF4-FFF2-40B4-BE49-F238E27FC236}">
                  <a16:creationId xmlns:a16="http://schemas.microsoft.com/office/drawing/2014/main" id="{E283878D-03D9-4A3E-AFCE-7332F44B7B1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9" name="Oval 438">
              <a:extLst>
                <a:ext uri="{FF2B5EF4-FFF2-40B4-BE49-F238E27FC236}">
                  <a16:creationId xmlns:a16="http://schemas.microsoft.com/office/drawing/2014/main" id="{40EB5D62-72DE-48D9-8505-CF3290539AD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0" name="Group 439">
            <a:extLst>
              <a:ext uri="{FF2B5EF4-FFF2-40B4-BE49-F238E27FC236}">
                <a16:creationId xmlns:a16="http://schemas.microsoft.com/office/drawing/2014/main" id="{EABEF4EA-F86F-45BD-864E-6146AFF330A9}"/>
              </a:ext>
            </a:extLst>
          </p:cNvPr>
          <p:cNvGrpSpPr/>
          <p:nvPr/>
        </p:nvGrpSpPr>
        <p:grpSpPr>
          <a:xfrm>
            <a:off x="9993241" y="37094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41" name="Sun 440">
              <a:extLst>
                <a:ext uri="{FF2B5EF4-FFF2-40B4-BE49-F238E27FC236}">
                  <a16:creationId xmlns:a16="http://schemas.microsoft.com/office/drawing/2014/main" id="{AB1A4C00-0F45-4D4B-AC1D-C6462560397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2" name="Oval 441">
              <a:extLst>
                <a:ext uri="{FF2B5EF4-FFF2-40B4-BE49-F238E27FC236}">
                  <a16:creationId xmlns:a16="http://schemas.microsoft.com/office/drawing/2014/main" id="{6997C7E7-04E4-4836-8E5F-FF59DC59D01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3" name="Group 442">
            <a:extLst>
              <a:ext uri="{FF2B5EF4-FFF2-40B4-BE49-F238E27FC236}">
                <a16:creationId xmlns:a16="http://schemas.microsoft.com/office/drawing/2014/main" id="{981BDFAC-2444-4703-9032-3246D77D73EB}"/>
              </a:ext>
            </a:extLst>
          </p:cNvPr>
          <p:cNvGrpSpPr/>
          <p:nvPr/>
        </p:nvGrpSpPr>
        <p:grpSpPr>
          <a:xfrm>
            <a:off x="11317216" y="48524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44" name="Sun 443">
              <a:extLst>
                <a:ext uri="{FF2B5EF4-FFF2-40B4-BE49-F238E27FC236}">
                  <a16:creationId xmlns:a16="http://schemas.microsoft.com/office/drawing/2014/main" id="{E54ECB26-D0F6-49B7-A1A4-3B69F8EB034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5" name="Oval 444">
              <a:extLst>
                <a:ext uri="{FF2B5EF4-FFF2-40B4-BE49-F238E27FC236}">
                  <a16:creationId xmlns:a16="http://schemas.microsoft.com/office/drawing/2014/main" id="{9A047ACF-E29E-42FC-90FB-BB5C58F088A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6" name="Group 445">
            <a:extLst>
              <a:ext uri="{FF2B5EF4-FFF2-40B4-BE49-F238E27FC236}">
                <a16:creationId xmlns:a16="http://schemas.microsoft.com/office/drawing/2014/main" id="{82D408B1-666A-42D5-AE55-B2D13D78F4D5}"/>
              </a:ext>
            </a:extLst>
          </p:cNvPr>
          <p:cNvGrpSpPr/>
          <p:nvPr/>
        </p:nvGrpSpPr>
        <p:grpSpPr>
          <a:xfrm>
            <a:off x="11241016" y="470952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47" name="Sun 446">
              <a:extLst>
                <a:ext uri="{FF2B5EF4-FFF2-40B4-BE49-F238E27FC236}">
                  <a16:creationId xmlns:a16="http://schemas.microsoft.com/office/drawing/2014/main" id="{5774BBA9-2D12-4345-B43B-63B7A646660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48" name="Oval 447">
              <a:extLst>
                <a:ext uri="{FF2B5EF4-FFF2-40B4-BE49-F238E27FC236}">
                  <a16:creationId xmlns:a16="http://schemas.microsoft.com/office/drawing/2014/main" id="{CE998B0D-2FA9-4892-8F27-81CCDEED11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9" name="Group 448">
            <a:extLst>
              <a:ext uri="{FF2B5EF4-FFF2-40B4-BE49-F238E27FC236}">
                <a16:creationId xmlns:a16="http://schemas.microsoft.com/office/drawing/2014/main" id="{BC3BD0BE-4B24-48E8-9353-0420D255F457}"/>
              </a:ext>
            </a:extLst>
          </p:cNvPr>
          <p:cNvGrpSpPr/>
          <p:nvPr/>
        </p:nvGrpSpPr>
        <p:grpSpPr>
          <a:xfrm>
            <a:off x="11847645" y="22139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50" name="Sun 449">
              <a:extLst>
                <a:ext uri="{FF2B5EF4-FFF2-40B4-BE49-F238E27FC236}">
                  <a16:creationId xmlns:a16="http://schemas.microsoft.com/office/drawing/2014/main" id="{1BEABE14-8B75-4967-A8DE-4A64313680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1" name="Oval 450">
              <a:extLst>
                <a:ext uri="{FF2B5EF4-FFF2-40B4-BE49-F238E27FC236}">
                  <a16:creationId xmlns:a16="http://schemas.microsoft.com/office/drawing/2014/main" id="{142067FD-8375-48AC-8468-BDF4BD0DE79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2" name="Group 451">
            <a:extLst>
              <a:ext uri="{FF2B5EF4-FFF2-40B4-BE49-F238E27FC236}">
                <a16:creationId xmlns:a16="http://schemas.microsoft.com/office/drawing/2014/main" id="{84BB1BB5-B8AD-4ECD-9F2F-FEC901118DF5}"/>
              </a:ext>
            </a:extLst>
          </p:cNvPr>
          <p:cNvGrpSpPr/>
          <p:nvPr/>
        </p:nvGrpSpPr>
        <p:grpSpPr>
          <a:xfrm>
            <a:off x="5478391" y="43856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53" name="Sun 452">
              <a:extLst>
                <a:ext uri="{FF2B5EF4-FFF2-40B4-BE49-F238E27FC236}">
                  <a16:creationId xmlns:a16="http://schemas.microsoft.com/office/drawing/2014/main" id="{176BDA04-92F2-474A-9402-116D42001F1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4" name="Oval 453">
              <a:extLst>
                <a:ext uri="{FF2B5EF4-FFF2-40B4-BE49-F238E27FC236}">
                  <a16:creationId xmlns:a16="http://schemas.microsoft.com/office/drawing/2014/main" id="{C6B6537D-C8B6-4600-A784-33B8CF5DDE4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5" name="Group 454">
            <a:extLst>
              <a:ext uri="{FF2B5EF4-FFF2-40B4-BE49-F238E27FC236}">
                <a16:creationId xmlns:a16="http://schemas.microsoft.com/office/drawing/2014/main" id="{466C1793-4E8E-43E7-B754-A316FE2F1ED8}"/>
              </a:ext>
            </a:extLst>
          </p:cNvPr>
          <p:cNvGrpSpPr/>
          <p:nvPr/>
        </p:nvGrpSpPr>
        <p:grpSpPr>
          <a:xfrm>
            <a:off x="5506966" y="421422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56" name="Sun 455">
              <a:extLst>
                <a:ext uri="{FF2B5EF4-FFF2-40B4-BE49-F238E27FC236}">
                  <a16:creationId xmlns:a16="http://schemas.microsoft.com/office/drawing/2014/main" id="{2AEDC53F-0CCB-4A47-BE6A-5827480BCD4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57" name="Oval 456">
              <a:extLst>
                <a:ext uri="{FF2B5EF4-FFF2-40B4-BE49-F238E27FC236}">
                  <a16:creationId xmlns:a16="http://schemas.microsoft.com/office/drawing/2014/main" id="{DBE428A3-6961-40F8-87AE-283CC76C366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8" name="Group 457">
            <a:extLst>
              <a:ext uri="{FF2B5EF4-FFF2-40B4-BE49-F238E27FC236}">
                <a16:creationId xmlns:a16="http://schemas.microsoft.com/office/drawing/2014/main" id="{2A878B98-A6BB-44F5-8733-6EDF9C93376D}"/>
              </a:ext>
            </a:extLst>
          </p:cNvPr>
          <p:cNvGrpSpPr/>
          <p:nvPr/>
        </p:nvGrpSpPr>
        <p:grpSpPr>
          <a:xfrm>
            <a:off x="5497441" y="40427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59" name="Sun 458">
              <a:extLst>
                <a:ext uri="{FF2B5EF4-FFF2-40B4-BE49-F238E27FC236}">
                  <a16:creationId xmlns:a16="http://schemas.microsoft.com/office/drawing/2014/main" id="{BFCB6B44-2D67-470A-93E1-F6567CF7F54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0" name="Oval 459">
              <a:extLst>
                <a:ext uri="{FF2B5EF4-FFF2-40B4-BE49-F238E27FC236}">
                  <a16:creationId xmlns:a16="http://schemas.microsoft.com/office/drawing/2014/main" id="{192F8B6B-B832-48A7-B3EB-F05C1503080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1" name="Group 460">
            <a:extLst>
              <a:ext uri="{FF2B5EF4-FFF2-40B4-BE49-F238E27FC236}">
                <a16:creationId xmlns:a16="http://schemas.microsoft.com/office/drawing/2014/main" id="{B4F16E34-6DD9-415B-A957-7AF88E3C2902}"/>
              </a:ext>
            </a:extLst>
          </p:cNvPr>
          <p:cNvGrpSpPr/>
          <p:nvPr/>
        </p:nvGrpSpPr>
        <p:grpSpPr>
          <a:xfrm>
            <a:off x="5449816" y="38808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62" name="Sun 461">
              <a:extLst>
                <a:ext uri="{FF2B5EF4-FFF2-40B4-BE49-F238E27FC236}">
                  <a16:creationId xmlns:a16="http://schemas.microsoft.com/office/drawing/2014/main" id="{EE5E88D5-ECD8-4C02-8677-C5EA4BDEB07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3" name="Oval 462">
              <a:extLst>
                <a:ext uri="{FF2B5EF4-FFF2-40B4-BE49-F238E27FC236}">
                  <a16:creationId xmlns:a16="http://schemas.microsoft.com/office/drawing/2014/main" id="{6E602A0D-5288-442F-9923-B742D196D65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4" name="Group 463">
            <a:extLst>
              <a:ext uri="{FF2B5EF4-FFF2-40B4-BE49-F238E27FC236}">
                <a16:creationId xmlns:a16="http://schemas.microsoft.com/office/drawing/2014/main" id="{1E8E2F21-BB0D-4910-910C-B94EA97F3906}"/>
              </a:ext>
            </a:extLst>
          </p:cNvPr>
          <p:cNvGrpSpPr/>
          <p:nvPr/>
        </p:nvGrpSpPr>
        <p:grpSpPr>
          <a:xfrm>
            <a:off x="5430766" y="36998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65" name="Sun 464">
              <a:extLst>
                <a:ext uri="{FF2B5EF4-FFF2-40B4-BE49-F238E27FC236}">
                  <a16:creationId xmlns:a16="http://schemas.microsoft.com/office/drawing/2014/main" id="{91159F05-9678-467E-8DBC-EB148A6A623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6" name="Oval 465">
              <a:extLst>
                <a:ext uri="{FF2B5EF4-FFF2-40B4-BE49-F238E27FC236}">
                  <a16:creationId xmlns:a16="http://schemas.microsoft.com/office/drawing/2014/main" id="{259F6382-6EC5-477B-A116-717DED7B979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7" name="Group 466">
            <a:extLst>
              <a:ext uri="{FF2B5EF4-FFF2-40B4-BE49-F238E27FC236}">
                <a16:creationId xmlns:a16="http://schemas.microsoft.com/office/drawing/2014/main" id="{741CD7C5-73A0-4F5C-A182-263240077FF4}"/>
              </a:ext>
            </a:extLst>
          </p:cNvPr>
          <p:cNvGrpSpPr/>
          <p:nvPr/>
        </p:nvGrpSpPr>
        <p:grpSpPr>
          <a:xfrm>
            <a:off x="5392666" y="35189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68" name="Sun 467">
              <a:extLst>
                <a:ext uri="{FF2B5EF4-FFF2-40B4-BE49-F238E27FC236}">
                  <a16:creationId xmlns:a16="http://schemas.microsoft.com/office/drawing/2014/main" id="{D05F34C6-354D-4B8C-BAF7-3FA89447DE7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69" name="Oval 468">
              <a:extLst>
                <a:ext uri="{FF2B5EF4-FFF2-40B4-BE49-F238E27FC236}">
                  <a16:creationId xmlns:a16="http://schemas.microsoft.com/office/drawing/2014/main" id="{87F4949C-85D6-425F-A779-B80EB12B28F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0" name="Group 469">
            <a:extLst>
              <a:ext uri="{FF2B5EF4-FFF2-40B4-BE49-F238E27FC236}">
                <a16:creationId xmlns:a16="http://schemas.microsoft.com/office/drawing/2014/main" id="{2ED88E65-6068-47B4-984A-47D2C2ED9F5B}"/>
              </a:ext>
            </a:extLst>
          </p:cNvPr>
          <p:cNvGrpSpPr/>
          <p:nvPr/>
        </p:nvGrpSpPr>
        <p:grpSpPr>
          <a:xfrm>
            <a:off x="5373616" y="33474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71" name="Sun 470">
              <a:extLst>
                <a:ext uri="{FF2B5EF4-FFF2-40B4-BE49-F238E27FC236}">
                  <a16:creationId xmlns:a16="http://schemas.microsoft.com/office/drawing/2014/main" id="{2D5E279F-574A-45C8-9E1B-D50F25C43D0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2" name="Oval 471">
              <a:extLst>
                <a:ext uri="{FF2B5EF4-FFF2-40B4-BE49-F238E27FC236}">
                  <a16:creationId xmlns:a16="http://schemas.microsoft.com/office/drawing/2014/main" id="{8A719162-DAAF-4573-A3D2-291FE38968A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3" name="Group 472">
            <a:extLst>
              <a:ext uri="{FF2B5EF4-FFF2-40B4-BE49-F238E27FC236}">
                <a16:creationId xmlns:a16="http://schemas.microsoft.com/office/drawing/2014/main" id="{791C23DC-6024-4E86-A715-A399CE0358AB}"/>
              </a:ext>
            </a:extLst>
          </p:cNvPr>
          <p:cNvGrpSpPr/>
          <p:nvPr/>
        </p:nvGrpSpPr>
        <p:grpSpPr>
          <a:xfrm>
            <a:off x="5364091" y="31950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74" name="Sun 473">
              <a:extLst>
                <a:ext uri="{FF2B5EF4-FFF2-40B4-BE49-F238E27FC236}">
                  <a16:creationId xmlns:a16="http://schemas.microsoft.com/office/drawing/2014/main" id="{23AF3B99-11D8-41FB-B067-13F7413B94B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5" name="Oval 474">
              <a:extLst>
                <a:ext uri="{FF2B5EF4-FFF2-40B4-BE49-F238E27FC236}">
                  <a16:creationId xmlns:a16="http://schemas.microsoft.com/office/drawing/2014/main" id="{6AE1DC31-0BFA-4008-A941-F2C3B98D867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6" name="Group 475">
            <a:extLst>
              <a:ext uri="{FF2B5EF4-FFF2-40B4-BE49-F238E27FC236}">
                <a16:creationId xmlns:a16="http://schemas.microsoft.com/office/drawing/2014/main" id="{5A55330B-66FF-4ACC-8457-92BE4F7C7EF9}"/>
              </a:ext>
            </a:extLst>
          </p:cNvPr>
          <p:cNvGrpSpPr/>
          <p:nvPr/>
        </p:nvGrpSpPr>
        <p:grpSpPr>
          <a:xfrm>
            <a:off x="5335516" y="30236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77" name="Sun 476">
              <a:extLst>
                <a:ext uri="{FF2B5EF4-FFF2-40B4-BE49-F238E27FC236}">
                  <a16:creationId xmlns:a16="http://schemas.microsoft.com/office/drawing/2014/main" id="{553B6F97-9AD3-4417-BCF3-86A7D1EE727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78" name="Oval 477">
              <a:extLst>
                <a:ext uri="{FF2B5EF4-FFF2-40B4-BE49-F238E27FC236}">
                  <a16:creationId xmlns:a16="http://schemas.microsoft.com/office/drawing/2014/main" id="{1A735089-C38C-4F60-B69F-47A7E908BB0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9" name="Group 478">
            <a:extLst>
              <a:ext uri="{FF2B5EF4-FFF2-40B4-BE49-F238E27FC236}">
                <a16:creationId xmlns:a16="http://schemas.microsoft.com/office/drawing/2014/main" id="{A0601774-146D-4857-84FB-AC620B517542}"/>
              </a:ext>
            </a:extLst>
          </p:cNvPr>
          <p:cNvGrpSpPr/>
          <p:nvPr/>
        </p:nvGrpSpPr>
        <p:grpSpPr>
          <a:xfrm>
            <a:off x="5545066" y="23663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80" name="Sun 479">
              <a:extLst>
                <a:ext uri="{FF2B5EF4-FFF2-40B4-BE49-F238E27FC236}">
                  <a16:creationId xmlns:a16="http://schemas.microsoft.com/office/drawing/2014/main" id="{24D9F30D-E3E5-4540-8278-5D4CBF97E89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1" name="Oval 480">
              <a:extLst>
                <a:ext uri="{FF2B5EF4-FFF2-40B4-BE49-F238E27FC236}">
                  <a16:creationId xmlns:a16="http://schemas.microsoft.com/office/drawing/2014/main" id="{60320727-DCC9-42EE-A90F-4CADDC4E4C3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2" name="Group 481">
            <a:extLst>
              <a:ext uri="{FF2B5EF4-FFF2-40B4-BE49-F238E27FC236}">
                <a16:creationId xmlns:a16="http://schemas.microsoft.com/office/drawing/2014/main" id="{DDFBDF29-E16E-4B51-A4D9-4F60F6A022B7}"/>
              </a:ext>
            </a:extLst>
          </p:cNvPr>
          <p:cNvGrpSpPr/>
          <p:nvPr/>
        </p:nvGrpSpPr>
        <p:grpSpPr>
          <a:xfrm>
            <a:off x="5430766" y="24806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83" name="Sun 482">
              <a:extLst>
                <a:ext uri="{FF2B5EF4-FFF2-40B4-BE49-F238E27FC236}">
                  <a16:creationId xmlns:a16="http://schemas.microsoft.com/office/drawing/2014/main" id="{B73CF7B4-4DC8-4824-933F-51A0E97AB34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4" name="Oval 483">
              <a:extLst>
                <a:ext uri="{FF2B5EF4-FFF2-40B4-BE49-F238E27FC236}">
                  <a16:creationId xmlns:a16="http://schemas.microsoft.com/office/drawing/2014/main" id="{A163CB49-9C3E-4608-AFEF-FA7A0B01DB5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5" name="Group 484">
            <a:extLst>
              <a:ext uri="{FF2B5EF4-FFF2-40B4-BE49-F238E27FC236}">
                <a16:creationId xmlns:a16="http://schemas.microsoft.com/office/drawing/2014/main" id="{5B9591B1-3866-4BD1-8DEB-8A529E0D3550}"/>
              </a:ext>
            </a:extLst>
          </p:cNvPr>
          <p:cNvGrpSpPr/>
          <p:nvPr/>
        </p:nvGrpSpPr>
        <p:grpSpPr>
          <a:xfrm>
            <a:off x="4916416" y="49286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86" name="Sun 485">
              <a:extLst>
                <a:ext uri="{FF2B5EF4-FFF2-40B4-BE49-F238E27FC236}">
                  <a16:creationId xmlns:a16="http://schemas.microsoft.com/office/drawing/2014/main" id="{A71B1D79-2FF2-4DC9-BC80-770104E5C2C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7" name="Oval 486">
              <a:extLst>
                <a:ext uri="{FF2B5EF4-FFF2-40B4-BE49-F238E27FC236}">
                  <a16:creationId xmlns:a16="http://schemas.microsoft.com/office/drawing/2014/main" id="{8D499D0A-7595-4038-944D-BB54B36E782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8" name="Group 487">
            <a:extLst>
              <a:ext uri="{FF2B5EF4-FFF2-40B4-BE49-F238E27FC236}">
                <a16:creationId xmlns:a16="http://schemas.microsoft.com/office/drawing/2014/main" id="{2871D536-07C2-42D9-9D86-799ADAD54264}"/>
              </a:ext>
            </a:extLst>
          </p:cNvPr>
          <p:cNvGrpSpPr/>
          <p:nvPr/>
        </p:nvGrpSpPr>
        <p:grpSpPr>
          <a:xfrm>
            <a:off x="6594932" y="3378142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89" name="Sun 488">
              <a:extLst>
                <a:ext uri="{FF2B5EF4-FFF2-40B4-BE49-F238E27FC236}">
                  <a16:creationId xmlns:a16="http://schemas.microsoft.com/office/drawing/2014/main" id="{83D3F650-337F-48DC-8E25-BE62E1080AD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0" name="Oval 489">
              <a:extLst>
                <a:ext uri="{FF2B5EF4-FFF2-40B4-BE49-F238E27FC236}">
                  <a16:creationId xmlns:a16="http://schemas.microsoft.com/office/drawing/2014/main" id="{F85E7C24-1FFB-410C-B770-93C36B16DDF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1" name="Group 490">
            <a:extLst>
              <a:ext uri="{FF2B5EF4-FFF2-40B4-BE49-F238E27FC236}">
                <a16:creationId xmlns:a16="http://schemas.microsoft.com/office/drawing/2014/main" id="{450C83A7-616A-4280-BDAC-748381010040}"/>
              </a:ext>
            </a:extLst>
          </p:cNvPr>
          <p:cNvGrpSpPr/>
          <p:nvPr/>
        </p:nvGrpSpPr>
        <p:grpSpPr>
          <a:xfrm>
            <a:off x="6764266" y="3268076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92" name="Sun 491">
              <a:extLst>
                <a:ext uri="{FF2B5EF4-FFF2-40B4-BE49-F238E27FC236}">
                  <a16:creationId xmlns:a16="http://schemas.microsoft.com/office/drawing/2014/main" id="{484E3996-4A51-4B76-A213-0DA3F277E65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3" name="Oval 492">
              <a:extLst>
                <a:ext uri="{FF2B5EF4-FFF2-40B4-BE49-F238E27FC236}">
                  <a16:creationId xmlns:a16="http://schemas.microsoft.com/office/drawing/2014/main" id="{F786A38C-8110-4F1D-8A25-B58072B0A9F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4" name="Group 493">
            <a:extLst>
              <a:ext uri="{FF2B5EF4-FFF2-40B4-BE49-F238E27FC236}">
                <a16:creationId xmlns:a16="http://schemas.microsoft.com/office/drawing/2014/main" id="{F5E66302-7239-4D81-A19A-9F171CC1088D}"/>
              </a:ext>
            </a:extLst>
          </p:cNvPr>
          <p:cNvGrpSpPr/>
          <p:nvPr/>
        </p:nvGrpSpPr>
        <p:grpSpPr>
          <a:xfrm>
            <a:off x="8832060" y="30440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95" name="Sun 494">
              <a:extLst>
                <a:ext uri="{FF2B5EF4-FFF2-40B4-BE49-F238E27FC236}">
                  <a16:creationId xmlns:a16="http://schemas.microsoft.com/office/drawing/2014/main" id="{7E51C084-3751-4229-B3B0-9F4A4DB2F9C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6" name="Oval 495">
              <a:extLst>
                <a:ext uri="{FF2B5EF4-FFF2-40B4-BE49-F238E27FC236}">
                  <a16:creationId xmlns:a16="http://schemas.microsoft.com/office/drawing/2014/main" id="{8D0FE3B7-3D03-4879-9FCE-D9150D137D9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7" name="Group 496">
            <a:extLst>
              <a:ext uri="{FF2B5EF4-FFF2-40B4-BE49-F238E27FC236}">
                <a16:creationId xmlns:a16="http://schemas.microsoft.com/office/drawing/2014/main" id="{17B2CC6E-4705-40A4-8CDD-5AA8FCDDE976}"/>
              </a:ext>
            </a:extLst>
          </p:cNvPr>
          <p:cNvGrpSpPr/>
          <p:nvPr/>
        </p:nvGrpSpPr>
        <p:grpSpPr>
          <a:xfrm>
            <a:off x="8832060" y="32896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498" name="Sun 497">
              <a:extLst>
                <a:ext uri="{FF2B5EF4-FFF2-40B4-BE49-F238E27FC236}">
                  <a16:creationId xmlns:a16="http://schemas.microsoft.com/office/drawing/2014/main" id="{9D62461E-2F52-46E2-96A2-B411FFE5FB1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99" name="Oval 498">
              <a:extLst>
                <a:ext uri="{FF2B5EF4-FFF2-40B4-BE49-F238E27FC236}">
                  <a16:creationId xmlns:a16="http://schemas.microsoft.com/office/drawing/2014/main" id="{0134F5CA-4DE0-48B2-88EC-0B753339B3D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0" name="Group 499">
            <a:extLst>
              <a:ext uri="{FF2B5EF4-FFF2-40B4-BE49-F238E27FC236}">
                <a16:creationId xmlns:a16="http://schemas.microsoft.com/office/drawing/2014/main" id="{8A5081A0-1540-49CB-87A8-47A56B458586}"/>
              </a:ext>
            </a:extLst>
          </p:cNvPr>
          <p:cNvGrpSpPr/>
          <p:nvPr/>
        </p:nvGrpSpPr>
        <p:grpSpPr>
          <a:xfrm>
            <a:off x="8832060" y="353513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01" name="Sun 500">
              <a:extLst>
                <a:ext uri="{FF2B5EF4-FFF2-40B4-BE49-F238E27FC236}">
                  <a16:creationId xmlns:a16="http://schemas.microsoft.com/office/drawing/2014/main" id="{75F5AF99-980A-4481-8626-687E9328E14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2" name="Oval 501">
              <a:extLst>
                <a:ext uri="{FF2B5EF4-FFF2-40B4-BE49-F238E27FC236}">
                  <a16:creationId xmlns:a16="http://schemas.microsoft.com/office/drawing/2014/main" id="{A833CFE9-4315-43C5-9230-CD33BDE2BD7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3" name="Group 502">
            <a:extLst>
              <a:ext uri="{FF2B5EF4-FFF2-40B4-BE49-F238E27FC236}">
                <a16:creationId xmlns:a16="http://schemas.microsoft.com/office/drawing/2014/main" id="{4907732D-87AC-4801-9E91-AE26D7BC603C}"/>
              </a:ext>
            </a:extLst>
          </p:cNvPr>
          <p:cNvGrpSpPr/>
          <p:nvPr/>
        </p:nvGrpSpPr>
        <p:grpSpPr>
          <a:xfrm>
            <a:off x="8832060" y="378067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04" name="Sun 503">
              <a:extLst>
                <a:ext uri="{FF2B5EF4-FFF2-40B4-BE49-F238E27FC236}">
                  <a16:creationId xmlns:a16="http://schemas.microsoft.com/office/drawing/2014/main" id="{BE9A5D1D-E4C5-4065-B0D1-993B7E0FAEF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5" name="Oval 504">
              <a:extLst>
                <a:ext uri="{FF2B5EF4-FFF2-40B4-BE49-F238E27FC236}">
                  <a16:creationId xmlns:a16="http://schemas.microsoft.com/office/drawing/2014/main" id="{82F19A19-0096-45EE-B25C-E554FDE24E5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6" name="Group 505">
            <a:extLst>
              <a:ext uri="{FF2B5EF4-FFF2-40B4-BE49-F238E27FC236}">
                <a16:creationId xmlns:a16="http://schemas.microsoft.com/office/drawing/2014/main" id="{B5572963-3CA0-45DF-9AD9-48EBE1BD3EED}"/>
              </a:ext>
            </a:extLst>
          </p:cNvPr>
          <p:cNvGrpSpPr/>
          <p:nvPr/>
        </p:nvGrpSpPr>
        <p:grpSpPr>
          <a:xfrm>
            <a:off x="8832060" y="4026204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07" name="Sun 506">
              <a:extLst>
                <a:ext uri="{FF2B5EF4-FFF2-40B4-BE49-F238E27FC236}">
                  <a16:creationId xmlns:a16="http://schemas.microsoft.com/office/drawing/2014/main" id="{D5280BB4-1444-4829-95A5-EC894478DA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08" name="Oval 507">
              <a:extLst>
                <a:ext uri="{FF2B5EF4-FFF2-40B4-BE49-F238E27FC236}">
                  <a16:creationId xmlns:a16="http://schemas.microsoft.com/office/drawing/2014/main" id="{ADC78B73-2233-4A10-AD1C-8FD8E2C7EB9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09" name="Group 508">
            <a:extLst>
              <a:ext uri="{FF2B5EF4-FFF2-40B4-BE49-F238E27FC236}">
                <a16:creationId xmlns:a16="http://schemas.microsoft.com/office/drawing/2014/main" id="{97BBDE72-2E30-42D1-BFB6-D342A74DDBFB}"/>
              </a:ext>
            </a:extLst>
          </p:cNvPr>
          <p:cNvGrpSpPr/>
          <p:nvPr/>
        </p:nvGrpSpPr>
        <p:grpSpPr>
          <a:xfrm>
            <a:off x="8832060" y="427173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10" name="Sun 509">
              <a:extLst>
                <a:ext uri="{FF2B5EF4-FFF2-40B4-BE49-F238E27FC236}">
                  <a16:creationId xmlns:a16="http://schemas.microsoft.com/office/drawing/2014/main" id="{1CCC8D7D-EB2F-44B2-8F7F-5A7A1B57793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1" name="Oval 510">
              <a:extLst>
                <a:ext uri="{FF2B5EF4-FFF2-40B4-BE49-F238E27FC236}">
                  <a16:creationId xmlns:a16="http://schemas.microsoft.com/office/drawing/2014/main" id="{B08E8987-7C92-4CCB-995F-91940D98A71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2" name="Group 511">
            <a:extLst>
              <a:ext uri="{FF2B5EF4-FFF2-40B4-BE49-F238E27FC236}">
                <a16:creationId xmlns:a16="http://schemas.microsoft.com/office/drawing/2014/main" id="{9CC1857B-64FC-4856-AAF8-28D78F2EAE65}"/>
              </a:ext>
            </a:extLst>
          </p:cNvPr>
          <p:cNvGrpSpPr/>
          <p:nvPr/>
        </p:nvGrpSpPr>
        <p:grpSpPr>
          <a:xfrm>
            <a:off x="8832060" y="4517270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13" name="Sun 512">
              <a:extLst>
                <a:ext uri="{FF2B5EF4-FFF2-40B4-BE49-F238E27FC236}">
                  <a16:creationId xmlns:a16="http://schemas.microsoft.com/office/drawing/2014/main" id="{77677F4C-76D3-48F8-8DB4-3C944DF2273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4" name="Oval 513">
              <a:extLst>
                <a:ext uri="{FF2B5EF4-FFF2-40B4-BE49-F238E27FC236}">
                  <a16:creationId xmlns:a16="http://schemas.microsoft.com/office/drawing/2014/main" id="{61F947C0-F547-4441-866B-012C0C563BB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5" name="Group 514">
            <a:extLst>
              <a:ext uri="{FF2B5EF4-FFF2-40B4-BE49-F238E27FC236}">
                <a16:creationId xmlns:a16="http://schemas.microsoft.com/office/drawing/2014/main" id="{779446B3-5312-4079-B63C-A5D51F406EE0}"/>
              </a:ext>
            </a:extLst>
          </p:cNvPr>
          <p:cNvGrpSpPr/>
          <p:nvPr/>
        </p:nvGrpSpPr>
        <p:grpSpPr>
          <a:xfrm>
            <a:off x="8841585" y="4753278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16" name="Sun 515">
              <a:extLst>
                <a:ext uri="{FF2B5EF4-FFF2-40B4-BE49-F238E27FC236}">
                  <a16:creationId xmlns:a16="http://schemas.microsoft.com/office/drawing/2014/main" id="{601C9FA3-81B4-4C3A-A7B2-F0E7E9AA505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17" name="Oval 516">
              <a:extLst>
                <a:ext uri="{FF2B5EF4-FFF2-40B4-BE49-F238E27FC236}">
                  <a16:creationId xmlns:a16="http://schemas.microsoft.com/office/drawing/2014/main" id="{15FCF9F2-DA76-4004-A269-BFFAB5FEFC5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18" name="Group 517">
            <a:extLst>
              <a:ext uri="{FF2B5EF4-FFF2-40B4-BE49-F238E27FC236}">
                <a16:creationId xmlns:a16="http://schemas.microsoft.com/office/drawing/2014/main" id="{6E184FE4-CD71-4AA7-B6C6-63A73BC50043}"/>
              </a:ext>
            </a:extLst>
          </p:cNvPr>
          <p:cNvGrpSpPr/>
          <p:nvPr/>
        </p:nvGrpSpPr>
        <p:grpSpPr>
          <a:xfrm>
            <a:off x="9771860" y="237520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19" name="Sun 518">
              <a:extLst>
                <a:ext uri="{FF2B5EF4-FFF2-40B4-BE49-F238E27FC236}">
                  <a16:creationId xmlns:a16="http://schemas.microsoft.com/office/drawing/2014/main" id="{44489A7E-9D1D-4437-A33F-5CD3E08BC4F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0" name="Oval 519">
              <a:extLst>
                <a:ext uri="{FF2B5EF4-FFF2-40B4-BE49-F238E27FC236}">
                  <a16:creationId xmlns:a16="http://schemas.microsoft.com/office/drawing/2014/main" id="{806084D7-A11F-4653-9A40-BFE323B8E00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1" name="Group 520">
            <a:extLst>
              <a:ext uri="{FF2B5EF4-FFF2-40B4-BE49-F238E27FC236}">
                <a16:creationId xmlns:a16="http://schemas.microsoft.com/office/drawing/2014/main" id="{199F2351-3E9E-470B-AFB5-025FF16305DF}"/>
              </a:ext>
            </a:extLst>
          </p:cNvPr>
          <p:cNvGrpSpPr/>
          <p:nvPr/>
        </p:nvGrpSpPr>
        <p:grpSpPr>
          <a:xfrm>
            <a:off x="9771860" y="262073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22" name="Sun 521">
              <a:extLst>
                <a:ext uri="{FF2B5EF4-FFF2-40B4-BE49-F238E27FC236}">
                  <a16:creationId xmlns:a16="http://schemas.microsoft.com/office/drawing/2014/main" id="{433B0E94-351B-4189-8A46-D84C8E8F1FA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3" name="Oval 522">
              <a:extLst>
                <a:ext uri="{FF2B5EF4-FFF2-40B4-BE49-F238E27FC236}">
                  <a16:creationId xmlns:a16="http://schemas.microsoft.com/office/drawing/2014/main" id="{C170C80A-F028-4B13-A973-5C8410326F9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4" name="Group 523">
            <a:extLst>
              <a:ext uri="{FF2B5EF4-FFF2-40B4-BE49-F238E27FC236}">
                <a16:creationId xmlns:a16="http://schemas.microsoft.com/office/drawing/2014/main" id="{587946DC-C91E-4904-821E-6DB174EAF874}"/>
              </a:ext>
            </a:extLst>
          </p:cNvPr>
          <p:cNvGrpSpPr/>
          <p:nvPr/>
        </p:nvGrpSpPr>
        <p:grpSpPr>
          <a:xfrm>
            <a:off x="9771860" y="2866269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25" name="Sun 524">
              <a:extLst>
                <a:ext uri="{FF2B5EF4-FFF2-40B4-BE49-F238E27FC236}">
                  <a16:creationId xmlns:a16="http://schemas.microsoft.com/office/drawing/2014/main" id="{2D239820-BF64-4D01-9CF5-A3794B1DE92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6" name="Oval 525">
              <a:extLst>
                <a:ext uri="{FF2B5EF4-FFF2-40B4-BE49-F238E27FC236}">
                  <a16:creationId xmlns:a16="http://schemas.microsoft.com/office/drawing/2014/main" id="{5869BE71-BACE-4C47-8B77-D77012DE5EA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27" name="Group 526">
            <a:extLst>
              <a:ext uri="{FF2B5EF4-FFF2-40B4-BE49-F238E27FC236}">
                <a16:creationId xmlns:a16="http://schemas.microsoft.com/office/drawing/2014/main" id="{D9B6D88C-6C9B-4810-8B15-A286148754CD}"/>
              </a:ext>
            </a:extLst>
          </p:cNvPr>
          <p:cNvGrpSpPr/>
          <p:nvPr/>
        </p:nvGrpSpPr>
        <p:grpSpPr>
          <a:xfrm>
            <a:off x="9771860" y="3111801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28" name="Sun 527">
              <a:extLst>
                <a:ext uri="{FF2B5EF4-FFF2-40B4-BE49-F238E27FC236}">
                  <a16:creationId xmlns:a16="http://schemas.microsoft.com/office/drawing/2014/main" id="{544BC11F-E536-4A52-A579-730A177B818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29" name="Oval 528">
              <a:extLst>
                <a:ext uri="{FF2B5EF4-FFF2-40B4-BE49-F238E27FC236}">
                  <a16:creationId xmlns:a16="http://schemas.microsoft.com/office/drawing/2014/main" id="{FA202D05-ABCF-4D1A-A876-85AC721E9BC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0" name="Group 529">
            <a:extLst>
              <a:ext uri="{FF2B5EF4-FFF2-40B4-BE49-F238E27FC236}">
                <a16:creationId xmlns:a16="http://schemas.microsoft.com/office/drawing/2014/main" id="{4E9B0271-5382-4EC3-BDD7-88BE18DC88B8}"/>
              </a:ext>
            </a:extLst>
          </p:cNvPr>
          <p:cNvGrpSpPr/>
          <p:nvPr/>
        </p:nvGrpSpPr>
        <p:grpSpPr>
          <a:xfrm>
            <a:off x="9771860" y="3357333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31" name="Sun 530">
              <a:extLst>
                <a:ext uri="{FF2B5EF4-FFF2-40B4-BE49-F238E27FC236}">
                  <a16:creationId xmlns:a16="http://schemas.microsoft.com/office/drawing/2014/main" id="{D0C383C9-A9BF-4D2A-B5DA-13E6B4E1152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2" name="Oval 531">
              <a:extLst>
                <a:ext uri="{FF2B5EF4-FFF2-40B4-BE49-F238E27FC236}">
                  <a16:creationId xmlns:a16="http://schemas.microsoft.com/office/drawing/2014/main" id="{C12E797F-C67B-4829-B891-F3061247F63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3" name="Group 532">
            <a:extLst>
              <a:ext uri="{FF2B5EF4-FFF2-40B4-BE49-F238E27FC236}">
                <a16:creationId xmlns:a16="http://schemas.microsoft.com/office/drawing/2014/main" id="{35637CC2-5155-4C39-8966-5C7AAAC198D1}"/>
              </a:ext>
            </a:extLst>
          </p:cNvPr>
          <p:cNvGrpSpPr/>
          <p:nvPr/>
        </p:nvGrpSpPr>
        <p:grpSpPr>
          <a:xfrm>
            <a:off x="9771860" y="3602865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34" name="Sun 533">
              <a:extLst>
                <a:ext uri="{FF2B5EF4-FFF2-40B4-BE49-F238E27FC236}">
                  <a16:creationId xmlns:a16="http://schemas.microsoft.com/office/drawing/2014/main" id="{A5839AFF-C2CE-4800-B821-41548F4D011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5" name="Oval 534">
              <a:extLst>
                <a:ext uri="{FF2B5EF4-FFF2-40B4-BE49-F238E27FC236}">
                  <a16:creationId xmlns:a16="http://schemas.microsoft.com/office/drawing/2014/main" id="{950E0F1F-A9A0-4A50-B5A8-E545A133B6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6" name="Group 535">
            <a:extLst>
              <a:ext uri="{FF2B5EF4-FFF2-40B4-BE49-F238E27FC236}">
                <a16:creationId xmlns:a16="http://schemas.microsoft.com/office/drawing/2014/main" id="{F446F44D-59BF-45F2-BA53-93D39ADACFEE}"/>
              </a:ext>
            </a:extLst>
          </p:cNvPr>
          <p:cNvGrpSpPr/>
          <p:nvPr/>
        </p:nvGrpSpPr>
        <p:grpSpPr>
          <a:xfrm>
            <a:off x="9771860" y="38483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37" name="Sun 536">
              <a:extLst>
                <a:ext uri="{FF2B5EF4-FFF2-40B4-BE49-F238E27FC236}">
                  <a16:creationId xmlns:a16="http://schemas.microsoft.com/office/drawing/2014/main" id="{EDEE9525-7170-4826-8EFF-4FD804B28AC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38" name="Oval 537">
              <a:extLst>
                <a:ext uri="{FF2B5EF4-FFF2-40B4-BE49-F238E27FC236}">
                  <a16:creationId xmlns:a16="http://schemas.microsoft.com/office/drawing/2014/main" id="{A9BD3D8A-05FE-47DB-9FF3-94254A1C9F3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39" name="Group 538">
            <a:extLst>
              <a:ext uri="{FF2B5EF4-FFF2-40B4-BE49-F238E27FC236}">
                <a16:creationId xmlns:a16="http://schemas.microsoft.com/office/drawing/2014/main" id="{9CD06751-2604-41E0-861E-9B99C2C1E0AF}"/>
              </a:ext>
            </a:extLst>
          </p:cNvPr>
          <p:cNvGrpSpPr/>
          <p:nvPr/>
        </p:nvGrpSpPr>
        <p:grpSpPr>
          <a:xfrm>
            <a:off x="8546309" y="230112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40" name="Sun 539">
              <a:extLst>
                <a:ext uri="{FF2B5EF4-FFF2-40B4-BE49-F238E27FC236}">
                  <a16:creationId xmlns:a16="http://schemas.microsoft.com/office/drawing/2014/main" id="{D9C956E4-317E-4BD7-B7F7-96EC9D448BE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1" name="Oval 540">
              <a:extLst>
                <a:ext uri="{FF2B5EF4-FFF2-40B4-BE49-F238E27FC236}">
                  <a16:creationId xmlns:a16="http://schemas.microsoft.com/office/drawing/2014/main" id="{4CDDB29C-5DAE-4D6A-8DB9-F955B9ADD77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2" name="Group 541">
            <a:extLst>
              <a:ext uri="{FF2B5EF4-FFF2-40B4-BE49-F238E27FC236}">
                <a16:creationId xmlns:a16="http://schemas.microsoft.com/office/drawing/2014/main" id="{98379B1F-3503-4D0F-A6D4-126553E3F7A6}"/>
              </a:ext>
            </a:extLst>
          </p:cNvPr>
          <p:cNvGrpSpPr/>
          <p:nvPr/>
        </p:nvGrpSpPr>
        <p:grpSpPr>
          <a:xfrm>
            <a:off x="10108409" y="36917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43" name="Sun 542">
              <a:extLst>
                <a:ext uri="{FF2B5EF4-FFF2-40B4-BE49-F238E27FC236}">
                  <a16:creationId xmlns:a16="http://schemas.microsoft.com/office/drawing/2014/main" id="{CACCC8E5-8456-4CD7-83E2-8303FC82646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4" name="Oval 543">
              <a:extLst>
                <a:ext uri="{FF2B5EF4-FFF2-40B4-BE49-F238E27FC236}">
                  <a16:creationId xmlns:a16="http://schemas.microsoft.com/office/drawing/2014/main" id="{C19DBDF1-DEAE-47D4-AC72-27AD9A78697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5" name="Group 544">
            <a:extLst>
              <a:ext uri="{FF2B5EF4-FFF2-40B4-BE49-F238E27FC236}">
                <a16:creationId xmlns:a16="http://schemas.microsoft.com/office/drawing/2014/main" id="{89E30D4E-5070-4ED1-A7E2-4FC7F4CDC55E}"/>
              </a:ext>
            </a:extLst>
          </p:cNvPr>
          <p:cNvGrpSpPr/>
          <p:nvPr/>
        </p:nvGrpSpPr>
        <p:grpSpPr>
          <a:xfrm>
            <a:off x="9975059" y="39108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46" name="Sun 545">
              <a:extLst>
                <a:ext uri="{FF2B5EF4-FFF2-40B4-BE49-F238E27FC236}">
                  <a16:creationId xmlns:a16="http://schemas.microsoft.com/office/drawing/2014/main" id="{28D5C05A-1C07-4027-B01C-DCB62375767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47" name="Oval 546">
              <a:extLst>
                <a:ext uri="{FF2B5EF4-FFF2-40B4-BE49-F238E27FC236}">
                  <a16:creationId xmlns:a16="http://schemas.microsoft.com/office/drawing/2014/main" id="{88373F2A-2751-4709-8C05-27C17D85896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48" name="Group 547">
            <a:extLst>
              <a:ext uri="{FF2B5EF4-FFF2-40B4-BE49-F238E27FC236}">
                <a16:creationId xmlns:a16="http://schemas.microsoft.com/office/drawing/2014/main" id="{6B1899A4-7690-4F67-8F19-206E398922B0}"/>
              </a:ext>
            </a:extLst>
          </p:cNvPr>
          <p:cNvGrpSpPr/>
          <p:nvPr/>
        </p:nvGrpSpPr>
        <p:grpSpPr>
          <a:xfrm>
            <a:off x="8841584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49" name="Sun 548">
              <a:extLst>
                <a:ext uri="{FF2B5EF4-FFF2-40B4-BE49-F238E27FC236}">
                  <a16:creationId xmlns:a16="http://schemas.microsoft.com/office/drawing/2014/main" id="{2BE8026E-5DF3-42E9-9B6E-DF7AD9D2F0E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0" name="Oval 549">
              <a:extLst>
                <a:ext uri="{FF2B5EF4-FFF2-40B4-BE49-F238E27FC236}">
                  <a16:creationId xmlns:a16="http://schemas.microsoft.com/office/drawing/2014/main" id="{D5711D57-012A-47B9-9990-9C8A1CDD2A8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1" name="Group 550">
            <a:extLst>
              <a:ext uri="{FF2B5EF4-FFF2-40B4-BE49-F238E27FC236}">
                <a16:creationId xmlns:a16="http://schemas.microsoft.com/office/drawing/2014/main" id="{A5B33729-3632-416B-9EE1-EC8481D57A27}"/>
              </a:ext>
            </a:extLst>
          </p:cNvPr>
          <p:cNvGrpSpPr/>
          <p:nvPr/>
        </p:nvGrpSpPr>
        <p:grpSpPr>
          <a:xfrm>
            <a:off x="5298284" y="260592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52" name="Sun 551">
              <a:extLst>
                <a:ext uri="{FF2B5EF4-FFF2-40B4-BE49-F238E27FC236}">
                  <a16:creationId xmlns:a16="http://schemas.microsoft.com/office/drawing/2014/main" id="{E48AECA5-4A01-4649-B03B-58DF3276654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3" name="Oval 552">
              <a:extLst>
                <a:ext uri="{FF2B5EF4-FFF2-40B4-BE49-F238E27FC236}">
                  <a16:creationId xmlns:a16="http://schemas.microsoft.com/office/drawing/2014/main" id="{FA9193CA-A622-4B9B-807A-2BD26E70623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4" name="Group 553">
            <a:extLst>
              <a:ext uri="{FF2B5EF4-FFF2-40B4-BE49-F238E27FC236}">
                <a16:creationId xmlns:a16="http://schemas.microsoft.com/office/drawing/2014/main" id="{6F45187B-FFEB-444E-BA55-CB4EE15DDEDA}"/>
              </a:ext>
            </a:extLst>
          </p:cNvPr>
          <p:cNvGrpSpPr/>
          <p:nvPr/>
        </p:nvGrpSpPr>
        <p:grpSpPr>
          <a:xfrm>
            <a:off x="5041109" y="4796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55" name="Sun 554">
              <a:extLst>
                <a:ext uri="{FF2B5EF4-FFF2-40B4-BE49-F238E27FC236}">
                  <a16:creationId xmlns:a16="http://schemas.microsoft.com/office/drawing/2014/main" id="{1F26709F-A0BD-476C-9141-CEE229BC005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6" name="Oval 555">
              <a:extLst>
                <a:ext uri="{FF2B5EF4-FFF2-40B4-BE49-F238E27FC236}">
                  <a16:creationId xmlns:a16="http://schemas.microsoft.com/office/drawing/2014/main" id="{013332A5-BD7E-4257-84DC-54011FB7E3C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7" name="Group 556">
            <a:extLst>
              <a:ext uri="{FF2B5EF4-FFF2-40B4-BE49-F238E27FC236}">
                <a16:creationId xmlns:a16="http://schemas.microsoft.com/office/drawing/2014/main" id="{3474FB46-4CCF-4A64-BEBE-B629A26E5762}"/>
              </a:ext>
            </a:extLst>
          </p:cNvPr>
          <p:cNvGrpSpPr/>
          <p:nvPr/>
        </p:nvGrpSpPr>
        <p:grpSpPr>
          <a:xfrm>
            <a:off x="5203034" y="46537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58" name="Sun 557">
              <a:extLst>
                <a:ext uri="{FF2B5EF4-FFF2-40B4-BE49-F238E27FC236}">
                  <a16:creationId xmlns:a16="http://schemas.microsoft.com/office/drawing/2014/main" id="{70B73950-9A93-4D75-9412-6C1BFF5EF63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59" name="Oval 558">
              <a:extLst>
                <a:ext uri="{FF2B5EF4-FFF2-40B4-BE49-F238E27FC236}">
                  <a16:creationId xmlns:a16="http://schemas.microsoft.com/office/drawing/2014/main" id="{8D7DAE0A-163D-445B-AB6B-C9BD0CD1DA7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0" name="Group 559">
            <a:extLst>
              <a:ext uri="{FF2B5EF4-FFF2-40B4-BE49-F238E27FC236}">
                <a16:creationId xmlns:a16="http://schemas.microsoft.com/office/drawing/2014/main" id="{B0F4BDF0-56DE-43BF-B2F4-394912A85A24}"/>
              </a:ext>
            </a:extLst>
          </p:cNvPr>
          <p:cNvGrpSpPr/>
          <p:nvPr/>
        </p:nvGrpSpPr>
        <p:grpSpPr>
          <a:xfrm>
            <a:off x="5307809" y="44823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61" name="Sun 560">
              <a:extLst>
                <a:ext uri="{FF2B5EF4-FFF2-40B4-BE49-F238E27FC236}">
                  <a16:creationId xmlns:a16="http://schemas.microsoft.com/office/drawing/2014/main" id="{041A2FF2-743A-49FD-A230-F3045558030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2" name="Oval 561">
              <a:extLst>
                <a:ext uri="{FF2B5EF4-FFF2-40B4-BE49-F238E27FC236}">
                  <a16:creationId xmlns:a16="http://schemas.microsoft.com/office/drawing/2014/main" id="{BA48EBEA-5D57-4AB6-8E67-0CD9DFBCD57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3" name="Group 562">
            <a:extLst>
              <a:ext uri="{FF2B5EF4-FFF2-40B4-BE49-F238E27FC236}">
                <a16:creationId xmlns:a16="http://schemas.microsoft.com/office/drawing/2014/main" id="{5EE74C2B-0081-41C5-8DC6-988C35450218}"/>
              </a:ext>
            </a:extLst>
          </p:cNvPr>
          <p:cNvGrpSpPr/>
          <p:nvPr/>
        </p:nvGrpSpPr>
        <p:grpSpPr>
          <a:xfrm>
            <a:off x="5317334" y="42537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64" name="Sun 563">
              <a:extLst>
                <a:ext uri="{FF2B5EF4-FFF2-40B4-BE49-F238E27FC236}">
                  <a16:creationId xmlns:a16="http://schemas.microsoft.com/office/drawing/2014/main" id="{634A0588-35B2-46E2-BB04-C1BDD53BF8E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5" name="Oval 564">
              <a:extLst>
                <a:ext uri="{FF2B5EF4-FFF2-40B4-BE49-F238E27FC236}">
                  <a16:creationId xmlns:a16="http://schemas.microsoft.com/office/drawing/2014/main" id="{1AA7F196-C084-442E-AA97-FF696148A9B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6" name="Group 565">
            <a:extLst>
              <a:ext uri="{FF2B5EF4-FFF2-40B4-BE49-F238E27FC236}">
                <a16:creationId xmlns:a16="http://schemas.microsoft.com/office/drawing/2014/main" id="{6733364A-1577-4747-8FAE-9D9D3DA304CD}"/>
              </a:ext>
            </a:extLst>
          </p:cNvPr>
          <p:cNvGrpSpPr/>
          <p:nvPr/>
        </p:nvGrpSpPr>
        <p:grpSpPr>
          <a:xfrm>
            <a:off x="5288759" y="4034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67" name="Sun 566">
              <a:extLst>
                <a:ext uri="{FF2B5EF4-FFF2-40B4-BE49-F238E27FC236}">
                  <a16:creationId xmlns:a16="http://schemas.microsoft.com/office/drawing/2014/main" id="{394899C0-0756-4CE0-B6B1-566B7329C7A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68" name="Oval 567">
              <a:extLst>
                <a:ext uri="{FF2B5EF4-FFF2-40B4-BE49-F238E27FC236}">
                  <a16:creationId xmlns:a16="http://schemas.microsoft.com/office/drawing/2014/main" id="{68ECE7E4-F76A-47A7-B329-B2419F25BB0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69" name="Group 568">
            <a:extLst>
              <a:ext uri="{FF2B5EF4-FFF2-40B4-BE49-F238E27FC236}">
                <a16:creationId xmlns:a16="http://schemas.microsoft.com/office/drawing/2014/main" id="{2E522E9C-61C2-4E1B-BA02-B21E110B78F1}"/>
              </a:ext>
            </a:extLst>
          </p:cNvPr>
          <p:cNvGrpSpPr/>
          <p:nvPr/>
        </p:nvGrpSpPr>
        <p:grpSpPr>
          <a:xfrm>
            <a:off x="5279234" y="38155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70" name="Sun 569">
              <a:extLst>
                <a:ext uri="{FF2B5EF4-FFF2-40B4-BE49-F238E27FC236}">
                  <a16:creationId xmlns:a16="http://schemas.microsoft.com/office/drawing/2014/main" id="{D006F12D-61D5-46AA-B8D1-95E0890E808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1" name="Oval 570">
              <a:extLst>
                <a:ext uri="{FF2B5EF4-FFF2-40B4-BE49-F238E27FC236}">
                  <a16:creationId xmlns:a16="http://schemas.microsoft.com/office/drawing/2014/main" id="{15BAEC26-0222-45E6-BA2A-90EC56DD6B8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2" name="Group 571">
            <a:extLst>
              <a:ext uri="{FF2B5EF4-FFF2-40B4-BE49-F238E27FC236}">
                <a16:creationId xmlns:a16="http://schemas.microsoft.com/office/drawing/2014/main" id="{922AE869-6212-4744-B8E2-670383A24055}"/>
              </a:ext>
            </a:extLst>
          </p:cNvPr>
          <p:cNvGrpSpPr/>
          <p:nvPr/>
        </p:nvGrpSpPr>
        <p:grpSpPr>
          <a:xfrm>
            <a:off x="90987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73" name="Sun 572">
              <a:extLst>
                <a:ext uri="{FF2B5EF4-FFF2-40B4-BE49-F238E27FC236}">
                  <a16:creationId xmlns:a16="http://schemas.microsoft.com/office/drawing/2014/main" id="{3D016BE2-4053-488D-BE72-E22C4EA0AD1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4" name="Oval 573">
              <a:extLst>
                <a:ext uri="{FF2B5EF4-FFF2-40B4-BE49-F238E27FC236}">
                  <a16:creationId xmlns:a16="http://schemas.microsoft.com/office/drawing/2014/main" id="{1BB839A4-940B-4CA0-A4DF-98E925351A63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5" name="Group 574">
            <a:extLst>
              <a:ext uri="{FF2B5EF4-FFF2-40B4-BE49-F238E27FC236}">
                <a16:creationId xmlns:a16="http://schemas.microsoft.com/office/drawing/2014/main" id="{39261985-25E2-41E8-B04D-86FDD024BBE0}"/>
              </a:ext>
            </a:extLst>
          </p:cNvPr>
          <p:cNvGrpSpPr/>
          <p:nvPr/>
        </p:nvGrpSpPr>
        <p:grpSpPr>
          <a:xfrm>
            <a:off x="93273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76" name="Sun 575">
              <a:extLst>
                <a:ext uri="{FF2B5EF4-FFF2-40B4-BE49-F238E27FC236}">
                  <a16:creationId xmlns:a16="http://schemas.microsoft.com/office/drawing/2014/main" id="{ABE8A72A-C0B6-4D24-8914-CB8BF333FFE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77" name="Oval 576">
              <a:extLst>
                <a:ext uri="{FF2B5EF4-FFF2-40B4-BE49-F238E27FC236}">
                  <a16:creationId xmlns:a16="http://schemas.microsoft.com/office/drawing/2014/main" id="{3ECA1D85-06DA-494F-88E0-B850CEEEA91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78" name="Group 577">
            <a:extLst>
              <a:ext uri="{FF2B5EF4-FFF2-40B4-BE49-F238E27FC236}">
                <a16:creationId xmlns:a16="http://schemas.microsoft.com/office/drawing/2014/main" id="{585FAD70-0E7D-4FB8-9CD6-919BA7546B07}"/>
              </a:ext>
            </a:extLst>
          </p:cNvPr>
          <p:cNvGrpSpPr/>
          <p:nvPr/>
        </p:nvGrpSpPr>
        <p:grpSpPr>
          <a:xfrm>
            <a:off x="95559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79" name="Sun 578">
              <a:extLst>
                <a:ext uri="{FF2B5EF4-FFF2-40B4-BE49-F238E27FC236}">
                  <a16:creationId xmlns:a16="http://schemas.microsoft.com/office/drawing/2014/main" id="{1B9B85AD-6280-4630-97D0-F5DD5617A56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0" name="Oval 579">
              <a:extLst>
                <a:ext uri="{FF2B5EF4-FFF2-40B4-BE49-F238E27FC236}">
                  <a16:creationId xmlns:a16="http://schemas.microsoft.com/office/drawing/2014/main" id="{B614D80D-FEBC-495B-9F32-0D10338B190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1" name="Group 580">
            <a:extLst>
              <a:ext uri="{FF2B5EF4-FFF2-40B4-BE49-F238E27FC236}">
                <a16:creationId xmlns:a16="http://schemas.microsoft.com/office/drawing/2014/main" id="{0F6DB2CE-8FA8-47E9-BB71-0B85FAFDC7A3}"/>
              </a:ext>
            </a:extLst>
          </p:cNvPr>
          <p:cNvGrpSpPr/>
          <p:nvPr/>
        </p:nvGrpSpPr>
        <p:grpSpPr>
          <a:xfrm>
            <a:off x="97845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82" name="Sun 581">
              <a:extLst>
                <a:ext uri="{FF2B5EF4-FFF2-40B4-BE49-F238E27FC236}">
                  <a16:creationId xmlns:a16="http://schemas.microsoft.com/office/drawing/2014/main" id="{394450A3-0260-428B-B6FD-5BB967E1E9A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3" name="Oval 582">
              <a:extLst>
                <a:ext uri="{FF2B5EF4-FFF2-40B4-BE49-F238E27FC236}">
                  <a16:creationId xmlns:a16="http://schemas.microsoft.com/office/drawing/2014/main" id="{CD770A01-7885-4670-A406-4DAC06AD185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4" name="Group 583">
            <a:extLst>
              <a:ext uri="{FF2B5EF4-FFF2-40B4-BE49-F238E27FC236}">
                <a16:creationId xmlns:a16="http://schemas.microsoft.com/office/drawing/2014/main" id="{93C568F4-F4A2-48F9-9776-C7B0D79C2CEF}"/>
              </a:ext>
            </a:extLst>
          </p:cNvPr>
          <p:cNvGrpSpPr/>
          <p:nvPr/>
        </p:nvGrpSpPr>
        <p:grpSpPr>
          <a:xfrm>
            <a:off x="100131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85" name="Sun 584">
              <a:extLst>
                <a:ext uri="{FF2B5EF4-FFF2-40B4-BE49-F238E27FC236}">
                  <a16:creationId xmlns:a16="http://schemas.microsoft.com/office/drawing/2014/main" id="{2167DD4D-8382-40CC-B5A6-0A6CABD9A25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6" name="Oval 585">
              <a:extLst>
                <a:ext uri="{FF2B5EF4-FFF2-40B4-BE49-F238E27FC236}">
                  <a16:creationId xmlns:a16="http://schemas.microsoft.com/office/drawing/2014/main" id="{2EC3162C-3FAA-49F6-A04D-D2BD553828C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87" name="Group 586">
            <a:extLst>
              <a:ext uri="{FF2B5EF4-FFF2-40B4-BE49-F238E27FC236}">
                <a16:creationId xmlns:a16="http://schemas.microsoft.com/office/drawing/2014/main" id="{8F50BEFC-872D-4CE5-B854-596C17BAFD45}"/>
              </a:ext>
            </a:extLst>
          </p:cNvPr>
          <p:cNvGrpSpPr/>
          <p:nvPr/>
        </p:nvGrpSpPr>
        <p:grpSpPr>
          <a:xfrm>
            <a:off x="102417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88" name="Sun 587">
              <a:extLst>
                <a:ext uri="{FF2B5EF4-FFF2-40B4-BE49-F238E27FC236}">
                  <a16:creationId xmlns:a16="http://schemas.microsoft.com/office/drawing/2014/main" id="{36440029-ACFD-4479-AB08-E4F9A80A7BB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89" name="Oval 588">
              <a:extLst>
                <a:ext uri="{FF2B5EF4-FFF2-40B4-BE49-F238E27FC236}">
                  <a16:creationId xmlns:a16="http://schemas.microsoft.com/office/drawing/2014/main" id="{B251EE89-7FF0-41A9-AAD1-7E75B482AE2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0" name="Group 589">
            <a:extLst>
              <a:ext uri="{FF2B5EF4-FFF2-40B4-BE49-F238E27FC236}">
                <a16:creationId xmlns:a16="http://schemas.microsoft.com/office/drawing/2014/main" id="{76753D21-BD81-437F-96AF-C44EE70AEE63}"/>
              </a:ext>
            </a:extLst>
          </p:cNvPr>
          <p:cNvGrpSpPr/>
          <p:nvPr/>
        </p:nvGrpSpPr>
        <p:grpSpPr>
          <a:xfrm>
            <a:off x="104703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91" name="Sun 590">
              <a:extLst>
                <a:ext uri="{FF2B5EF4-FFF2-40B4-BE49-F238E27FC236}">
                  <a16:creationId xmlns:a16="http://schemas.microsoft.com/office/drawing/2014/main" id="{810D0314-85EE-487F-BDFD-BF232E69BAC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2" name="Oval 591">
              <a:extLst>
                <a:ext uri="{FF2B5EF4-FFF2-40B4-BE49-F238E27FC236}">
                  <a16:creationId xmlns:a16="http://schemas.microsoft.com/office/drawing/2014/main" id="{4E987832-85BE-4C28-8EB7-7C146BD7B13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3" name="Group 592">
            <a:extLst>
              <a:ext uri="{FF2B5EF4-FFF2-40B4-BE49-F238E27FC236}">
                <a16:creationId xmlns:a16="http://schemas.microsoft.com/office/drawing/2014/main" id="{1068DC5A-CED9-49A8-917F-68F334D3814F}"/>
              </a:ext>
            </a:extLst>
          </p:cNvPr>
          <p:cNvGrpSpPr/>
          <p:nvPr/>
        </p:nvGrpSpPr>
        <p:grpSpPr>
          <a:xfrm>
            <a:off x="106989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94" name="Sun 593">
              <a:extLst>
                <a:ext uri="{FF2B5EF4-FFF2-40B4-BE49-F238E27FC236}">
                  <a16:creationId xmlns:a16="http://schemas.microsoft.com/office/drawing/2014/main" id="{0A162E52-15E5-48CD-BE64-EB421C6D5DCD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5" name="Oval 594">
              <a:extLst>
                <a:ext uri="{FF2B5EF4-FFF2-40B4-BE49-F238E27FC236}">
                  <a16:creationId xmlns:a16="http://schemas.microsoft.com/office/drawing/2014/main" id="{C0D29456-7E98-47DA-A882-1B03112B1A9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6" name="Group 595">
            <a:extLst>
              <a:ext uri="{FF2B5EF4-FFF2-40B4-BE49-F238E27FC236}">
                <a16:creationId xmlns:a16="http://schemas.microsoft.com/office/drawing/2014/main" id="{1A13B068-B2FA-4A8B-B480-71ECA7BE364F}"/>
              </a:ext>
            </a:extLst>
          </p:cNvPr>
          <p:cNvGrpSpPr/>
          <p:nvPr/>
        </p:nvGrpSpPr>
        <p:grpSpPr>
          <a:xfrm>
            <a:off x="109275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597" name="Sun 596">
              <a:extLst>
                <a:ext uri="{FF2B5EF4-FFF2-40B4-BE49-F238E27FC236}">
                  <a16:creationId xmlns:a16="http://schemas.microsoft.com/office/drawing/2014/main" id="{F3062A44-59C2-4544-9600-0EC1B3417CB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8" name="Oval 597">
              <a:extLst>
                <a:ext uri="{FF2B5EF4-FFF2-40B4-BE49-F238E27FC236}">
                  <a16:creationId xmlns:a16="http://schemas.microsoft.com/office/drawing/2014/main" id="{E5C4A666-FAA3-4ABE-8849-719BB5B412A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9" name="Group 598">
            <a:extLst>
              <a:ext uri="{FF2B5EF4-FFF2-40B4-BE49-F238E27FC236}">
                <a16:creationId xmlns:a16="http://schemas.microsoft.com/office/drawing/2014/main" id="{8CA718EF-6FD9-4C9B-BDD1-3A98885B787C}"/>
              </a:ext>
            </a:extLst>
          </p:cNvPr>
          <p:cNvGrpSpPr/>
          <p:nvPr/>
        </p:nvGrpSpPr>
        <p:grpSpPr>
          <a:xfrm>
            <a:off x="111561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00" name="Sun 599">
              <a:extLst>
                <a:ext uri="{FF2B5EF4-FFF2-40B4-BE49-F238E27FC236}">
                  <a16:creationId xmlns:a16="http://schemas.microsoft.com/office/drawing/2014/main" id="{BA5EF51E-EDC9-438E-B2F9-56CC6676490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1" name="Oval 600">
              <a:extLst>
                <a:ext uri="{FF2B5EF4-FFF2-40B4-BE49-F238E27FC236}">
                  <a16:creationId xmlns:a16="http://schemas.microsoft.com/office/drawing/2014/main" id="{C8BFBA31-5952-423D-A61D-4EC5F3B9F78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2" name="Group 601">
            <a:extLst>
              <a:ext uri="{FF2B5EF4-FFF2-40B4-BE49-F238E27FC236}">
                <a16:creationId xmlns:a16="http://schemas.microsoft.com/office/drawing/2014/main" id="{44102CEC-4E3C-4F29-8B46-6B80C2FAEA21}"/>
              </a:ext>
            </a:extLst>
          </p:cNvPr>
          <p:cNvGrpSpPr/>
          <p:nvPr/>
        </p:nvGrpSpPr>
        <p:grpSpPr>
          <a:xfrm>
            <a:off x="113847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03" name="Sun 602">
              <a:extLst>
                <a:ext uri="{FF2B5EF4-FFF2-40B4-BE49-F238E27FC236}">
                  <a16:creationId xmlns:a16="http://schemas.microsoft.com/office/drawing/2014/main" id="{EEBB06A9-EAEC-4D11-B35D-D844012115A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4" name="Oval 603">
              <a:extLst>
                <a:ext uri="{FF2B5EF4-FFF2-40B4-BE49-F238E27FC236}">
                  <a16:creationId xmlns:a16="http://schemas.microsoft.com/office/drawing/2014/main" id="{964D16B9-1F60-4F36-B4FE-57CFACC7FBF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5" name="Group 604">
            <a:extLst>
              <a:ext uri="{FF2B5EF4-FFF2-40B4-BE49-F238E27FC236}">
                <a16:creationId xmlns:a16="http://schemas.microsoft.com/office/drawing/2014/main" id="{B0AE0091-6FC1-40DB-95E1-90E40122BF30}"/>
              </a:ext>
            </a:extLst>
          </p:cNvPr>
          <p:cNvGrpSpPr/>
          <p:nvPr/>
        </p:nvGrpSpPr>
        <p:grpSpPr>
          <a:xfrm>
            <a:off x="11613359" y="21296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06" name="Sun 605">
              <a:extLst>
                <a:ext uri="{FF2B5EF4-FFF2-40B4-BE49-F238E27FC236}">
                  <a16:creationId xmlns:a16="http://schemas.microsoft.com/office/drawing/2014/main" id="{12E81245-693E-4D16-B818-237E0BE625FE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07" name="Oval 606">
              <a:extLst>
                <a:ext uri="{FF2B5EF4-FFF2-40B4-BE49-F238E27FC236}">
                  <a16:creationId xmlns:a16="http://schemas.microsoft.com/office/drawing/2014/main" id="{EA7C2075-0B19-4C25-A077-DB79C501304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08" name="Group 607">
            <a:extLst>
              <a:ext uri="{FF2B5EF4-FFF2-40B4-BE49-F238E27FC236}">
                <a16:creationId xmlns:a16="http://schemas.microsoft.com/office/drawing/2014/main" id="{71E6A941-0EA6-4DDE-84F9-5A4BCC7A17D7}"/>
              </a:ext>
            </a:extLst>
          </p:cNvPr>
          <p:cNvGrpSpPr/>
          <p:nvPr/>
        </p:nvGrpSpPr>
        <p:grpSpPr>
          <a:xfrm>
            <a:off x="11146634" y="44918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09" name="Sun 608">
              <a:extLst>
                <a:ext uri="{FF2B5EF4-FFF2-40B4-BE49-F238E27FC236}">
                  <a16:creationId xmlns:a16="http://schemas.microsoft.com/office/drawing/2014/main" id="{D5F0C720-3038-4EED-86BC-F26230FADA1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0" name="Oval 609">
              <a:extLst>
                <a:ext uri="{FF2B5EF4-FFF2-40B4-BE49-F238E27FC236}">
                  <a16:creationId xmlns:a16="http://schemas.microsoft.com/office/drawing/2014/main" id="{8BC942FB-83DA-4B98-B56B-092175CF55DA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1" name="Group 610">
            <a:extLst>
              <a:ext uri="{FF2B5EF4-FFF2-40B4-BE49-F238E27FC236}">
                <a16:creationId xmlns:a16="http://schemas.microsoft.com/office/drawing/2014/main" id="{C5CF2B69-E4C4-433D-A1AD-B176F93E64F7}"/>
              </a:ext>
            </a:extLst>
          </p:cNvPr>
          <p:cNvGrpSpPr/>
          <p:nvPr/>
        </p:nvGrpSpPr>
        <p:grpSpPr>
          <a:xfrm>
            <a:off x="11137109" y="42727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12" name="Sun 611">
              <a:extLst>
                <a:ext uri="{FF2B5EF4-FFF2-40B4-BE49-F238E27FC236}">
                  <a16:creationId xmlns:a16="http://schemas.microsoft.com/office/drawing/2014/main" id="{6F57DE19-7BA4-474F-AE43-71E2485FEB0B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3" name="Oval 612">
              <a:extLst>
                <a:ext uri="{FF2B5EF4-FFF2-40B4-BE49-F238E27FC236}">
                  <a16:creationId xmlns:a16="http://schemas.microsoft.com/office/drawing/2014/main" id="{28D9C612-DAF3-4029-B1A3-49C3A2F8809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4" name="Group 613">
            <a:extLst>
              <a:ext uri="{FF2B5EF4-FFF2-40B4-BE49-F238E27FC236}">
                <a16:creationId xmlns:a16="http://schemas.microsoft.com/office/drawing/2014/main" id="{832D73CC-12C3-44F2-95FA-7FE05F0AFF99}"/>
              </a:ext>
            </a:extLst>
          </p:cNvPr>
          <p:cNvGrpSpPr/>
          <p:nvPr/>
        </p:nvGrpSpPr>
        <p:grpSpPr>
          <a:xfrm>
            <a:off x="11146634" y="401562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15" name="Sun 614">
              <a:extLst>
                <a:ext uri="{FF2B5EF4-FFF2-40B4-BE49-F238E27FC236}">
                  <a16:creationId xmlns:a16="http://schemas.microsoft.com/office/drawing/2014/main" id="{A440EDB8-7E17-4C7A-8F5A-3078ED73B5C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6" name="Oval 615">
              <a:extLst>
                <a:ext uri="{FF2B5EF4-FFF2-40B4-BE49-F238E27FC236}">
                  <a16:creationId xmlns:a16="http://schemas.microsoft.com/office/drawing/2014/main" id="{5C66FC34-CC47-4078-95D3-0C2B038C3B8C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17" name="Group 616">
            <a:extLst>
              <a:ext uri="{FF2B5EF4-FFF2-40B4-BE49-F238E27FC236}">
                <a16:creationId xmlns:a16="http://schemas.microsoft.com/office/drawing/2014/main" id="{643E57DC-64AF-4F0C-8CDF-6AAC6F461166}"/>
              </a:ext>
            </a:extLst>
          </p:cNvPr>
          <p:cNvGrpSpPr/>
          <p:nvPr/>
        </p:nvGrpSpPr>
        <p:grpSpPr>
          <a:xfrm>
            <a:off x="11146634" y="38155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18" name="Sun 617">
              <a:extLst>
                <a:ext uri="{FF2B5EF4-FFF2-40B4-BE49-F238E27FC236}">
                  <a16:creationId xmlns:a16="http://schemas.microsoft.com/office/drawing/2014/main" id="{1D4D5C72-353B-4911-9799-DA7E91E1C39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19" name="Oval 618">
              <a:extLst>
                <a:ext uri="{FF2B5EF4-FFF2-40B4-BE49-F238E27FC236}">
                  <a16:creationId xmlns:a16="http://schemas.microsoft.com/office/drawing/2014/main" id="{C0DC370F-A9BB-49CD-94B6-B37BAC620BE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0" name="Group 619">
            <a:extLst>
              <a:ext uri="{FF2B5EF4-FFF2-40B4-BE49-F238E27FC236}">
                <a16:creationId xmlns:a16="http://schemas.microsoft.com/office/drawing/2014/main" id="{BDF42A30-6D84-4F4B-84D0-89555A199CF8}"/>
              </a:ext>
            </a:extLst>
          </p:cNvPr>
          <p:cNvGrpSpPr/>
          <p:nvPr/>
        </p:nvGrpSpPr>
        <p:grpSpPr>
          <a:xfrm>
            <a:off x="11165684" y="36060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21" name="Sun 620">
              <a:extLst>
                <a:ext uri="{FF2B5EF4-FFF2-40B4-BE49-F238E27FC236}">
                  <a16:creationId xmlns:a16="http://schemas.microsoft.com/office/drawing/2014/main" id="{AFC3891B-DF51-4010-BF7F-8A63B6104A3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2" name="Oval 621">
              <a:extLst>
                <a:ext uri="{FF2B5EF4-FFF2-40B4-BE49-F238E27FC236}">
                  <a16:creationId xmlns:a16="http://schemas.microsoft.com/office/drawing/2014/main" id="{9E5940EF-073A-4FBB-9118-F4D172C65E8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3" name="Group 622">
            <a:extLst>
              <a:ext uri="{FF2B5EF4-FFF2-40B4-BE49-F238E27FC236}">
                <a16:creationId xmlns:a16="http://schemas.microsoft.com/office/drawing/2014/main" id="{DE9229E7-2CB6-4548-92D2-4C2379676735}"/>
              </a:ext>
            </a:extLst>
          </p:cNvPr>
          <p:cNvGrpSpPr/>
          <p:nvPr/>
        </p:nvGrpSpPr>
        <p:grpSpPr>
          <a:xfrm>
            <a:off x="11213309" y="33869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24" name="Sun 623">
              <a:extLst>
                <a:ext uri="{FF2B5EF4-FFF2-40B4-BE49-F238E27FC236}">
                  <a16:creationId xmlns:a16="http://schemas.microsoft.com/office/drawing/2014/main" id="{B5253DAA-B7F2-4C76-A5B3-96CA136D42C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5" name="Oval 624">
              <a:extLst>
                <a:ext uri="{FF2B5EF4-FFF2-40B4-BE49-F238E27FC236}">
                  <a16:creationId xmlns:a16="http://schemas.microsoft.com/office/drawing/2014/main" id="{4EF03EF9-6614-4843-AA2B-09DD6D987F6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6" name="Group 625">
            <a:extLst>
              <a:ext uri="{FF2B5EF4-FFF2-40B4-BE49-F238E27FC236}">
                <a16:creationId xmlns:a16="http://schemas.microsoft.com/office/drawing/2014/main" id="{FDB4ABC1-4285-4C4D-AF18-AB21AEA374B2}"/>
              </a:ext>
            </a:extLst>
          </p:cNvPr>
          <p:cNvGrpSpPr/>
          <p:nvPr/>
        </p:nvGrpSpPr>
        <p:grpSpPr>
          <a:xfrm>
            <a:off x="11260934" y="31583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27" name="Sun 626">
              <a:extLst>
                <a:ext uri="{FF2B5EF4-FFF2-40B4-BE49-F238E27FC236}">
                  <a16:creationId xmlns:a16="http://schemas.microsoft.com/office/drawing/2014/main" id="{EA4046B8-49B3-4325-BD29-45847A75555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8" name="Oval 627">
              <a:extLst>
                <a:ext uri="{FF2B5EF4-FFF2-40B4-BE49-F238E27FC236}">
                  <a16:creationId xmlns:a16="http://schemas.microsoft.com/office/drawing/2014/main" id="{D3F0121E-00DA-4AF3-A459-976ABEC9D788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29" name="Group 628">
            <a:extLst>
              <a:ext uri="{FF2B5EF4-FFF2-40B4-BE49-F238E27FC236}">
                <a16:creationId xmlns:a16="http://schemas.microsoft.com/office/drawing/2014/main" id="{0C5B6F6A-F725-4831-ADB3-3FD9554045BD}"/>
              </a:ext>
            </a:extLst>
          </p:cNvPr>
          <p:cNvGrpSpPr/>
          <p:nvPr/>
        </p:nvGrpSpPr>
        <p:grpSpPr>
          <a:xfrm>
            <a:off x="11346659" y="29678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30" name="Sun 629">
              <a:extLst>
                <a:ext uri="{FF2B5EF4-FFF2-40B4-BE49-F238E27FC236}">
                  <a16:creationId xmlns:a16="http://schemas.microsoft.com/office/drawing/2014/main" id="{073427F5-E8ED-476C-8C72-21EF8F51F8E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1" name="Oval 630">
              <a:extLst>
                <a:ext uri="{FF2B5EF4-FFF2-40B4-BE49-F238E27FC236}">
                  <a16:creationId xmlns:a16="http://schemas.microsoft.com/office/drawing/2014/main" id="{760FE51E-D01F-4B4D-85BD-0A42806BDEE0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2" name="Group 631">
            <a:extLst>
              <a:ext uri="{FF2B5EF4-FFF2-40B4-BE49-F238E27FC236}">
                <a16:creationId xmlns:a16="http://schemas.microsoft.com/office/drawing/2014/main" id="{E0EDF912-9703-42AB-9130-4EEF3941AE75}"/>
              </a:ext>
            </a:extLst>
          </p:cNvPr>
          <p:cNvGrpSpPr/>
          <p:nvPr/>
        </p:nvGrpSpPr>
        <p:grpSpPr>
          <a:xfrm>
            <a:off x="11079959" y="29392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33" name="Sun 632">
              <a:extLst>
                <a:ext uri="{FF2B5EF4-FFF2-40B4-BE49-F238E27FC236}">
                  <a16:creationId xmlns:a16="http://schemas.microsoft.com/office/drawing/2014/main" id="{57C4CCCC-C7BB-4847-866C-2B735CE59209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4" name="Oval 633">
              <a:extLst>
                <a:ext uri="{FF2B5EF4-FFF2-40B4-BE49-F238E27FC236}">
                  <a16:creationId xmlns:a16="http://schemas.microsoft.com/office/drawing/2014/main" id="{1561A3AA-7059-49CC-8410-C83263044EA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5" name="Group 634">
            <a:extLst>
              <a:ext uri="{FF2B5EF4-FFF2-40B4-BE49-F238E27FC236}">
                <a16:creationId xmlns:a16="http://schemas.microsoft.com/office/drawing/2014/main" id="{6654FC22-129C-4534-9B74-3DB579BA6352}"/>
              </a:ext>
            </a:extLst>
          </p:cNvPr>
          <p:cNvGrpSpPr/>
          <p:nvPr/>
        </p:nvGrpSpPr>
        <p:grpSpPr>
          <a:xfrm>
            <a:off x="10851359" y="302502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36" name="Sun 635">
              <a:extLst>
                <a:ext uri="{FF2B5EF4-FFF2-40B4-BE49-F238E27FC236}">
                  <a16:creationId xmlns:a16="http://schemas.microsoft.com/office/drawing/2014/main" id="{45328255-D534-4E61-B86B-702D9ABB6AA1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37" name="Oval 636">
              <a:extLst>
                <a:ext uri="{FF2B5EF4-FFF2-40B4-BE49-F238E27FC236}">
                  <a16:creationId xmlns:a16="http://schemas.microsoft.com/office/drawing/2014/main" id="{4287848C-5C2D-4890-8061-23DE0C5F658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38" name="Group 637">
            <a:extLst>
              <a:ext uri="{FF2B5EF4-FFF2-40B4-BE49-F238E27FC236}">
                <a16:creationId xmlns:a16="http://schemas.microsoft.com/office/drawing/2014/main" id="{D7AEAA44-8799-4EBC-B0F2-F10E3E719985}"/>
              </a:ext>
            </a:extLst>
          </p:cNvPr>
          <p:cNvGrpSpPr/>
          <p:nvPr/>
        </p:nvGrpSpPr>
        <p:grpSpPr>
          <a:xfrm>
            <a:off x="10641809" y="31488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39" name="Sun 638">
              <a:extLst>
                <a:ext uri="{FF2B5EF4-FFF2-40B4-BE49-F238E27FC236}">
                  <a16:creationId xmlns:a16="http://schemas.microsoft.com/office/drawing/2014/main" id="{EF77CDDF-A17B-4D40-B7F7-5744A38982E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0" name="Oval 639">
              <a:extLst>
                <a:ext uri="{FF2B5EF4-FFF2-40B4-BE49-F238E27FC236}">
                  <a16:creationId xmlns:a16="http://schemas.microsoft.com/office/drawing/2014/main" id="{4C91C62C-D66C-4BE8-BF0E-7BFC89C6648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1" name="Group 640">
            <a:extLst>
              <a:ext uri="{FF2B5EF4-FFF2-40B4-BE49-F238E27FC236}">
                <a16:creationId xmlns:a16="http://schemas.microsoft.com/office/drawing/2014/main" id="{94872033-88C2-4AAD-B0FB-C336613B98D3}"/>
              </a:ext>
            </a:extLst>
          </p:cNvPr>
          <p:cNvGrpSpPr/>
          <p:nvPr/>
        </p:nvGrpSpPr>
        <p:grpSpPr>
          <a:xfrm>
            <a:off x="10441784" y="33012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42" name="Sun 641">
              <a:extLst>
                <a:ext uri="{FF2B5EF4-FFF2-40B4-BE49-F238E27FC236}">
                  <a16:creationId xmlns:a16="http://schemas.microsoft.com/office/drawing/2014/main" id="{A5EF6B14-9A6F-4E93-B424-23CA439866C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3" name="Oval 642">
              <a:extLst>
                <a:ext uri="{FF2B5EF4-FFF2-40B4-BE49-F238E27FC236}">
                  <a16:creationId xmlns:a16="http://schemas.microsoft.com/office/drawing/2014/main" id="{89334653-E85F-48CF-A9F6-0A1A72CF7846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4" name="Group 643">
            <a:extLst>
              <a:ext uri="{FF2B5EF4-FFF2-40B4-BE49-F238E27FC236}">
                <a16:creationId xmlns:a16="http://schemas.microsoft.com/office/drawing/2014/main" id="{FA94CC67-27E3-4358-AD5D-98B9D3660506}"/>
              </a:ext>
            </a:extLst>
          </p:cNvPr>
          <p:cNvGrpSpPr/>
          <p:nvPr/>
        </p:nvGrpSpPr>
        <p:grpSpPr>
          <a:xfrm>
            <a:off x="10270334" y="3501272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45" name="Sun 644">
              <a:extLst>
                <a:ext uri="{FF2B5EF4-FFF2-40B4-BE49-F238E27FC236}">
                  <a16:creationId xmlns:a16="http://schemas.microsoft.com/office/drawing/2014/main" id="{5A7B6359-AC34-48D6-BF7F-8A75708F441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6" name="Oval 645">
              <a:extLst>
                <a:ext uri="{FF2B5EF4-FFF2-40B4-BE49-F238E27FC236}">
                  <a16:creationId xmlns:a16="http://schemas.microsoft.com/office/drawing/2014/main" id="{DA3AF159-078D-408E-8515-FEABCE5085F2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7" name="Group 646">
            <a:extLst>
              <a:ext uri="{FF2B5EF4-FFF2-40B4-BE49-F238E27FC236}">
                <a16:creationId xmlns:a16="http://schemas.microsoft.com/office/drawing/2014/main" id="{A7774918-138C-45B0-87CE-E965761E8ED8}"/>
              </a:ext>
            </a:extLst>
          </p:cNvPr>
          <p:cNvGrpSpPr/>
          <p:nvPr/>
        </p:nvGrpSpPr>
        <p:grpSpPr>
          <a:xfrm>
            <a:off x="8821666" y="17567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48" name="Sun 647">
              <a:extLst>
                <a:ext uri="{FF2B5EF4-FFF2-40B4-BE49-F238E27FC236}">
                  <a16:creationId xmlns:a16="http://schemas.microsoft.com/office/drawing/2014/main" id="{DE54BE83-8CD0-4F5F-B455-7CEA17D45E3C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49" name="Oval 648">
              <a:extLst>
                <a:ext uri="{FF2B5EF4-FFF2-40B4-BE49-F238E27FC236}">
                  <a16:creationId xmlns:a16="http://schemas.microsoft.com/office/drawing/2014/main" id="{F2E16616-664A-4A66-9DC2-C387830AA97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0" name="Group 649">
            <a:extLst>
              <a:ext uri="{FF2B5EF4-FFF2-40B4-BE49-F238E27FC236}">
                <a16:creationId xmlns:a16="http://schemas.microsoft.com/office/drawing/2014/main" id="{6DA0E22E-C9A7-4F50-B53F-889B7B26BD22}"/>
              </a:ext>
            </a:extLst>
          </p:cNvPr>
          <p:cNvGrpSpPr/>
          <p:nvPr/>
        </p:nvGrpSpPr>
        <p:grpSpPr>
          <a:xfrm>
            <a:off x="8726416" y="24902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51" name="Sun 650">
              <a:extLst>
                <a:ext uri="{FF2B5EF4-FFF2-40B4-BE49-F238E27FC236}">
                  <a16:creationId xmlns:a16="http://schemas.microsoft.com/office/drawing/2014/main" id="{C50177DC-B315-4356-BC49-9A4C51A70EE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2" name="Oval 651">
              <a:extLst>
                <a:ext uri="{FF2B5EF4-FFF2-40B4-BE49-F238E27FC236}">
                  <a16:creationId xmlns:a16="http://schemas.microsoft.com/office/drawing/2014/main" id="{6C9F99D3-00FE-4713-AF41-683B3F5F922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3" name="Group 652">
            <a:extLst>
              <a:ext uri="{FF2B5EF4-FFF2-40B4-BE49-F238E27FC236}">
                <a16:creationId xmlns:a16="http://schemas.microsoft.com/office/drawing/2014/main" id="{D6B0D31B-BA5B-42E4-84D9-536EA0368DDD}"/>
              </a:ext>
            </a:extLst>
          </p:cNvPr>
          <p:cNvGrpSpPr/>
          <p:nvPr/>
        </p:nvGrpSpPr>
        <p:grpSpPr>
          <a:xfrm>
            <a:off x="11269591" y="28616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54" name="Sun 653">
              <a:extLst>
                <a:ext uri="{FF2B5EF4-FFF2-40B4-BE49-F238E27FC236}">
                  <a16:creationId xmlns:a16="http://schemas.microsoft.com/office/drawing/2014/main" id="{6A1B0EFE-120B-477A-8CB4-D9AF8770A11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5" name="Oval 654">
              <a:extLst>
                <a:ext uri="{FF2B5EF4-FFF2-40B4-BE49-F238E27FC236}">
                  <a16:creationId xmlns:a16="http://schemas.microsoft.com/office/drawing/2014/main" id="{048DCABB-769E-472B-BD86-50295FEAE9A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6" name="Group 655">
            <a:extLst>
              <a:ext uri="{FF2B5EF4-FFF2-40B4-BE49-F238E27FC236}">
                <a16:creationId xmlns:a16="http://schemas.microsoft.com/office/drawing/2014/main" id="{9B85D83F-E5AF-4970-905F-9846F28FDFA3}"/>
              </a:ext>
            </a:extLst>
          </p:cNvPr>
          <p:cNvGrpSpPr/>
          <p:nvPr/>
        </p:nvGrpSpPr>
        <p:grpSpPr>
          <a:xfrm>
            <a:off x="11126716" y="27473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57" name="Sun 656">
              <a:extLst>
                <a:ext uri="{FF2B5EF4-FFF2-40B4-BE49-F238E27FC236}">
                  <a16:creationId xmlns:a16="http://schemas.microsoft.com/office/drawing/2014/main" id="{A7C045E8-C3E6-4B24-B796-F95FF8A1297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58" name="Oval 657">
              <a:extLst>
                <a:ext uri="{FF2B5EF4-FFF2-40B4-BE49-F238E27FC236}">
                  <a16:creationId xmlns:a16="http://schemas.microsoft.com/office/drawing/2014/main" id="{48BEB443-772F-42EF-960B-81026FA24C9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59" name="Group 658">
            <a:extLst>
              <a:ext uri="{FF2B5EF4-FFF2-40B4-BE49-F238E27FC236}">
                <a16:creationId xmlns:a16="http://schemas.microsoft.com/office/drawing/2014/main" id="{2CF88CBA-2B02-48B7-B9FC-49F02C1DABD0}"/>
              </a:ext>
            </a:extLst>
          </p:cNvPr>
          <p:cNvGrpSpPr/>
          <p:nvPr/>
        </p:nvGrpSpPr>
        <p:grpSpPr>
          <a:xfrm>
            <a:off x="10974316" y="28140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60" name="Sun 659">
              <a:extLst>
                <a:ext uri="{FF2B5EF4-FFF2-40B4-BE49-F238E27FC236}">
                  <a16:creationId xmlns:a16="http://schemas.microsoft.com/office/drawing/2014/main" id="{F41F9E3E-5629-4FFF-9A5E-2E51A45942F3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1" name="Oval 660">
              <a:extLst>
                <a:ext uri="{FF2B5EF4-FFF2-40B4-BE49-F238E27FC236}">
                  <a16:creationId xmlns:a16="http://schemas.microsoft.com/office/drawing/2014/main" id="{FD057107-ECAF-4216-8849-E3955DD24809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2" name="Group 661">
            <a:extLst>
              <a:ext uri="{FF2B5EF4-FFF2-40B4-BE49-F238E27FC236}">
                <a16:creationId xmlns:a16="http://schemas.microsoft.com/office/drawing/2014/main" id="{B1FA468E-78C8-44E2-9231-ECFD16DBE7FE}"/>
              </a:ext>
            </a:extLst>
          </p:cNvPr>
          <p:cNvGrpSpPr/>
          <p:nvPr/>
        </p:nvGrpSpPr>
        <p:grpSpPr>
          <a:xfrm>
            <a:off x="10821916" y="289977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63" name="Sun 662">
              <a:extLst>
                <a:ext uri="{FF2B5EF4-FFF2-40B4-BE49-F238E27FC236}">
                  <a16:creationId xmlns:a16="http://schemas.microsoft.com/office/drawing/2014/main" id="{19376AF6-6699-492F-99D3-9E102062D760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4" name="Oval 663">
              <a:extLst>
                <a:ext uri="{FF2B5EF4-FFF2-40B4-BE49-F238E27FC236}">
                  <a16:creationId xmlns:a16="http://schemas.microsoft.com/office/drawing/2014/main" id="{EEA9E483-623C-4380-90A4-E716FB81174B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5" name="Group 664">
            <a:extLst>
              <a:ext uri="{FF2B5EF4-FFF2-40B4-BE49-F238E27FC236}">
                <a16:creationId xmlns:a16="http://schemas.microsoft.com/office/drawing/2014/main" id="{7A9F72D8-F78F-406F-9CB7-CA96BE275136}"/>
              </a:ext>
            </a:extLst>
          </p:cNvPr>
          <p:cNvGrpSpPr/>
          <p:nvPr/>
        </p:nvGrpSpPr>
        <p:grpSpPr>
          <a:xfrm>
            <a:off x="10659991" y="298550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66" name="Sun 665">
              <a:extLst>
                <a:ext uri="{FF2B5EF4-FFF2-40B4-BE49-F238E27FC236}">
                  <a16:creationId xmlns:a16="http://schemas.microsoft.com/office/drawing/2014/main" id="{751AEA18-BB17-4F67-8426-023EF8625ED7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67" name="Oval 666">
              <a:extLst>
                <a:ext uri="{FF2B5EF4-FFF2-40B4-BE49-F238E27FC236}">
                  <a16:creationId xmlns:a16="http://schemas.microsoft.com/office/drawing/2014/main" id="{E13C53D9-7799-456F-A3C3-5E149A22FF4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68" name="Group 667">
            <a:extLst>
              <a:ext uri="{FF2B5EF4-FFF2-40B4-BE49-F238E27FC236}">
                <a16:creationId xmlns:a16="http://schemas.microsoft.com/office/drawing/2014/main" id="{05F23361-B2FB-47BA-A01E-4A828A072F13}"/>
              </a:ext>
            </a:extLst>
          </p:cNvPr>
          <p:cNvGrpSpPr/>
          <p:nvPr/>
        </p:nvGrpSpPr>
        <p:grpSpPr>
          <a:xfrm>
            <a:off x="10498066" y="31188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69" name="Sun 668">
              <a:extLst>
                <a:ext uri="{FF2B5EF4-FFF2-40B4-BE49-F238E27FC236}">
                  <a16:creationId xmlns:a16="http://schemas.microsoft.com/office/drawing/2014/main" id="{F6F8AB7E-AFA9-45FE-9F8D-3C71BC25FFFA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0" name="Oval 669">
              <a:extLst>
                <a:ext uri="{FF2B5EF4-FFF2-40B4-BE49-F238E27FC236}">
                  <a16:creationId xmlns:a16="http://schemas.microsoft.com/office/drawing/2014/main" id="{624C63B4-544D-46A1-8516-481B2D27155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1" name="Group 670">
            <a:extLst>
              <a:ext uri="{FF2B5EF4-FFF2-40B4-BE49-F238E27FC236}">
                <a16:creationId xmlns:a16="http://schemas.microsoft.com/office/drawing/2014/main" id="{21BE1E95-873E-4A18-8156-6C11D2B6301F}"/>
              </a:ext>
            </a:extLst>
          </p:cNvPr>
          <p:cNvGrpSpPr/>
          <p:nvPr/>
        </p:nvGrpSpPr>
        <p:grpSpPr>
          <a:xfrm>
            <a:off x="10326616" y="32712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72" name="Sun 671">
              <a:extLst>
                <a:ext uri="{FF2B5EF4-FFF2-40B4-BE49-F238E27FC236}">
                  <a16:creationId xmlns:a16="http://schemas.microsoft.com/office/drawing/2014/main" id="{89D0F969-DA06-4BF9-A97B-E1D6D9612AA4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3" name="Oval 672">
              <a:extLst>
                <a:ext uri="{FF2B5EF4-FFF2-40B4-BE49-F238E27FC236}">
                  <a16:creationId xmlns:a16="http://schemas.microsoft.com/office/drawing/2014/main" id="{126AE395-C433-4B94-ADA9-322C61EC272F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4" name="Group 673">
            <a:extLst>
              <a:ext uri="{FF2B5EF4-FFF2-40B4-BE49-F238E27FC236}">
                <a16:creationId xmlns:a16="http://schemas.microsoft.com/office/drawing/2014/main" id="{0647D61F-46B4-4AC4-895F-8AEF7087AD1F}"/>
              </a:ext>
            </a:extLst>
          </p:cNvPr>
          <p:cNvGrpSpPr/>
          <p:nvPr/>
        </p:nvGrpSpPr>
        <p:grpSpPr>
          <a:xfrm>
            <a:off x="10202791" y="3414125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75" name="Sun 674">
              <a:extLst>
                <a:ext uri="{FF2B5EF4-FFF2-40B4-BE49-F238E27FC236}">
                  <a16:creationId xmlns:a16="http://schemas.microsoft.com/office/drawing/2014/main" id="{BA4F7BC6-9253-4635-8009-783A03C576F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6" name="Oval 675">
              <a:extLst>
                <a:ext uri="{FF2B5EF4-FFF2-40B4-BE49-F238E27FC236}">
                  <a16:creationId xmlns:a16="http://schemas.microsoft.com/office/drawing/2014/main" id="{FA565009-FECB-424F-B7A3-65C1FBD110B7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7" name="Group 676">
            <a:extLst>
              <a:ext uri="{FF2B5EF4-FFF2-40B4-BE49-F238E27FC236}">
                <a16:creationId xmlns:a16="http://schemas.microsoft.com/office/drawing/2014/main" id="{5D151216-B1FA-4562-86F7-4F1BC5AE1D8B}"/>
              </a:ext>
            </a:extLst>
          </p:cNvPr>
          <p:cNvGrpSpPr/>
          <p:nvPr/>
        </p:nvGrpSpPr>
        <p:grpSpPr>
          <a:xfrm>
            <a:off x="10088491" y="3537950"/>
            <a:ext cx="209185" cy="209185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78" name="Sun 677">
              <a:extLst>
                <a:ext uri="{FF2B5EF4-FFF2-40B4-BE49-F238E27FC236}">
                  <a16:creationId xmlns:a16="http://schemas.microsoft.com/office/drawing/2014/main" id="{11482D6D-3693-420D-92DF-57B6DB0018F6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79" name="Oval 678">
              <a:extLst>
                <a:ext uri="{FF2B5EF4-FFF2-40B4-BE49-F238E27FC236}">
                  <a16:creationId xmlns:a16="http://schemas.microsoft.com/office/drawing/2014/main" id="{C748B4ED-6380-41C0-B05F-E912E01505EE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0" name="Group 679">
            <a:extLst>
              <a:ext uri="{FF2B5EF4-FFF2-40B4-BE49-F238E27FC236}">
                <a16:creationId xmlns:a16="http://schemas.microsoft.com/office/drawing/2014/main" id="{E80CEB10-7EE0-46F6-B474-50896852F3E8}"/>
              </a:ext>
            </a:extLst>
          </p:cNvPr>
          <p:cNvGrpSpPr/>
          <p:nvPr/>
        </p:nvGrpSpPr>
        <p:grpSpPr>
          <a:xfrm>
            <a:off x="8841584" y="234874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81" name="Sun 680">
              <a:extLst>
                <a:ext uri="{FF2B5EF4-FFF2-40B4-BE49-F238E27FC236}">
                  <a16:creationId xmlns:a16="http://schemas.microsoft.com/office/drawing/2014/main" id="{8C9349A5-CCB4-4DC8-86C4-C65709E898AF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2" name="Oval 681">
              <a:extLst>
                <a:ext uri="{FF2B5EF4-FFF2-40B4-BE49-F238E27FC236}">
                  <a16:creationId xmlns:a16="http://schemas.microsoft.com/office/drawing/2014/main" id="{0804567F-0D56-49A9-96EE-3666423E3534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3" name="Group 682">
            <a:extLst>
              <a:ext uri="{FF2B5EF4-FFF2-40B4-BE49-F238E27FC236}">
                <a16:creationId xmlns:a16="http://schemas.microsoft.com/office/drawing/2014/main" id="{517827A3-F3DD-4F6C-80D9-536A8DA13DB2}"/>
              </a:ext>
            </a:extLst>
          </p:cNvPr>
          <p:cNvGrpSpPr/>
          <p:nvPr/>
        </p:nvGrpSpPr>
        <p:grpSpPr>
          <a:xfrm>
            <a:off x="8851109" y="255829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84" name="Sun 683">
              <a:extLst>
                <a:ext uri="{FF2B5EF4-FFF2-40B4-BE49-F238E27FC236}">
                  <a16:creationId xmlns:a16="http://schemas.microsoft.com/office/drawing/2014/main" id="{3D83DBBB-AE9E-4719-BFD7-6CA8C8B4C615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5" name="Oval 684">
              <a:extLst>
                <a:ext uri="{FF2B5EF4-FFF2-40B4-BE49-F238E27FC236}">
                  <a16:creationId xmlns:a16="http://schemas.microsoft.com/office/drawing/2014/main" id="{F64B66E2-B53B-4B82-A75A-2622DB69883D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6" name="Group 685">
            <a:extLst>
              <a:ext uri="{FF2B5EF4-FFF2-40B4-BE49-F238E27FC236}">
                <a16:creationId xmlns:a16="http://schemas.microsoft.com/office/drawing/2014/main" id="{941326F7-D87D-49B5-A933-D9D5E0336892}"/>
              </a:ext>
            </a:extLst>
          </p:cNvPr>
          <p:cNvGrpSpPr/>
          <p:nvPr/>
        </p:nvGrpSpPr>
        <p:grpSpPr>
          <a:xfrm>
            <a:off x="652975" y="2405117"/>
            <a:ext cx="301752" cy="301752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87" name="Sun 686">
              <a:extLst>
                <a:ext uri="{FF2B5EF4-FFF2-40B4-BE49-F238E27FC236}">
                  <a16:creationId xmlns:a16="http://schemas.microsoft.com/office/drawing/2014/main" id="{D75EEEAD-FD49-4103-9F46-8653E7F6D7E8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88" name="Oval 687">
              <a:extLst>
                <a:ext uri="{FF2B5EF4-FFF2-40B4-BE49-F238E27FC236}">
                  <a16:creationId xmlns:a16="http://schemas.microsoft.com/office/drawing/2014/main" id="{37B94718-281D-4142-8E84-F4C50292B5A1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89" name="Group 688">
            <a:extLst>
              <a:ext uri="{FF2B5EF4-FFF2-40B4-BE49-F238E27FC236}">
                <a16:creationId xmlns:a16="http://schemas.microsoft.com/office/drawing/2014/main" id="{91480B81-A7B4-42EC-B4CA-0F8099D830A3}"/>
              </a:ext>
            </a:extLst>
          </p:cNvPr>
          <p:cNvGrpSpPr/>
          <p:nvPr/>
        </p:nvGrpSpPr>
        <p:grpSpPr>
          <a:xfrm>
            <a:off x="311978" y="2550831"/>
            <a:ext cx="224389" cy="224389"/>
            <a:chOff x="4084318" y="1418208"/>
            <a:chExt cx="4023359" cy="4021584"/>
          </a:xfrm>
          <a:gradFill>
            <a:gsLst>
              <a:gs pos="8000">
                <a:srgbClr val="00B050"/>
              </a:gs>
              <a:gs pos="48000">
                <a:srgbClr val="FF00FF"/>
              </a:gs>
              <a:gs pos="90000">
                <a:srgbClr val="0000FF"/>
              </a:gs>
            </a:gsLst>
            <a:lin ang="5400000" scaled="1"/>
          </a:gradFill>
        </p:grpSpPr>
        <p:sp>
          <p:nvSpPr>
            <p:cNvPr id="690" name="Sun 689">
              <a:extLst>
                <a:ext uri="{FF2B5EF4-FFF2-40B4-BE49-F238E27FC236}">
                  <a16:creationId xmlns:a16="http://schemas.microsoft.com/office/drawing/2014/main" id="{81AEF997-3B07-4B68-A5D4-B7CC9CFF4972}"/>
                </a:ext>
              </a:extLst>
            </p:cNvPr>
            <p:cNvSpPr/>
            <p:nvPr/>
          </p:nvSpPr>
          <p:spPr>
            <a:xfrm>
              <a:off x="4471387" y="1746682"/>
              <a:ext cx="3249227" cy="3364637"/>
            </a:xfrm>
            <a:prstGeom prst="sun">
              <a:avLst>
                <a:gd name="adj" fmla="val 3454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91" name="Oval 690">
              <a:extLst>
                <a:ext uri="{FF2B5EF4-FFF2-40B4-BE49-F238E27FC236}">
                  <a16:creationId xmlns:a16="http://schemas.microsoft.com/office/drawing/2014/main" id="{200640CE-66F2-4608-AB08-0D7F3A606135}"/>
                </a:ext>
              </a:extLst>
            </p:cNvPr>
            <p:cNvSpPr/>
            <p:nvPr/>
          </p:nvSpPr>
          <p:spPr>
            <a:xfrm>
              <a:off x="4084318" y="1418208"/>
              <a:ext cx="4023359" cy="402158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392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5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2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4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6" dur="5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8" dur="5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5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5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8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0" dur="5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2" dur="5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5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5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0" dur="5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5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5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5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5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2" dur="5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4" dur="5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5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8" dur="5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0" dur="5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5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5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6" dur="5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8" dur="5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0" dur="5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2" dur="5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5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6" dur="5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5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0" dur="5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2" dur="5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4" dur="5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5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8" dur="5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0" dur="5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2" dur="5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4" dur="5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6" dur="5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5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0" dur="5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2" dur="5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4" dur="5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6" dur="5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8" dur="5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0" dur="5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5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4" dur="5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6" dur="5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8" dur="5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0" dur="50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2" dur="5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4" dur="5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6" dur="5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8" dur="5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0" dur="50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2" dur="5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4" dur="5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6" dur="5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8" dur="5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0" dur="5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2" dur="5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4" dur="50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6" dur="50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8" dur="50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0" dur="5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2" dur="5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5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6" dur="5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8" dur="5000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0" dur="5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2" dur="50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50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6" dur="5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8" dur="5000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0" dur="5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2" dur="5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4" dur="5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6" dur="5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8" dur="5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50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2" dur="50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4" dur="50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6" dur="50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8" dur="5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0" dur="50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2" dur="5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4" dur="5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6" dur="5000" fill="hold"/>
                                        <p:tgtEl>
                                          <p:spTgt spid="3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8" dur="5000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0" dur="50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2" dur="5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4" dur="5000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6" dur="50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8" dur="50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0" dur="50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2" dur="5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4" dur="50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6" dur="5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8" dur="5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0" dur="50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2" dur="50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4" dur="50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6" dur="50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8" dur="5000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0" dur="50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2" dur="50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4" dur="5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6" dur="500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8" dur="5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0" dur="50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2" dur="5000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4" dur="50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6" dur="5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8" dur="5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0" dur="5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2" dur="5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4" dur="50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6" dur="500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8" dur="50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0" dur="50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2" dur="50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4" dur="5000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6" dur="50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8" dur="5000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0" dur="5000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2" dur="500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4" dur="50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6" dur="50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8" dur="500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0" dur="5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2" dur="50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4" dur="5000" fill="hold"/>
                                        <p:tgtEl>
                                          <p:spTgt spid="4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6" dur="5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8" dur="5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0" dur="5000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2" dur="50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4" dur="5000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6" dur="5000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8" dur="5000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0" dur="50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2" dur="5000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4" dur="5000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6" dur="5000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8" dur="50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0" dur="5000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2" dur="5000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4" dur="5000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6" dur="50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8" dur="50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0" dur="5000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2" dur="5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4" dur="5000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6" dur="50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8" dur="500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0" dur="500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2" dur="5000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4" dur="500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6" dur="5000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8" dur="50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0" dur="5000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2" dur="500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4" dur="5000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6" dur="50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8" dur="5000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0" dur="5000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2" dur="5000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4" dur="5000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6" dur="5000" fill="hold"/>
                                        <p:tgtEl>
                                          <p:spTgt spid="5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8" dur="5000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0" dur="5000" fill="hold"/>
                                        <p:tgtEl>
                                          <p:spTgt spid="5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2" dur="5000" fill="hold"/>
                                        <p:tgtEl>
                                          <p:spTgt spid="5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4" dur="5000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6" dur="5000" fill="hold"/>
                                        <p:tgtEl>
                                          <p:spTgt spid="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8" dur="5000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0" dur="5000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2" dur="50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4" dur="500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6" dur="5000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8" dur="5000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0" dur="50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2" dur="500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4" dur="5000" fill="hold"/>
                                        <p:tgtEl>
                                          <p:spTgt spid="6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6" dur="5000" fill="hold"/>
                                        <p:tgtEl>
                                          <p:spTgt spid="6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8" dur="5000" fill="hold"/>
                                        <p:tgtEl>
                                          <p:spTgt spid="6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0" dur="5000" fill="hold"/>
                                        <p:tgtEl>
                                          <p:spTgt spid="6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2" dur="50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4" dur="5000" fill="hold"/>
                                        <p:tgtEl>
                                          <p:spTgt spid="6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6" dur="5000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8" dur="50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0" dur="5000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2" dur="500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4" dur="5000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6" dur="5000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8" dur="5000" fill="hold"/>
                                        <p:tgtEl>
                                          <p:spTgt spid="6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0" dur="5000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2" dur="5000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4" dur="5000" fill="hold"/>
                                        <p:tgtEl>
                                          <p:spTgt spid="6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6" dur="5000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8" dur="5000" fill="hold"/>
                                        <p:tgtEl>
                                          <p:spTgt spid="6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0" dur="5000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2" dur="5000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4" dur="5000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A3F75F7E-E540-49E2-86C7-937FAFBC64CB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5F677CA6-F656-4AA6-9A6E-1D2A00AE6AFA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Isosceles Triangle 129">
            <a:extLst>
              <a:ext uri="{FF2B5EF4-FFF2-40B4-BE49-F238E27FC236}">
                <a16:creationId xmlns:a16="http://schemas.microsoft.com/office/drawing/2014/main" id="{D50E074A-3AC4-45DF-B908-192419BE13E7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Isosceles Triangle 130">
            <a:extLst>
              <a:ext uri="{FF2B5EF4-FFF2-40B4-BE49-F238E27FC236}">
                <a16:creationId xmlns:a16="http://schemas.microsoft.com/office/drawing/2014/main" id="{2472FA11-2B34-4A5F-8107-90F0650E84B2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7865370F-EDA6-4626-B03A-B4FFB81DA27A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E5D3570C-DCB8-4609-A0DF-53DA79A7D0E8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Isosceles Triangle 133">
            <a:extLst>
              <a:ext uri="{FF2B5EF4-FFF2-40B4-BE49-F238E27FC236}">
                <a16:creationId xmlns:a16="http://schemas.microsoft.com/office/drawing/2014/main" id="{3F522CC1-4160-441B-A6FB-E0B43373EB1F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37C413BF-D31C-4573-8EC1-B763A9AA3AB7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B8F825B2-0183-4324-A59F-F839182B5D9F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AF0DD559-68FC-4667-9881-23147F0C1E3D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B43A8124-058E-4574-B4D0-5DD5357A2529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2D4BBAF0-2C21-4D98-B23B-6D8F71335B55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C299074D-F53E-4817-A370-72ABEADB4F8A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E5F008DC-0963-4B03-ABD3-573AC3C448D6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F33964ED-075F-49F4-83B7-D9BB32435F8B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66F1BCE9-C69B-4F7F-97A9-FD71EFE95060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ECF51FCF-054F-448F-AB95-17AE6C8E35A1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AE80E69C-5681-407D-9D81-B0ED9F8D6A23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53EFF464-57FB-4D5E-B4F4-8C7C03D3DE02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E9C5AA33-C37E-4328-87D7-A65158CB4A53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0AEDF978-4767-4DB5-82C1-35BD4850E064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4A8710BF-D66B-46E9-86B1-CFB34D125449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6C0052B7-6627-44F1-811B-E9AA07522F61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DB9D8878-F5CE-43CA-83B6-A0C1C5E40A68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AF01958E-5AF7-41FA-837C-A73BE6F3C141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Isosceles Triangle 152">
            <a:extLst>
              <a:ext uri="{FF2B5EF4-FFF2-40B4-BE49-F238E27FC236}">
                <a16:creationId xmlns:a16="http://schemas.microsoft.com/office/drawing/2014/main" id="{85DDA17C-DE13-4209-B589-6A9C7A8819A3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C28757CD-4F5D-4B2A-9FDF-789B999C424B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4D21DD1F-F77E-4C10-924E-8A35005B5D2A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D5C41672-809D-42CC-B046-04D0C6E4356B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B2CF5D7E-57E6-4067-8AB4-B1656418D77F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F222A87E-BCE2-4897-9460-06AB05342BF5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734B8D40-DEB2-4CC0-A7D3-C6F6FD020B58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CC630160-3FAC-443C-BB1F-0852BC052A95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CAFC54FE-0273-4C35-9726-96666B79BA8E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C5722B2B-A28C-4EEC-A7F5-4F32AFF884EE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A87972FD-B868-4A1D-B8AD-8E195F8FEB1A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8590C80C-E3B5-4D11-82EC-C50AA3398218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2961AA14-9096-424F-A03A-E03388AA97A2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7A1B7C04-2B81-4FA5-8527-4BD53E12F6BA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44C150B0-E2C2-4847-BD16-EF5B790FC467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90218B63-1D22-4F50-AC50-3CA94408B8F7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3AB1EFE6-1E63-4FC2-9AF4-C4DA380BD544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6B4F9F6A-2111-4DE1-97B8-4579A9843B3E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BB21CAC4-549C-414C-8EB4-60DFCEE84A27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40518D8B-C7E7-4AA7-A14A-BB71315F7D97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48B0B880-536B-4736-A62D-6BA2FA0A311D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A6BF1936-1137-45B9-B222-F5B2151F4E7D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2567D621-D0CA-4FCC-A8C3-2E4022D40D9F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2BDAC5AA-CDA3-469B-AA88-8E7807867B5C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EAB6293F-C405-4B5C-9F44-8BA290CB4B6E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29DB0F88-283B-45C9-9855-AFC0D8B7D98D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3C85E4BB-F085-48C1-B8C0-48211DCA0231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835CFD59-0CBF-4B3A-B219-1C4C99D8696B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13804E7E-375C-4C95-BF34-FF4A10DD34A0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>
            <a:extLst>
              <a:ext uri="{FF2B5EF4-FFF2-40B4-BE49-F238E27FC236}">
                <a16:creationId xmlns:a16="http://schemas.microsoft.com/office/drawing/2014/main" id="{A2168E8F-DB3A-4A40-AD6C-FF0B7460E374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D686D762-1964-4C13-87AD-65619C975BAC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Isosceles Triangle 183">
            <a:extLst>
              <a:ext uri="{FF2B5EF4-FFF2-40B4-BE49-F238E27FC236}">
                <a16:creationId xmlns:a16="http://schemas.microsoft.com/office/drawing/2014/main" id="{1832BD04-0C82-49B4-9200-960231721C26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Isosceles Triangle 184">
            <a:extLst>
              <a:ext uri="{FF2B5EF4-FFF2-40B4-BE49-F238E27FC236}">
                <a16:creationId xmlns:a16="http://schemas.microsoft.com/office/drawing/2014/main" id="{E33FB300-1239-4AE7-AD1E-88E452510A45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Isosceles Triangle 185">
            <a:extLst>
              <a:ext uri="{FF2B5EF4-FFF2-40B4-BE49-F238E27FC236}">
                <a16:creationId xmlns:a16="http://schemas.microsoft.com/office/drawing/2014/main" id="{BF735EAB-4345-44CE-81AB-0E42F7754A22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Isosceles Triangle 186">
            <a:extLst>
              <a:ext uri="{FF2B5EF4-FFF2-40B4-BE49-F238E27FC236}">
                <a16:creationId xmlns:a16="http://schemas.microsoft.com/office/drawing/2014/main" id="{889E4BED-D8D6-4A71-AFAD-8AF0DB244922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33724C32-E33E-4064-87F4-1109BD784A39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4B19DD85-013B-4272-AC5C-10FCD5663957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3B1C87F6-35DE-495F-BFC0-35BAAA135869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1EF56B86-941A-4462-9448-FA7A62D079E2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D03F1AAF-AB2E-4D46-B54E-B6DBED7B3867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AB8F999A-B442-4B20-98AE-A789673FE3AD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8EE04E1F-3C2D-4B46-B788-D4F62E326A76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Isosceles Triangle 194">
            <a:extLst>
              <a:ext uri="{FF2B5EF4-FFF2-40B4-BE49-F238E27FC236}">
                <a16:creationId xmlns:a16="http://schemas.microsoft.com/office/drawing/2014/main" id="{314874A5-DF0B-4C82-834D-D33D58D77E90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Isosceles Triangle 195">
            <a:extLst>
              <a:ext uri="{FF2B5EF4-FFF2-40B4-BE49-F238E27FC236}">
                <a16:creationId xmlns:a16="http://schemas.microsoft.com/office/drawing/2014/main" id="{374232CE-8E4C-49A6-8456-B37A6BC6FBA3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Isosceles Triangle 196">
            <a:extLst>
              <a:ext uri="{FF2B5EF4-FFF2-40B4-BE49-F238E27FC236}">
                <a16:creationId xmlns:a16="http://schemas.microsoft.com/office/drawing/2014/main" id="{55E501B6-4DB5-4C39-A11F-0D5A77BE3D97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Isosceles Triangle 197">
            <a:extLst>
              <a:ext uri="{FF2B5EF4-FFF2-40B4-BE49-F238E27FC236}">
                <a16:creationId xmlns:a16="http://schemas.microsoft.com/office/drawing/2014/main" id="{EDC50064-6446-4D1B-AF6A-A6D0F2903009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>
            <a:extLst>
              <a:ext uri="{FF2B5EF4-FFF2-40B4-BE49-F238E27FC236}">
                <a16:creationId xmlns:a16="http://schemas.microsoft.com/office/drawing/2014/main" id="{7A4F617F-A7AA-4753-839C-FC220CC9DB47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Isosceles Triangle 199">
            <a:extLst>
              <a:ext uri="{FF2B5EF4-FFF2-40B4-BE49-F238E27FC236}">
                <a16:creationId xmlns:a16="http://schemas.microsoft.com/office/drawing/2014/main" id="{4A359BEC-57B7-4A0A-A650-ED3B895ABCDB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Isosceles Triangle 200">
            <a:extLst>
              <a:ext uri="{FF2B5EF4-FFF2-40B4-BE49-F238E27FC236}">
                <a16:creationId xmlns:a16="http://schemas.microsoft.com/office/drawing/2014/main" id="{715FAB28-CFCA-4B6E-91E7-2D474AA78B06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Isosceles Triangle 201">
            <a:extLst>
              <a:ext uri="{FF2B5EF4-FFF2-40B4-BE49-F238E27FC236}">
                <a16:creationId xmlns:a16="http://schemas.microsoft.com/office/drawing/2014/main" id="{F5C3CD4F-62EE-460A-B007-139AE7E54A0F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Isosceles Triangle 202">
            <a:extLst>
              <a:ext uri="{FF2B5EF4-FFF2-40B4-BE49-F238E27FC236}">
                <a16:creationId xmlns:a16="http://schemas.microsoft.com/office/drawing/2014/main" id="{DC95AE21-729B-4992-AFBD-994E65CF56C1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203">
            <a:extLst>
              <a:ext uri="{FF2B5EF4-FFF2-40B4-BE49-F238E27FC236}">
                <a16:creationId xmlns:a16="http://schemas.microsoft.com/office/drawing/2014/main" id="{85B0A073-F287-41CD-9514-4CB68E428B13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204">
            <a:extLst>
              <a:ext uri="{FF2B5EF4-FFF2-40B4-BE49-F238E27FC236}">
                <a16:creationId xmlns:a16="http://schemas.microsoft.com/office/drawing/2014/main" id="{A5D29993-FD25-40A5-A791-531AAEB89A66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205">
            <a:extLst>
              <a:ext uri="{FF2B5EF4-FFF2-40B4-BE49-F238E27FC236}">
                <a16:creationId xmlns:a16="http://schemas.microsoft.com/office/drawing/2014/main" id="{1A698DB1-7204-4048-AC23-0B0B19DFA9EA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Isosceles Triangle 206">
            <a:extLst>
              <a:ext uri="{FF2B5EF4-FFF2-40B4-BE49-F238E27FC236}">
                <a16:creationId xmlns:a16="http://schemas.microsoft.com/office/drawing/2014/main" id="{515CA351-DE5F-4CA3-947B-5B21C4FA7EFC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Isosceles Triangle 207">
            <a:extLst>
              <a:ext uri="{FF2B5EF4-FFF2-40B4-BE49-F238E27FC236}">
                <a16:creationId xmlns:a16="http://schemas.microsoft.com/office/drawing/2014/main" id="{C536B530-FD16-43D4-8939-B6B318D7A460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20BF6DF3-39AE-4EE5-A009-0FA513547893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Isosceles Triangle 209">
            <a:extLst>
              <a:ext uri="{FF2B5EF4-FFF2-40B4-BE49-F238E27FC236}">
                <a16:creationId xmlns:a16="http://schemas.microsoft.com/office/drawing/2014/main" id="{3B29A564-8998-4B94-BE0D-96E0900CF243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>
            <a:extLst>
              <a:ext uri="{FF2B5EF4-FFF2-40B4-BE49-F238E27FC236}">
                <a16:creationId xmlns:a16="http://schemas.microsoft.com/office/drawing/2014/main" id="{67A45369-1BEC-4E40-9154-5F4E46FDF059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Isosceles Triangle 211">
            <a:extLst>
              <a:ext uri="{FF2B5EF4-FFF2-40B4-BE49-F238E27FC236}">
                <a16:creationId xmlns:a16="http://schemas.microsoft.com/office/drawing/2014/main" id="{2350768C-E592-4ECF-A4E6-2E3240033628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Isosceles Triangle 212">
            <a:extLst>
              <a:ext uri="{FF2B5EF4-FFF2-40B4-BE49-F238E27FC236}">
                <a16:creationId xmlns:a16="http://schemas.microsoft.com/office/drawing/2014/main" id="{72591786-B4FB-4C2D-A1AE-7272BD0C9F3D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213">
            <a:extLst>
              <a:ext uri="{FF2B5EF4-FFF2-40B4-BE49-F238E27FC236}">
                <a16:creationId xmlns:a16="http://schemas.microsoft.com/office/drawing/2014/main" id="{6A9CEFBC-7B60-487A-8414-1B032FF0E645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2C9DEA44-A0F4-4877-A62F-2EB91B2725F1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Isosceles Triangle 215">
            <a:extLst>
              <a:ext uri="{FF2B5EF4-FFF2-40B4-BE49-F238E27FC236}">
                <a16:creationId xmlns:a16="http://schemas.microsoft.com/office/drawing/2014/main" id="{461D4F72-AE6F-4B53-920E-CFAD3271B927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3EF83D57-0197-4B06-AED2-63A9590FABCA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94117E0F-02EC-4230-8F18-7260B4D1FF9B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AB42A76F-1711-4FCD-8B20-C4907781FD29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F7BA59E0-D363-4722-A1A0-CFBD718DE41B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77CED0AF-DCED-4BE7-8CD8-8941C67EB57C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D4C5CBDA-720F-4877-898E-76711BE6002E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E8E0934D-057B-4D66-8671-6C80DFD9C364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1CA2D472-77D5-46B6-97EA-4FFA1302DE4B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3476D17A-E20F-405E-9384-D4CB896472C0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47008B6B-3626-42A9-AB34-AE1305F5B78B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9BEB928E-C7F6-48C0-8122-BA50B1B7B0F9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227">
            <a:extLst>
              <a:ext uri="{FF2B5EF4-FFF2-40B4-BE49-F238E27FC236}">
                <a16:creationId xmlns:a16="http://schemas.microsoft.com/office/drawing/2014/main" id="{88E80B20-94FD-4438-8A66-B4F50FBBA5E4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E6E097DC-AD18-4BCC-ACBE-B497FA011933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584F0A16-CB9F-4DB7-8117-229A1C21BDA4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230">
            <a:extLst>
              <a:ext uri="{FF2B5EF4-FFF2-40B4-BE49-F238E27FC236}">
                <a16:creationId xmlns:a16="http://schemas.microsoft.com/office/drawing/2014/main" id="{BFB8F039-E522-4470-8840-317870FF83EA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817E6C90-37A3-4CBF-8FE4-0975B7A7BEE3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2CAAF2F9-36F0-480B-B253-4972C8D40852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8704A955-881B-4B57-8575-90C6B97D0EEC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03594FAA-D98E-4568-AEDD-1BEF4527FC5E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6B787807-29D1-4F4B-B511-B383A08B672B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94F48FC8-0270-4052-8C46-9E643F7643CF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5E330986-160A-4C43-8D1E-8640B41C17C3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1563642E-B5EE-46DD-9A5E-45260783C624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44F75E68-E0D2-471C-A1D5-3CC87B4A8B58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Isosceles Triangle 240">
            <a:extLst>
              <a:ext uri="{FF2B5EF4-FFF2-40B4-BE49-F238E27FC236}">
                <a16:creationId xmlns:a16="http://schemas.microsoft.com/office/drawing/2014/main" id="{AA6FC696-7D0E-4DC5-83C4-A5519F703158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Isosceles Triangle 241">
            <a:extLst>
              <a:ext uri="{FF2B5EF4-FFF2-40B4-BE49-F238E27FC236}">
                <a16:creationId xmlns:a16="http://schemas.microsoft.com/office/drawing/2014/main" id="{FFD8ADFC-4111-4B98-BC60-078390460530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Isosceles Triangle 242">
            <a:extLst>
              <a:ext uri="{FF2B5EF4-FFF2-40B4-BE49-F238E27FC236}">
                <a16:creationId xmlns:a16="http://schemas.microsoft.com/office/drawing/2014/main" id="{31EC373F-FD2E-411B-8027-AE19C00A8412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Content Placeholder 3">
            <a:extLst>
              <a:ext uri="{FF2B5EF4-FFF2-40B4-BE49-F238E27FC236}">
                <a16:creationId xmlns:a16="http://schemas.microsoft.com/office/drawing/2014/main" id="{C7689822-4341-4909-9C35-C871205089D8}"/>
              </a:ext>
            </a:extLst>
          </p:cNvPr>
          <p:cNvSpPr txBox="1">
            <a:spLocks/>
          </p:cNvSpPr>
          <p:nvPr/>
        </p:nvSpPr>
        <p:spPr>
          <a:xfrm>
            <a:off x="9304312" y="2355273"/>
            <a:ext cx="4152617" cy="241501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ঃ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নবম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bn-BD" sz="4000" b="1" dirty="0">
                <a:latin typeface="NikoshBAN" pitchFamily="2" charset="0"/>
                <a:cs typeface="NikoshBAN" pitchFamily="2" charset="0"/>
              </a:rPr>
              <a:t>শ্রেণীঃ 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সপ্তম</a:t>
            </a:r>
            <a:endParaRPr lang="bn-BD" sz="4000" b="1" dirty="0">
              <a:latin typeface="NikoshBAN" pitchFamily="2" charset="0"/>
              <a:cs typeface="NikoshBAN" pitchFamily="2" charset="0"/>
            </a:endParaRPr>
          </a:p>
          <a:p>
            <a:pPr marL="0" indent="0">
              <a:buClr>
                <a:srgbClr val="00B050"/>
              </a:buClr>
              <a:buNone/>
            </a:pP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9" name="Content Placeholder 4">
            <a:extLst>
              <a:ext uri="{FF2B5EF4-FFF2-40B4-BE49-F238E27FC236}">
                <a16:creationId xmlns:a16="http://schemas.microsoft.com/office/drawing/2014/main" id="{7D8F1026-BD8E-4D58-9D96-230559FBCB82}"/>
              </a:ext>
            </a:extLst>
          </p:cNvPr>
          <p:cNvSpPr txBox="1">
            <a:spLocks/>
          </p:cNvSpPr>
          <p:nvPr/>
        </p:nvSpPr>
        <p:spPr>
          <a:xfrm>
            <a:off x="5100320" y="1674047"/>
            <a:ext cx="4434395" cy="43088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54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বরুণ দেবনাথ</a:t>
            </a:r>
            <a:r>
              <a:rPr lang="bn-IN" sz="54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54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সহকারি শিক্ষক (</a:t>
            </a:r>
            <a:r>
              <a:rPr lang="bn-BD" sz="4000" b="1" noProof="0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হারতা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স্কুল</a:t>
            </a:r>
            <a:r>
              <a:rPr kumimoji="0" lang="bn-BD" sz="4000" b="1" i="0" u="none" strike="noStrike" kern="1200" cap="none" spc="0" normalizeH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এন্ড কলেজ</a:t>
            </a:r>
            <a:endParaRPr kumimoji="0" lang="en-US" sz="4000" b="1" i="0" u="none" strike="noStrike" kern="1200" cap="none" spc="0" normalizeH="0" baseline="0" noProof="0" dirty="0">
              <a:ln w="3175">
                <a:noFill/>
              </a:ln>
              <a:solidFill>
                <a:srgbClr val="7030A0"/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bn-BD" sz="40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হারতা</a:t>
            </a:r>
            <a:r>
              <a:rPr lang="bn-IN" sz="40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sz="4000" b="1" dirty="0">
                <a:ln w="3175">
                  <a:noFill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বরিশাল</a:t>
            </a: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। </a:t>
            </a:r>
            <a:r>
              <a:rPr kumimoji="0" lang="bn-IN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endParaRPr kumimoji="0" lang="bn-BD" sz="4000" b="1" i="0" u="none" strike="noStrike" kern="1200" cap="none" spc="0" normalizeH="0" baseline="0" noProof="0" dirty="0">
              <a:ln w="3175">
                <a:noFill/>
              </a:ln>
              <a:solidFill>
                <a:srgbClr val="7030A0"/>
              </a:solidFill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ইমেইলঃ</a:t>
            </a:r>
            <a:r>
              <a:rPr kumimoji="0" lang="en-US" sz="40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noProof="0" dirty="0">
                <a:ln w="3175">
                  <a:noFill/>
                </a:ln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barundebnath</a:t>
            </a:r>
            <a:r>
              <a:rPr lang="en-US" sz="2400" b="1" noProof="0" dirty="0">
                <a:ln w="3175">
                  <a:noFill/>
                </a:ln>
                <a:solidFill>
                  <a:srgbClr val="7030A0"/>
                </a:solidFill>
                <a:latin typeface="MS Reference Sans Serif" panose="020B0604030504040204" pitchFamily="34" charset="0"/>
                <a:cs typeface="NikoshBAN" panose="02000000000000000000" pitchFamily="2" charset="0"/>
              </a:rPr>
              <a:t>2</a:t>
            </a:r>
            <a:r>
              <a:rPr kumimoji="0" lang="en-US" sz="24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kumimoji="0" lang="bn-BD" sz="2400" b="1" i="0" u="none" strike="noStrike" kern="1200" cap="none" spc="0" normalizeH="0" baseline="0" noProof="0" dirty="0">
              <a:ln w="3175">
                <a:noFill/>
              </a:ln>
              <a:solidFill>
                <a:srgbClr val="7030A0"/>
              </a:solidFill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kumimoji="0" lang="en-US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০১৭</a:t>
            </a:r>
            <a:r>
              <a:rPr kumimoji="0" lang="en-US" sz="3600" b="1" i="0" u="none" strike="noStrike" kern="1200" cap="none" spc="0" normalizeH="0" baseline="0" noProof="0" dirty="0">
                <a:ln w="3175">
                  <a:noFill/>
                </a:ln>
                <a:solidFill>
                  <a:srgbClr val="7030A0"/>
                </a:solidFill>
                <a:uLnTx/>
                <a:uFillTx/>
                <a:latin typeface="NikoshBAN" pitchFamily="2" charset="0"/>
                <a:cs typeface="NikoshBAN" pitchFamily="2" charset="0"/>
              </a:rPr>
              <a:t>40629386</a:t>
            </a:r>
          </a:p>
        </p:txBody>
      </p:sp>
      <p:sp>
        <p:nvSpPr>
          <p:cNvPr id="120" name="Title 1">
            <a:extLst>
              <a:ext uri="{FF2B5EF4-FFF2-40B4-BE49-F238E27FC236}">
                <a16:creationId xmlns:a16="http://schemas.microsoft.com/office/drawing/2014/main" id="{EEDFE99D-0332-403E-8A1B-58320A1D0DB3}"/>
              </a:ext>
            </a:extLst>
          </p:cNvPr>
          <p:cNvSpPr txBox="1">
            <a:spLocks/>
          </p:cNvSpPr>
          <p:nvPr/>
        </p:nvSpPr>
        <p:spPr>
          <a:xfrm>
            <a:off x="1985501" y="616113"/>
            <a:ext cx="7886700" cy="1116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1" i="0" u="sng" strike="noStrike" kern="1200" cap="none" spc="0" normalizeH="0" baseline="0" noProof="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br>
              <a:rPr kumimoji="0" lang="bn-BD" sz="4800" b="1" i="0" u="sng" strike="noStrike" kern="1200" cap="none" spc="0" normalizeH="0" baseline="0" noProof="0" dirty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endParaRPr kumimoji="0" lang="en-US" sz="4800" b="1" i="0" u="sng" strike="noStrike" kern="1200" cap="none" spc="0" normalizeH="0" baseline="0" noProof="0" dirty="0">
              <a:solidFill>
                <a:schemeClr val="accent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pic>
        <p:nvPicPr>
          <p:cNvPr id="121" name="Picture 120">
            <a:extLst>
              <a:ext uri="{FF2B5EF4-FFF2-40B4-BE49-F238E27FC236}">
                <a16:creationId xmlns:a16="http://schemas.microsoft.com/office/drawing/2014/main" id="{54637C03-B5AD-4AAD-8999-11402030C1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53" y="1738546"/>
            <a:ext cx="3657600" cy="3657600"/>
          </a:xfrm>
          <a:prstGeom prst="ellipse">
            <a:avLst/>
          </a:prstGeom>
          <a:solidFill>
            <a:schemeClr val="bg1"/>
          </a:solidFill>
          <a:ln w="28575" cap="rnd">
            <a:solidFill>
              <a:schemeClr val="tx1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</p:spPr>
      </p:pic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17D3A6F-AD15-4AF9-AD97-160F16340871}"/>
              </a:ext>
            </a:extLst>
          </p:cNvPr>
          <p:cNvGrpSpPr/>
          <p:nvPr/>
        </p:nvGrpSpPr>
        <p:grpSpPr>
          <a:xfrm>
            <a:off x="-406647" y="323403"/>
            <a:ext cx="6506604" cy="6434818"/>
            <a:chOff x="2895600" y="219075"/>
            <a:chExt cx="6400800" cy="6400800"/>
          </a:xfrm>
        </p:grpSpPr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04CE81E4-8842-4A64-A5C3-8A47003E0523}"/>
                </a:ext>
              </a:extLst>
            </p:cNvPr>
            <p:cNvSpPr/>
            <p:nvPr/>
          </p:nvSpPr>
          <p:spPr>
            <a:xfrm>
              <a:off x="3352799" y="676276"/>
              <a:ext cx="5486400" cy="5486401"/>
            </a:xfrm>
            <a:custGeom>
              <a:avLst/>
              <a:gdLst>
                <a:gd name="connsiteX0" fmla="*/ 2743200 w 5486400"/>
                <a:gd name="connsiteY0" fmla="*/ 228600 h 5486400"/>
                <a:gd name="connsiteX1" fmla="*/ 2255080 w 5486400"/>
                <a:gd name="connsiteY1" fmla="*/ 921512 h 5486400"/>
                <a:gd name="connsiteX2" fmla="*/ 1485900 w 5486400"/>
                <a:gd name="connsiteY2" fmla="*/ 565493 h 5486400"/>
                <a:gd name="connsiteX3" fmla="*/ 1409632 w 5486400"/>
                <a:gd name="connsiteY3" fmla="*/ 1409632 h 5486400"/>
                <a:gd name="connsiteX4" fmla="*/ 565493 w 5486400"/>
                <a:gd name="connsiteY4" fmla="*/ 1485900 h 5486400"/>
                <a:gd name="connsiteX5" fmla="*/ 921512 w 5486400"/>
                <a:gd name="connsiteY5" fmla="*/ 2255080 h 5486400"/>
                <a:gd name="connsiteX6" fmla="*/ 228600 w 5486400"/>
                <a:gd name="connsiteY6" fmla="*/ 2743200 h 5486400"/>
                <a:gd name="connsiteX7" fmla="*/ 921512 w 5486400"/>
                <a:gd name="connsiteY7" fmla="*/ 3231320 h 5486400"/>
                <a:gd name="connsiteX8" fmla="*/ 565493 w 5486400"/>
                <a:gd name="connsiteY8" fmla="*/ 4000500 h 5486400"/>
                <a:gd name="connsiteX9" fmla="*/ 1409632 w 5486400"/>
                <a:gd name="connsiteY9" fmla="*/ 4076768 h 5486400"/>
                <a:gd name="connsiteX10" fmla="*/ 1485900 w 5486400"/>
                <a:gd name="connsiteY10" fmla="*/ 4920907 h 5486400"/>
                <a:gd name="connsiteX11" fmla="*/ 2255080 w 5486400"/>
                <a:gd name="connsiteY11" fmla="*/ 4564888 h 5486400"/>
                <a:gd name="connsiteX12" fmla="*/ 2743200 w 5486400"/>
                <a:gd name="connsiteY12" fmla="*/ 5257800 h 5486400"/>
                <a:gd name="connsiteX13" fmla="*/ 3231320 w 5486400"/>
                <a:gd name="connsiteY13" fmla="*/ 4564888 h 5486400"/>
                <a:gd name="connsiteX14" fmla="*/ 4000500 w 5486400"/>
                <a:gd name="connsiteY14" fmla="*/ 4920907 h 5486400"/>
                <a:gd name="connsiteX15" fmla="*/ 4076768 w 5486400"/>
                <a:gd name="connsiteY15" fmla="*/ 4076768 h 5486400"/>
                <a:gd name="connsiteX16" fmla="*/ 4920907 w 5486400"/>
                <a:gd name="connsiteY16" fmla="*/ 4000500 h 5486400"/>
                <a:gd name="connsiteX17" fmla="*/ 4564888 w 5486400"/>
                <a:gd name="connsiteY17" fmla="*/ 3231320 h 5486400"/>
                <a:gd name="connsiteX18" fmla="*/ 5257800 w 5486400"/>
                <a:gd name="connsiteY18" fmla="*/ 2743200 h 5486400"/>
                <a:gd name="connsiteX19" fmla="*/ 4564888 w 5486400"/>
                <a:gd name="connsiteY19" fmla="*/ 2255080 h 5486400"/>
                <a:gd name="connsiteX20" fmla="*/ 4920907 w 5486400"/>
                <a:gd name="connsiteY20" fmla="*/ 1485900 h 5486400"/>
                <a:gd name="connsiteX21" fmla="*/ 4076768 w 5486400"/>
                <a:gd name="connsiteY21" fmla="*/ 1409632 h 5486400"/>
                <a:gd name="connsiteX22" fmla="*/ 4000500 w 5486400"/>
                <a:gd name="connsiteY22" fmla="*/ 565493 h 5486400"/>
                <a:gd name="connsiteX23" fmla="*/ 3231320 w 5486400"/>
                <a:gd name="connsiteY23" fmla="*/ 921512 h 5486400"/>
                <a:gd name="connsiteX24" fmla="*/ 2743200 w 5486400"/>
                <a:gd name="connsiteY24" fmla="*/ 0 h 5486400"/>
                <a:gd name="connsiteX25" fmla="*/ 3275694 w 5486400"/>
                <a:gd name="connsiteY25" fmla="*/ 755904 h 5486400"/>
                <a:gd name="connsiteX26" fmla="*/ 4114800 w 5486400"/>
                <a:gd name="connsiteY26" fmla="*/ 367519 h 5486400"/>
                <a:gd name="connsiteX27" fmla="*/ 4198001 w 5486400"/>
                <a:gd name="connsiteY27" fmla="*/ 1288399 h 5486400"/>
                <a:gd name="connsiteX28" fmla="*/ 5118881 w 5486400"/>
                <a:gd name="connsiteY28" fmla="*/ 1371600 h 5486400"/>
                <a:gd name="connsiteX29" fmla="*/ 4730496 w 5486400"/>
                <a:gd name="connsiteY29" fmla="*/ 2210706 h 5486400"/>
                <a:gd name="connsiteX30" fmla="*/ 5486400 w 5486400"/>
                <a:gd name="connsiteY30" fmla="*/ 2743200 h 5486400"/>
                <a:gd name="connsiteX31" fmla="*/ 4730496 w 5486400"/>
                <a:gd name="connsiteY31" fmla="*/ 3275694 h 5486400"/>
                <a:gd name="connsiteX32" fmla="*/ 5118881 w 5486400"/>
                <a:gd name="connsiteY32" fmla="*/ 4114800 h 5486400"/>
                <a:gd name="connsiteX33" fmla="*/ 4198001 w 5486400"/>
                <a:gd name="connsiteY33" fmla="*/ 4198001 h 5486400"/>
                <a:gd name="connsiteX34" fmla="*/ 4114800 w 5486400"/>
                <a:gd name="connsiteY34" fmla="*/ 5118881 h 5486400"/>
                <a:gd name="connsiteX35" fmla="*/ 3275694 w 5486400"/>
                <a:gd name="connsiteY35" fmla="*/ 4730496 h 5486400"/>
                <a:gd name="connsiteX36" fmla="*/ 2743200 w 5486400"/>
                <a:gd name="connsiteY36" fmla="*/ 5486400 h 5486400"/>
                <a:gd name="connsiteX37" fmla="*/ 2210706 w 5486400"/>
                <a:gd name="connsiteY37" fmla="*/ 4730496 h 5486400"/>
                <a:gd name="connsiteX38" fmla="*/ 1371600 w 5486400"/>
                <a:gd name="connsiteY38" fmla="*/ 5118881 h 5486400"/>
                <a:gd name="connsiteX39" fmla="*/ 1288399 w 5486400"/>
                <a:gd name="connsiteY39" fmla="*/ 4198001 h 5486400"/>
                <a:gd name="connsiteX40" fmla="*/ 367519 w 5486400"/>
                <a:gd name="connsiteY40" fmla="*/ 4114800 h 5486400"/>
                <a:gd name="connsiteX41" fmla="*/ 755904 w 5486400"/>
                <a:gd name="connsiteY41" fmla="*/ 3275694 h 5486400"/>
                <a:gd name="connsiteX42" fmla="*/ 0 w 5486400"/>
                <a:gd name="connsiteY42" fmla="*/ 2743200 h 5486400"/>
                <a:gd name="connsiteX43" fmla="*/ 755904 w 5486400"/>
                <a:gd name="connsiteY43" fmla="*/ 2210706 h 5486400"/>
                <a:gd name="connsiteX44" fmla="*/ 367519 w 5486400"/>
                <a:gd name="connsiteY44" fmla="*/ 1371600 h 5486400"/>
                <a:gd name="connsiteX45" fmla="*/ 1288399 w 5486400"/>
                <a:gd name="connsiteY45" fmla="*/ 1288399 h 5486400"/>
                <a:gd name="connsiteX46" fmla="*/ 1371600 w 5486400"/>
                <a:gd name="connsiteY46" fmla="*/ 367519 h 5486400"/>
                <a:gd name="connsiteX47" fmla="*/ 2210706 w 5486400"/>
                <a:gd name="connsiteY47" fmla="*/ 755904 h 548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5486400" h="5486400">
                  <a:moveTo>
                    <a:pt x="2743200" y="228600"/>
                  </a:moveTo>
                  <a:lnTo>
                    <a:pt x="2255080" y="921512"/>
                  </a:lnTo>
                  <a:lnTo>
                    <a:pt x="1485900" y="565493"/>
                  </a:lnTo>
                  <a:lnTo>
                    <a:pt x="1409632" y="1409632"/>
                  </a:lnTo>
                  <a:lnTo>
                    <a:pt x="565493" y="1485900"/>
                  </a:lnTo>
                  <a:lnTo>
                    <a:pt x="921512" y="2255080"/>
                  </a:lnTo>
                  <a:lnTo>
                    <a:pt x="228600" y="2743200"/>
                  </a:lnTo>
                  <a:lnTo>
                    <a:pt x="921512" y="3231320"/>
                  </a:lnTo>
                  <a:lnTo>
                    <a:pt x="565493" y="4000500"/>
                  </a:lnTo>
                  <a:lnTo>
                    <a:pt x="1409632" y="4076768"/>
                  </a:lnTo>
                  <a:lnTo>
                    <a:pt x="1485900" y="4920907"/>
                  </a:lnTo>
                  <a:lnTo>
                    <a:pt x="2255080" y="4564888"/>
                  </a:lnTo>
                  <a:lnTo>
                    <a:pt x="2743200" y="5257800"/>
                  </a:lnTo>
                  <a:lnTo>
                    <a:pt x="3231320" y="4564888"/>
                  </a:lnTo>
                  <a:lnTo>
                    <a:pt x="4000500" y="4920907"/>
                  </a:lnTo>
                  <a:lnTo>
                    <a:pt x="4076768" y="4076768"/>
                  </a:lnTo>
                  <a:lnTo>
                    <a:pt x="4920907" y="4000500"/>
                  </a:lnTo>
                  <a:lnTo>
                    <a:pt x="4564888" y="3231320"/>
                  </a:lnTo>
                  <a:lnTo>
                    <a:pt x="5257800" y="2743200"/>
                  </a:lnTo>
                  <a:lnTo>
                    <a:pt x="4564888" y="2255080"/>
                  </a:lnTo>
                  <a:lnTo>
                    <a:pt x="4920907" y="1485900"/>
                  </a:lnTo>
                  <a:lnTo>
                    <a:pt x="4076768" y="1409632"/>
                  </a:lnTo>
                  <a:lnTo>
                    <a:pt x="4000500" y="565493"/>
                  </a:lnTo>
                  <a:lnTo>
                    <a:pt x="3231320" y="921512"/>
                  </a:lnTo>
                  <a:close/>
                  <a:moveTo>
                    <a:pt x="2743200" y="0"/>
                  </a:moveTo>
                  <a:lnTo>
                    <a:pt x="3275694" y="755904"/>
                  </a:lnTo>
                  <a:lnTo>
                    <a:pt x="4114800" y="367519"/>
                  </a:lnTo>
                  <a:lnTo>
                    <a:pt x="4198001" y="1288399"/>
                  </a:lnTo>
                  <a:lnTo>
                    <a:pt x="5118881" y="1371600"/>
                  </a:lnTo>
                  <a:lnTo>
                    <a:pt x="4730496" y="2210706"/>
                  </a:lnTo>
                  <a:lnTo>
                    <a:pt x="5486400" y="2743200"/>
                  </a:lnTo>
                  <a:lnTo>
                    <a:pt x="4730496" y="3275694"/>
                  </a:lnTo>
                  <a:lnTo>
                    <a:pt x="5118881" y="4114800"/>
                  </a:lnTo>
                  <a:lnTo>
                    <a:pt x="4198001" y="4198001"/>
                  </a:lnTo>
                  <a:lnTo>
                    <a:pt x="4114800" y="5118881"/>
                  </a:lnTo>
                  <a:lnTo>
                    <a:pt x="3275694" y="4730496"/>
                  </a:lnTo>
                  <a:lnTo>
                    <a:pt x="2743200" y="5486400"/>
                  </a:lnTo>
                  <a:lnTo>
                    <a:pt x="2210706" y="4730496"/>
                  </a:lnTo>
                  <a:lnTo>
                    <a:pt x="1371600" y="5118881"/>
                  </a:lnTo>
                  <a:lnTo>
                    <a:pt x="1288399" y="4198001"/>
                  </a:lnTo>
                  <a:lnTo>
                    <a:pt x="367519" y="4114800"/>
                  </a:lnTo>
                  <a:lnTo>
                    <a:pt x="755904" y="3275694"/>
                  </a:lnTo>
                  <a:lnTo>
                    <a:pt x="0" y="2743200"/>
                  </a:lnTo>
                  <a:lnTo>
                    <a:pt x="755904" y="2210706"/>
                  </a:lnTo>
                  <a:lnTo>
                    <a:pt x="367519" y="1371600"/>
                  </a:lnTo>
                  <a:lnTo>
                    <a:pt x="1288399" y="1288399"/>
                  </a:lnTo>
                  <a:lnTo>
                    <a:pt x="1371600" y="367519"/>
                  </a:lnTo>
                  <a:lnTo>
                    <a:pt x="2210706" y="755904"/>
                  </a:lnTo>
                  <a:close/>
                </a:path>
              </a:pathLst>
            </a:custGeom>
            <a:gradFill>
              <a:gsLst>
                <a:gs pos="5000">
                  <a:srgbClr val="0A0AB6"/>
                </a:gs>
                <a:gs pos="100000">
                  <a:srgbClr val="E7E709"/>
                </a:gs>
                <a:gs pos="41000">
                  <a:srgbClr val="00B050"/>
                </a:gs>
                <a:gs pos="73000">
                  <a:srgbClr val="7030A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7D720E0C-EB1A-4EA4-85B7-490CB7D31177}"/>
                </a:ext>
              </a:extLst>
            </p:cNvPr>
            <p:cNvSpPr/>
            <p:nvPr/>
          </p:nvSpPr>
          <p:spPr>
            <a:xfrm>
              <a:off x="2895600" y="219075"/>
              <a:ext cx="6400800" cy="6400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518545C6-202C-415C-B5E0-4EAB3A42F472}"/>
              </a:ext>
            </a:extLst>
          </p:cNvPr>
          <p:cNvGrpSpPr/>
          <p:nvPr/>
        </p:nvGrpSpPr>
        <p:grpSpPr>
          <a:xfrm>
            <a:off x="-132803" y="641687"/>
            <a:ext cx="5853112" cy="5851319"/>
            <a:chOff x="2986088" y="320040"/>
            <a:chExt cx="6219825" cy="6217920"/>
          </a:xfrm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4B5EB191-1E25-4ECF-8F72-AF556DE5B44C}"/>
                </a:ext>
              </a:extLst>
            </p:cNvPr>
            <p:cNvSpPr/>
            <p:nvPr/>
          </p:nvSpPr>
          <p:spPr>
            <a:xfrm>
              <a:off x="3956481" y="1338309"/>
              <a:ext cx="4206240" cy="4206240"/>
            </a:xfrm>
            <a:custGeom>
              <a:avLst/>
              <a:gdLst>
                <a:gd name="connsiteX0" fmla="*/ 2121763 w 4206240"/>
                <a:gd name="connsiteY0" fmla="*/ 261891 h 4206240"/>
                <a:gd name="connsiteX1" fmla="*/ 292963 w 4206240"/>
                <a:gd name="connsiteY1" fmla="*/ 2090691 h 4206240"/>
                <a:gd name="connsiteX2" fmla="*/ 2121763 w 4206240"/>
                <a:gd name="connsiteY2" fmla="*/ 3919491 h 4206240"/>
                <a:gd name="connsiteX3" fmla="*/ 3950563 w 4206240"/>
                <a:gd name="connsiteY3" fmla="*/ 2090691 h 4206240"/>
                <a:gd name="connsiteX4" fmla="*/ 2121763 w 4206240"/>
                <a:gd name="connsiteY4" fmla="*/ 261891 h 4206240"/>
                <a:gd name="connsiteX5" fmla="*/ 2103120 w 4206240"/>
                <a:gd name="connsiteY5" fmla="*/ 0 h 4206240"/>
                <a:gd name="connsiteX6" fmla="*/ 4206240 w 4206240"/>
                <a:gd name="connsiteY6" fmla="*/ 2103120 h 4206240"/>
                <a:gd name="connsiteX7" fmla="*/ 2103120 w 4206240"/>
                <a:gd name="connsiteY7" fmla="*/ 4206240 h 4206240"/>
                <a:gd name="connsiteX8" fmla="*/ 0 w 4206240"/>
                <a:gd name="connsiteY8" fmla="*/ 2103120 h 4206240"/>
                <a:gd name="connsiteX9" fmla="*/ 2103120 w 4206240"/>
                <a:gd name="connsiteY9" fmla="*/ 0 h 420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06240" h="4206240">
                  <a:moveTo>
                    <a:pt x="2121763" y="261891"/>
                  </a:moveTo>
                  <a:cubicBezTo>
                    <a:pt x="1111745" y="261891"/>
                    <a:pt x="292963" y="1080673"/>
                    <a:pt x="292963" y="2090691"/>
                  </a:cubicBezTo>
                  <a:cubicBezTo>
                    <a:pt x="292963" y="3100709"/>
                    <a:pt x="1111745" y="3919491"/>
                    <a:pt x="2121763" y="3919491"/>
                  </a:cubicBezTo>
                  <a:cubicBezTo>
                    <a:pt x="3131781" y="3919491"/>
                    <a:pt x="3950563" y="3100709"/>
                    <a:pt x="3950563" y="2090691"/>
                  </a:cubicBezTo>
                  <a:cubicBezTo>
                    <a:pt x="3950563" y="1080673"/>
                    <a:pt x="3131781" y="261891"/>
                    <a:pt x="2121763" y="261891"/>
                  </a:cubicBezTo>
                  <a:close/>
                  <a:moveTo>
                    <a:pt x="2103120" y="0"/>
                  </a:moveTo>
                  <a:cubicBezTo>
                    <a:pt x="3264641" y="0"/>
                    <a:pt x="4206240" y="941599"/>
                    <a:pt x="4206240" y="2103120"/>
                  </a:cubicBezTo>
                  <a:cubicBezTo>
                    <a:pt x="4206240" y="3264641"/>
                    <a:pt x="3264641" y="4206240"/>
                    <a:pt x="2103120" y="4206240"/>
                  </a:cubicBezTo>
                  <a:cubicBezTo>
                    <a:pt x="941599" y="4206240"/>
                    <a:pt x="0" y="3264641"/>
                    <a:pt x="0" y="2103120"/>
                  </a:cubicBezTo>
                  <a:cubicBezTo>
                    <a:pt x="0" y="941599"/>
                    <a:pt x="941599" y="0"/>
                    <a:pt x="2103120" y="0"/>
                  </a:cubicBezTo>
                  <a:close/>
                </a:path>
              </a:pathLst>
            </a:custGeom>
            <a:gradFill>
              <a:gsLst>
                <a:gs pos="0">
                  <a:srgbClr val="0A0AB6"/>
                </a:gs>
                <a:gs pos="100000">
                  <a:srgbClr val="E7E709"/>
                </a:gs>
                <a:gs pos="38000">
                  <a:srgbClr val="00B0F0"/>
                </a:gs>
                <a:gs pos="71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42F290FA-92B2-4816-879B-09B132A6CAB6}"/>
                </a:ext>
              </a:extLst>
            </p:cNvPr>
            <p:cNvSpPr/>
            <p:nvPr/>
          </p:nvSpPr>
          <p:spPr>
            <a:xfrm>
              <a:off x="2986088" y="320040"/>
              <a:ext cx="6219825" cy="621792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363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autoRev="1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Oval 123">
            <a:extLst>
              <a:ext uri="{FF2B5EF4-FFF2-40B4-BE49-F238E27FC236}">
                <a16:creationId xmlns:a16="http://schemas.microsoft.com/office/drawing/2014/main" id="{7E29BE5D-448E-4B39-A64F-97EE2199E491}"/>
              </a:ext>
            </a:extLst>
          </p:cNvPr>
          <p:cNvSpPr/>
          <p:nvPr/>
        </p:nvSpPr>
        <p:spPr>
          <a:xfrm>
            <a:off x="2223589" y="-511628"/>
            <a:ext cx="6492240" cy="6400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B266F6CA-BE67-45B8-BD64-9800066C0257}"/>
              </a:ext>
            </a:extLst>
          </p:cNvPr>
          <p:cNvGrpSpPr/>
          <p:nvPr/>
        </p:nvGrpSpPr>
        <p:grpSpPr>
          <a:xfrm>
            <a:off x="4166647" y="640082"/>
            <a:ext cx="3658962" cy="858780"/>
            <a:chOff x="4648199" y="2089200"/>
            <a:chExt cx="3624943" cy="852704"/>
          </a:xfrm>
        </p:grpSpPr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D923AE36-5EA7-476B-8274-576185BFC57C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135" name="Isosceles Triangle 134">
                <a:extLst>
                  <a:ext uri="{FF2B5EF4-FFF2-40B4-BE49-F238E27FC236}">
                    <a16:creationId xmlns:a16="http://schemas.microsoft.com/office/drawing/2014/main" id="{C57F87F3-236F-4571-9432-1BAB304126C2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: Diagonal Corners Snipped 135">
                <a:extLst>
                  <a:ext uri="{FF2B5EF4-FFF2-40B4-BE49-F238E27FC236}">
                    <a16:creationId xmlns:a16="http://schemas.microsoft.com/office/drawing/2014/main" id="{D8BBB1A6-31E1-45E1-BF4E-12CA03A9DB4A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Isosceles Triangle 136">
                <a:extLst>
                  <a:ext uri="{FF2B5EF4-FFF2-40B4-BE49-F238E27FC236}">
                    <a16:creationId xmlns:a16="http://schemas.microsoft.com/office/drawing/2014/main" id="{4E61BAAF-9B29-4572-ACFD-82386D74A581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CDAF97F6-611F-4154-8E18-5838D86C8DDF}"/>
                </a:ext>
              </a:extLst>
            </p:cNvPr>
            <p:cNvSpPr txBox="1"/>
            <p:nvPr/>
          </p:nvSpPr>
          <p:spPr>
            <a:xfrm>
              <a:off x="5669773" y="2109921"/>
              <a:ext cx="2383674" cy="8319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লক্ষ্য করঃ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CDF2F2D-94E9-4EA6-A3DA-AD80BFF4E70C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8972437B-FF52-4160-97A9-C62534F29356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08A4462A-2AE1-419D-91A6-70658C895450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7B951DC-E189-438A-A9C7-97483F8E30D5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E04FB0E6-4692-4DA2-95CE-D3446BEC0E64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9A890893-7749-46CF-8A9D-2A7EF7BBD454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BE5511D-D454-4BDA-84A8-6AFE9F4464F4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7307BEFC-0190-4362-9D3A-7C0A0823B776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9C79EB8-1D76-42E4-8360-C135D1D18762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DA2E7208-3310-429F-A2BA-B53D927C4D98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840782E4-E2B7-47DB-ABA7-45119C250BB9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4A5F6FE3-CFE3-4554-BC30-3D6601872B50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A7C68D6-34B2-422E-8ECB-355FF7765C3E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5188D8F5-440C-4464-9F51-5F78B4BD12B3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F67EF300-A979-4554-9E8A-B7507C070C94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66788515-A41B-460B-AD85-1C96BAF47E61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7E329D47-E32C-46E9-B17E-BCE19ABA2BAD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EB5DBE26-0D63-4EEF-B90A-27E8C74BB348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754A07E2-7451-4A18-B62C-1FD5C0C23D97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73AF2FC6-14C8-4C05-BC74-46F976961028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274C6AA9-B7C6-4DBF-9921-43009D49F1E2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CAB04ED5-635E-4110-9DA2-C9D6B104D848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2D3A6141-A296-41AD-9F48-A22ED69AFD60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96F32FD7-A4F0-4DFD-B97E-E9232D6A2A2D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705E5126-35CA-4F8A-9DC1-3906062A96C4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70DB6EFD-278F-4BC8-9A66-CD4BCA8DE8F5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3B184553-365A-4A0F-8032-A7254C18EF7F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ED5FA4CA-8D61-48DD-B96E-87C20B386C2C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574958F1-3364-472F-8680-AD4A1F3D5F7F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26CA043D-AA85-40A9-A646-0610120E748D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64C67216-0639-4A0D-9B87-A52F44E8F82C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BED4C0E8-6370-4079-BFA6-5543C946B81D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8C63C414-2FAA-43CC-B4FD-5B30A52F5F2E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85C7FDFF-0CFB-4254-9A2C-3ED03AD87205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6A184117-33AF-40CE-9149-0A161DACFB2D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49D5122B-3F83-476D-800E-8ED3DB418F47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3B702E45-4924-4C96-B50B-621C15DE5A20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9D9C267A-93DD-407E-A5E5-CB7C16EC14E7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E2844382-4DC6-4608-B9E8-5D358DDEE197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E831F828-90BE-4736-8D57-B6EC1FCCF780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DB801F0A-5AC3-4CAD-92E8-BA23CD8B29B2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F70839A6-DA03-4C26-B4EC-9A8526A54722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7D77F67E-A678-4BF4-90B8-BC64771BDE3F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5865DAE4-673D-4CDC-9832-41E6658F51FB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>
            <a:extLst>
              <a:ext uri="{FF2B5EF4-FFF2-40B4-BE49-F238E27FC236}">
                <a16:creationId xmlns:a16="http://schemas.microsoft.com/office/drawing/2014/main" id="{775DF67F-9FDF-4A36-B3BD-33B0690A8652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DF17344E-0731-4658-97AE-49C0B4593CD5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>
            <a:extLst>
              <a:ext uri="{FF2B5EF4-FFF2-40B4-BE49-F238E27FC236}">
                <a16:creationId xmlns:a16="http://schemas.microsoft.com/office/drawing/2014/main" id="{E2FC3EF3-DEE5-4DF9-BB54-61C9A73BA0C2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556B4C18-FBB6-4BCE-A427-842D520E5C9A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68E8C268-74D3-4F81-8BF5-3CA39F44ACA2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B153D3BD-985F-44D3-A3D1-D75BC80247BA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>
            <a:extLst>
              <a:ext uri="{FF2B5EF4-FFF2-40B4-BE49-F238E27FC236}">
                <a16:creationId xmlns:a16="http://schemas.microsoft.com/office/drawing/2014/main" id="{5757DC80-A5A5-4AB5-8440-DF64017E12C8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AF1CAF23-4B52-4909-BF46-430D359D12E8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02EAE8E7-5172-4EC0-9960-089C405DEF88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346A0CB2-5727-4601-9B2A-CEEBCC568EE3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D17E81E0-29B4-487F-958C-DA09B03AED08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6AB8BA28-9D07-4DBF-AD6B-60632B2EC4E9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880EFA2A-2AC3-414C-8DF0-C180464C089D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9D91340B-F6D4-402A-8336-3D61F0EEC219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7C7EA38B-430D-45FD-9C18-76B96C60E1A6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01CCB568-D668-4578-94B7-D828661C5855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38782AE6-5367-4F49-B794-15D8B374FD35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0D5D6F4B-B02B-4F50-8272-777606ACC036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5A3D2237-8AF1-4E0F-BDC6-2A9D3FEF04A3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257E25CC-7955-40C8-AFEB-15BAB6A4D2A5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51AA4E5B-B40F-4DA0-A5DB-4F739F63A117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1BC91A98-D600-411E-BE4B-8F3134997B52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E7A67538-28B8-4DDA-80AB-18A352CA9459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F5C2DECF-5F3C-449B-B0EB-8E1703832AB8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4F9C6FB4-B1B2-4AE1-81F8-E30E8AC9DFD5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Isosceles Triangle 83">
            <a:extLst>
              <a:ext uri="{FF2B5EF4-FFF2-40B4-BE49-F238E27FC236}">
                <a16:creationId xmlns:a16="http://schemas.microsoft.com/office/drawing/2014/main" id="{1BB528D6-B88E-4603-9726-653C3B8B9F54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Isosceles Triangle 84">
            <a:extLst>
              <a:ext uri="{FF2B5EF4-FFF2-40B4-BE49-F238E27FC236}">
                <a16:creationId xmlns:a16="http://schemas.microsoft.com/office/drawing/2014/main" id="{0C6C31AA-334D-4BF8-97ED-317CBE29EA66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E25A17BD-5C05-4E86-A822-9B1A66B2AD0C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Isosceles Triangle 86">
            <a:extLst>
              <a:ext uri="{FF2B5EF4-FFF2-40B4-BE49-F238E27FC236}">
                <a16:creationId xmlns:a16="http://schemas.microsoft.com/office/drawing/2014/main" id="{F296E0A9-DAD7-40BF-9D81-23432D21C08F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018A0971-22CD-4288-8C8A-59D694625F84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8A643788-AEB5-475F-9851-D1AEDC2A31E6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95BF95D6-8C6A-4AC0-B7C8-41D285ECF7E8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Isosceles Triangle 90">
            <a:extLst>
              <a:ext uri="{FF2B5EF4-FFF2-40B4-BE49-F238E27FC236}">
                <a16:creationId xmlns:a16="http://schemas.microsoft.com/office/drawing/2014/main" id="{D3E29F41-BE72-48BE-972B-B4546DB11A52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Isosceles Triangle 91">
            <a:extLst>
              <a:ext uri="{FF2B5EF4-FFF2-40B4-BE49-F238E27FC236}">
                <a16:creationId xmlns:a16="http://schemas.microsoft.com/office/drawing/2014/main" id="{04F32790-1845-4043-AF01-D7EF9AAAC78A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Isosceles Triangle 92">
            <a:extLst>
              <a:ext uri="{FF2B5EF4-FFF2-40B4-BE49-F238E27FC236}">
                <a16:creationId xmlns:a16="http://schemas.microsoft.com/office/drawing/2014/main" id="{4B864737-B649-494C-9F6E-1D8A1AAEAC1B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Isosceles Triangle 93">
            <a:extLst>
              <a:ext uri="{FF2B5EF4-FFF2-40B4-BE49-F238E27FC236}">
                <a16:creationId xmlns:a16="http://schemas.microsoft.com/office/drawing/2014/main" id="{37576FB7-D2D5-44E2-9873-16D257B002CA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Isosceles Triangle 94">
            <a:extLst>
              <a:ext uri="{FF2B5EF4-FFF2-40B4-BE49-F238E27FC236}">
                <a16:creationId xmlns:a16="http://schemas.microsoft.com/office/drawing/2014/main" id="{C54E24E4-07F9-4D91-B063-FE64FB7343D9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F1F1ADDF-640D-432E-95F0-4EE35E6524B2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Isosceles Triangle 96">
            <a:extLst>
              <a:ext uri="{FF2B5EF4-FFF2-40B4-BE49-F238E27FC236}">
                <a16:creationId xmlns:a16="http://schemas.microsoft.com/office/drawing/2014/main" id="{9717FA0E-2BE5-4894-B08A-4FD057BCFD2B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Isosceles Triangle 97">
            <a:extLst>
              <a:ext uri="{FF2B5EF4-FFF2-40B4-BE49-F238E27FC236}">
                <a16:creationId xmlns:a16="http://schemas.microsoft.com/office/drawing/2014/main" id="{6AFC91A7-B643-41E5-BB33-D06016D430AA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Isosceles Triangle 98">
            <a:extLst>
              <a:ext uri="{FF2B5EF4-FFF2-40B4-BE49-F238E27FC236}">
                <a16:creationId xmlns:a16="http://schemas.microsoft.com/office/drawing/2014/main" id="{97FA41D5-CC3E-457A-81ED-CEE7369D4AAA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Isosceles Triangle 99">
            <a:extLst>
              <a:ext uri="{FF2B5EF4-FFF2-40B4-BE49-F238E27FC236}">
                <a16:creationId xmlns:a16="http://schemas.microsoft.com/office/drawing/2014/main" id="{A8EC8E6D-C87F-4A7C-A089-141E56FF091B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Isosceles Triangle 100">
            <a:extLst>
              <a:ext uri="{FF2B5EF4-FFF2-40B4-BE49-F238E27FC236}">
                <a16:creationId xmlns:a16="http://schemas.microsoft.com/office/drawing/2014/main" id="{81972D6A-805B-47F6-B2F0-3382CFFAE8CA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Isosceles Triangle 101">
            <a:extLst>
              <a:ext uri="{FF2B5EF4-FFF2-40B4-BE49-F238E27FC236}">
                <a16:creationId xmlns:a16="http://schemas.microsoft.com/office/drawing/2014/main" id="{A2B03601-F5E8-4D13-AB2C-CE3E5A8266AD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Isosceles Triangle 102">
            <a:extLst>
              <a:ext uri="{FF2B5EF4-FFF2-40B4-BE49-F238E27FC236}">
                <a16:creationId xmlns:a16="http://schemas.microsoft.com/office/drawing/2014/main" id="{67F84B12-3733-4632-B834-65888C7E900B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Isosceles Triangle 103">
            <a:extLst>
              <a:ext uri="{FF2B5EF4-FFF2-40B4-BE49-F238E27FC236}">
                <a16:creationId xmlns:a16="http://schemas.microsoft.com/office/drawing/2014/main" id="{D48143D6-E777-40BC-B0CF-6378A14F7D94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Isosceles Triangle 104">
            <a:extLst>
              <a:ext uri="{FF2B5EF4-FFF2-40B4-BE49-F238E27FC236}">
                <a16:creationId xmlns:a16="http://schemas.microsoft.com/office/drawing/2014/main" id="{15302F2A-08E5-49C6-A8E3-B77EA6AEF0E7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Isosceles Triangle 105">
            <a:extLst>
              <a:ext uri="{FF2B5EF4-FFF2-40B4-BE49-F238E27FC236}">
                <a16:creationId xmlns:a16="http://schemas.microsoft.com/office/drawing/2014/main" id="{617BA4BA-D674-4C72-9446-4069C6A89C6E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Isosceles Triangle 106">
            <a:extLst>
              <a:ext uri="{FF2B5EF4-FFF2-40B4-BE49-F238E27FC236}">
                <a16:creationId xmlns:a16="http://schemas.microsoft.com/office/drawing/2014/main" id="{7088AFDB-6177-4F6F-A080-6C02831A292E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Isosceles Triangle 107">
            <a:extLst>
              <a:ext uri="{FF2B5EF4-FFF2-40B4-BE49-F238E27FC236}">
                <a16:creationId xmlns:a16="http://schemas.microsoft.com/office/drawing/2014/main" id="{EA817177-6F35-4B1B-8723-96DAC89B1F5A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Isosceles Triangle 108">
            <a:extLst>
              <a:ext uri="{FF2B5EF4-FFF2-40B4-BE49-F238E27FC236}">
                <a16:creationId xmlns:a16="http://schemas.microsoft.com/office/drawing/2014/main" id="{F44A3313-8D75-418F-AF05-ABBB0055D8CA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Isosceles Triangle 109">
            <a:extLst>
              <a:ext uri="{FF2B5EF4-FFF2-40B4-BE49-F238E27FC236}">
                <a16:creationId xmlns:a16="http://schemas.microsoft.com/office/drawing/2014/main" id="{3C4D0CF4-FD8D-47A9-B875-FF3E452DACA6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0461E37E-0942-4044-98E5-BA734189D7D1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753F1C9F-3C10-4E31-B352-7E7C308038CD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Isosceles Triangle 112">
            <a:extLst>
              <a:ext uri="{FF2B5EF4-FFF2-40B4-BE49-F238E27FC236}">
                <a16:creationId xmlns:a16="http://schemas.microsoft.com/office/drawing/2014/main" id="{15D283E7-06EA-4DA4-8DCC-E610582E2208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Isosceles Triangle 113">
            <a:extLst>
              <a:ext uri="{FF2B5EF4-FFF2-40B4-BE49-F238E27FC236}">
                <a16:creationId xmlns:a16="http://schemas.microsoft.com/office/drawing/2014/main" id="{BC5CF3CA-79D0-478A-A14F-426F37611012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Isosceles Triangle 114">
            <a:extLst>
              <a:ext uri="{FF2B5EF4-FFF2-40B4-BE49-F238E27FC236}">
                <a16:creationId xmlns:a16="http://schemas.microsoft.com/office/drawing/2014/main" id="{38CD96A0-03FB-4C12-8AF6-5A99E39EA5A7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7C2014F2-3BF4-44E3-BBF4-7497B2DE7375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Isosceles Triangle 116">
            <a:extLst>
              <a:ext uri="{FF2B5EF4-FFF2-40B4-BE49-F238E27FC236}">
                <a16:creationId xmlns:a16="http://schemas.microsoft.com/office/drawing/2014/main" id="{9DF86BB2-BC6A-444C-A1E8-3886D64DE7AF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Isosceles Triangle 121">
            <a:extLst>
              <a:ext uri="{FF2B5EF4-FFF2-40B4-BE49-F238E27FC236}">
                <a16:creationId xmlns:a16="http://schemas.microsoft.com/office/drawing/2014/main" id="{FF288F6F-A9C3-45F0-9343-08166E1D9EB8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id="{672C3B43-EE50-47F3-B6CD-D4C08E54CF6D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6D571960-D444-459F-9298-F2BFD1234FA6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Isosceles Triangle 125">
            <a:extLst>
              <a:ext uri="{FF2B5EF4-FFF2-40B4-BE49-F238E27FC236}">
                <a16:creationId xmlns:a16="http://schemas.microsoft.com/office/drawing/2014/main" id="{1D4F4028-F648-4046-A1AF-5E3DE3C445EF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Isosceles Triangle 126">
            <a:extLst>
              <a:ext uri="{FF2B5EF4-FFF2-40B4-BE49-F238E27FC236}">
                <a16:creationId xmlns:a16="http://schemas.microsoft.com/office/drawing/2014/main" id="{2C6857C4-77FB-482B-8B37-DF02608BB265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Isosceles Triangle 127">
            <a:extLst>
              <a:ext uri="{FF2B5EF4-FFF2-40B4-BE49-F238E27FC236}">
                <a16:creationId xmlns:a16="http://schemas.microsoft.com/office/drawing/2014/main" id="{F66A41BF-E7B1-4F09-8143-2E9CEDDB1BFA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Isosceles Triangle 128">
            <a:extLst>
              <a:ext uri="{FF2B5EF4-FFF2-40B4-BE49-F238E27FC236}">
                <a16:creationId xmlns:a16="http://schemas.microsoft.com/office/drawing/2014/main" id="{908F8470-0C54-4A17-98FC-8401AF8DD1E4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Isosceles Triangle 129">
            <a:extLst>
              <a:ext uri="{FF2B5EF4-FFF2-40B4-BE49-F238E27FC236}">
                <a16:creationId xmlns:a16="http://schemas.microsoft.com/office/drawing/2014/main" id="{C5432E4F-8E4E-4B91-9FF1-2C40AE3FE86F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Isosceles Triangle 130">
            <a:extLst>
              <a:ext uri="{FF2B5EF4-FFF2-40B4-BE49-F238E27FC236}">
                <a16:creationId xmlns:a16="http://schemas.microsoft.com/office/drawing/2014/main" id="{E1D53247-5253-46E3-B27A-A00BA9B432B8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9AC50510-6912-4608-B4A3-ECA193E421DF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EAD8C964-2ED7-4381-BF84-E026F85F448F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45CA91DD-057D-46DC-AF91-B4B0F6EFE38F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6499EAD8-B49C-4D68-9BAB-84B630A67001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129114E-089E-42C8-9F2C-86661DA8429C}"/>
              </a:ext>
            </a:extLst>
          </p:cNvPr>
          <p:cNvCxnSpPr/>
          <p:nvPr/>
        </p:nvCxnSpPr>
        <p:spPr>
          <a:xfrm>
            <a:off x="3478490" y="5703217"/>
            <a:ext cx="584461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CA9E0298-63CF-46D2-AFC6-0175F53B8549}"/>
              </a:ext>
            </a:extLst>
          </p:cNvPr>
          <p:cNvCxnSpPr/>
          <p:nvPr/>
        </p:nvCxnSpPr>
        <p:spPr>
          <a:xfrm>
            <a:off x="6741736" y="3772292"/>
            <a:ext cx="3582186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98A7968-D84E-425D-84B0-05DEEF8B8686}"/>
              </a:ext>
            </a:extLst>
          </p:cNvPr>
          <p:cNvGrpSpPr/>
          <p:nvPr/>
        </p:nvGrpSpPr>
        <p:grpSpPr>
          <a:xfrm>
            <a:off x="8204462" y="791852"/>
            <a:ext cx="3582186" cy="2201158"/>
            <a:chOff x="8204462" y="791852"/>
            <a:chExt cx="3582186" cy="2201158"/>
          </a:xfrm>
        </p:grpSpPr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B927E525-3C8D-4E6C-9EDC-A5FBEC1FBE63}"/>
                </a:ext>
              </a:extLst>
            </p:cNvPr>
            <p:cNvCxnSpPr/>
            <p:nvPr/>
          </p:nvCxnSpPr>
          <p:spPr>
            <a:xfrm>
              <a:off x="8204462" y="2991439"/>
              <a:ext cx="3582186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CA0A9372-A257-40F3-9C1C-ED55912CC3E6}"/>
                </a:ext>
              </a:extLst>
            </p:cNvPr>
            <p:cNvCxnSpPr>
              <a:cxnSpLocks/>
            </p:cNvCxnSpPr>
            <p:nvPr/>
          </p:nvCxnSpPr>
          <p:spPr>
            <a:xfrm>
              <a:off x="8634952" y="791852"/>
              <a:ext cx="3143840" cy="2201158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55A6DE0-5D60-4CB6-8203-6D6E86046567}"/>
              </a:ext>
            </a:extLst>
          </p:cNvPr>
          <p:cNvGrpSpPr/>
          <p:nvPr/>
        </p:nvGrpSpPr>
        <p:grpSpPr>
          <a:xfrm>
            <a:off x="688157" y="612742"/>
            <a:ext cx="3582186" cy="2498105"/>
            <a:chOff x="688157" y="612742"/>
            <a:chExt cx="3582186" cy="2498105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84CB950-9865-4C48-9800-93B0CA2237DB}"/>
                </a:ext>
              </a:extLst>
            </p:cNvPr>
            <p:cNvCxnSpPr/>
            <p:nvPr/>
          </p:nvCxnSpPr>
          <p:spPr>
            <a:xfrm>
              <a:off x="688157" y="3110845"/>
              <a:ext cx="3582186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92CD9262-6B34-4DB9-9D22-DEFCF19475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7584" y="612742"/>
              <a:ext cx="2262432" cy="249810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7323D1F7-3D08-4BDA-B2E7-2A34BF6B9716}"/>
              </a:ext>
            </a:extLst>
          </p:cNvPr>
          <p:cNvCxnSpPr/>
          <p:nvPr/>
        </p:nvCxnSpPr>
        <p:spPr>
          <a:xfrm>
            <a:off x="3481633" y="5706358"/>
            <a:ext cx="3582186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8FD505B-0EA5-487D-82D3-6116EA0B4B2C}"/>
              </a:ext>
            </a:extLst>
          </p:cNvPr>
          <p:cNvSpPr txBox="1"/>
          <p:nvPr/>
        </p:nvSpPr>
        <p:spPr>
          <a:xfrm>
            <a:off x="4600283" y="3431358"/>
            <a:ext cx="612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60574A9D-3A9B-4092-8586-0550B47524ED}"/>
              </a:ext>
            </a:extLst>
          </p:cNvPr>
          <p:cNvSpPr txBox="1"/>
          <p:nvPr/>
        </p:nvSpPr>
        <p:spPr>
          <a:xfrm>
            <a:off x="3187832" y="5667081"/>
            <a:ext cx="612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EFF4F105-7B66-4928-889B-39A2A02908C4}"/>
              </a:ext>
            </a:extLst>
          </p:cNvPr>
          <p:cNvSpPr txBox="1"/>
          <p:nvPr/>
        </p:nvSpPr>
        <p:spPr>
          <a:xfrm>
            <a:off x="6856430" y="5678079"/>
            <a:ext cx="612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12500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2.22222E-6 L 0.22747 0.3773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67" y="1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-0.38607 0.394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10" y="19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0" grpId="0"/>
      <p:bldP spid="1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Picture 122">
            <a:extLst>
              <a:ext uri="{FF2B5EF4-FFF2-40B4-BE49-F238E27FC236}">
                <a16:creationId xmlns:a16="http://schemas.microsoft.com/office/drawing/2014/main" id="{B27AC7EF-6E53-4A93-A62C-7ABB59CBD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873" y="4631335"/>
            <a:ext cx="918128" cy="464988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2208194F-8569-45BF-9E1F-E7848646D4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96" y="3558602"/>
            <a:ext cx="935601" cy="473837"/>
          </a:xfrm>
          <a:prstGeom prst="rect">
            <a:avLst/>
          </a:prstGeom>
        </p:spPr>
      </p:pic>
      <p:pic>
        <p:nvPicPr>
          <p:cNvPr id="128" name="Picture 127">
            <a:extLst>
              <a:ext uri="{FF2B5EF4-FFF2-40B4-BE49-F238E27FC236}">
                <a16:creationId xmlns:a16="http://schemas.microsoft.com/office/drawing/2014/main" id="{F0106594-249D-4D17-9273-681FF37BBB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148" y="2501631"/>
            <a:ext cx="935601" cy="473837"/>
          </a:xfrm>
          <a:prstGeom prst="rect">
            <a:avLst/>
          </a:prstGeom>
        </p:spPr>
      </p:pic>
      <p:grpSp>
        <p:nvGrpSpPr>
          <p:cNvPr id="129" name="Group 128">
            <a:extLst>
              <a:ext uri="{FF2B5EF4-FFF2-40B4-BE49-F238E27FC236}">
                <a16:creationId xmlns:a16="http://schemas.microsoft.com/office/drawing/2014/main" id="{962844B2-35A6-432D-8E86-836D88E77172}"/>
              </a:ext>
            </a:extLst>
          </p:cNvPr>
          <p:cNvGrpSpPr/>
          <p:nvPr/>
        </p:nvGrpSpPr>
        <p:grpSpPr>
          <a:xfrm>
            <a:off x="2584583" y="1172550"/>
            <a:ext cx="6204857" cy="772884"/>
            <a:chOff x="4648199" y="2089200"/>
            <a:chExt cx="3624943" cy="852704"/>
          </a:xfrm>
        </p:grpSpPr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3559D762-DFC5-4DBA-895E-CB5555CBD065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132" name="Isosceles Triangle 131">
                <a:extLst>
                  <a:ext uri="{FF2B5EF4-FFF2-40B4-BE49-F238E27FC236}">
                    <a16:creationId xmlns:a16="http://schemas.microsoft.com/office/drawing/2014/main" id="{01D3F389-CAA9-498A-8F96-722BECC92CAC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: Diagonal Corners Snipped 132">
                <a:extLst>
                  <a:ext uri="{FF2B5EF4-FFF2-40B4-BE49-F238E27FC236}">
                    <a16:creationId xmlns:a16="http://schemas.microsoft.com/office/drawing/2014/main" id="{50CFEBA0-4600-4F2B-A877-E03B7C1B1504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Isosceles Triangle 133">
                <a:extLst>
                  <a:ext uri="{FF2B5EF4-FFF2-40B4-BE49-F238E27FC236}">
                    <a16:creationId xmlns:a16="http://schemas.microsoft.com/office/drawing/2014/main" id="{35217510-BFCE-47CB-9ED8-D0D2806CD71F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2B0289BA-DCD6-45C5-81D2-99BB9C4D5B00}"/>
                </a:ext>
              </a:extLst>
            </p:cNvPr>
            <p:cNvSpPr txBox="1"/>
            <p:nvPr/>
          </p:nvSpPr>
          <p:spPr>
            <a:xfrm>
              <a:off x="4978610" y="2109921"/>
              <a:ext cx="3012007" cy="8319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আজকে যা শিখতে পারবেঃ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1991C13B-D944-4CEA-B85C-07A3DAF29AB3}"/>
              </a:ext>
            </a:extLst>
          </p:cNvPr>
          <p:cNvGrpSpPr/>
          <p:nvPr/>
        </p:nvGrpSpPr>
        <p:grpSpPr>
          <a:xfrm>
            <a:off x="1727200" y="2512603"/>
            <a:ext cx="6078194" cy="691798"/>
            <a:chOff x="4823205" y="2058701"/>
            <a:chExt cx="3321296" cy="793355"/>
          </a:xfrm>
        </p:grpSpPr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CC9794AA-589D-42ED-89B3-75A837D67F48}"/>
                </a:ext>
              </a:extLst>
            </p:cNvPr>
            <p:cNvGrpSpPr/>
            <p:nvPr/>
          </p:nvGrpSpPr>
          <p:grpSpPr>
            <a:xfrm>
              <a:off x="4823205" y="2089200"/>
              <a:ext cx="3321296" cy="762856"/>
              <a:chOff x="3282227" y="2089200"/>
              <a:chExt cx="5768988" cy="707570"/>
            </a:xfrm>
          </p:grpSpPr>
          <p:sp>
            <p:nvSpPr>
              <p:cNvPr id="140" name="Isosceles Triangle 139">
                <a:extLst>
                  <a:ext uri="{FF2B5EF4-FFF2-40B4-BE49-F238E27FC236}">
                    <a16:creationId xmlns:a16="http://schemas.microsoft.com/office/drawing/2014/main" id="{A9E57E2B-43E0-43FE-9DBE-E4BEDB4A61B3}"/>
                  </a:ext>
                </a:extLst>
              </p:cNvPr>
              <p:cNvSpPr/>
              <p:nvPr/>
            </p:nvSpPr>
            <p:spPr>
              <a:xfrm rot="5400000">
                <a:off x="3045384" y="2326043"/>
                <a:ext cx="664029" cy="19034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: Diagonal Corners Snipped 140">
                <a:extLst>
                  <a:ext uri="{FF2B5EF4-FFF2-40B4-BE49-F238E27FC236}">
                    <a16:creationId xmlns:a16="http://schemas.microsoft.com/office/drawing/2014/main" id="{AA2E1ACA-C995-4405-A047-25275F66F443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Isosceles Triangle 141">
                <a:extLst>
                  <a:ext uri="{FF2B5EF4-FFF2-40B4-BE49-F238E27FC236}">
                    <a16:creationId xmlns:a16="http://schemas.microsoft.com/office/drawing/2014/main" id="{6979271C-BDD5-410C-B325-3A031C3D19D9}"/>
                  </a:ext>
                </a:extLst>
              </p:cNvPr>
              <p:cNvSpPr/>
              <p:nvPr/>
            </p:nvSpPr>
            <p:spPr>
              <a:xfrm rot="16200000">
                <a:off x="8583762" y="2329316"/>
                <a:ext cx="664028" cy="270879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6D06FC9F-564C-4A26-87A4-3B219C4C8E27}"/>
                </a:ext>
              </a:extLst>
            </p:cNvPr>
            <p:cNvSpPr txBox="1"/>
            <p:nvPr/>
          </p:nvSpPr>
          <p:spPr>
            <a:xfrm>
              <a:off x="4932112" y="2058701"/>
              <a:ext cx="3012007" cy="74121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36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কোণের ধারণা ব্যাখ্যা করতে পারবে।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E766FACE-09C9-451B-A4B4-4A91B24EC362}"/>
              </a:ext>
            </a:extLst>
          </p:cNvPr>
          <p:cNvGrpSpPr/>
          <p:nvPr/>
        </p:nvGrpSpPr>
        <p:grpSpPr>
          <a:xfrm>
            <a:off x="1737358" y="3543674"/>
            <a:ext cx="10101203" cy="664621"/>
            <a:chOff x="4853769" y="2089201"/>
            <a:chExt cx="3236396" cy="762854"/>
          </a:xfrm>
        </p:grpSpPr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50EE81DC-68A0-4D55-AC1B-FE7FB69B3DD2}"/>
                </a:ext>
              </a:extLst>
            </p:cNvPr>
            <p:cNvGrpSpPr/>
            <p:nvPr/>
          </p:nvGrpSpPr>
          <p:grpSpPr>
            <a:xfrm>
              <a:off x="4853769" y="2089201"/>
              <a:ext cx="3236396" cy="762854"/>
              <a:chOff x="3335316" y="2089201"/>
              <a:chExt cx="5621519" cy="707568"/>
            </a:xfrm>
          </p:grpSpPr>
          <p:sp>
            <p:nvSpPr>
              <p:cNvPr id="146" name="Isosceles Triangle 145">
                <a:extLst>
                  <a:ext uri="{FF2B5EF4-FFF2-40B4-BE49-F238E27FC236}">
                    <a16:creationId xmlns:a16="http://schemas.microsoft.com/office/drawing/2014/main" id="{3AE2D58B-F4A1-4302-A8DA-AADA8DA02D14}"/>
                  </a:ext>
                </a:extLst>
              </p:cNvPr>
              <p:cNvSpPr/>
              <p:nvPr/>
            </p:nvSpPr>
            <p:spPr>
              <a:xfrm rot="5400000">
                <a:off x="3080777" y="2343740"/>
                <a:ext cx="664029" cy="154951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: Diagonal Corners Snipped 146">
                <a:extLst>
                  <a:ext uri="{FF2B5EF4-FFF2-40B4-BE49-F238E27FC236}">
                    <a16:creationId xmlns:a16="http://schemas.microsoft.com/office/drawing/2014/main" id="{287749BA-412E-481F-AC9C-EB4894E8032C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Isosceles Triangle 147">
                <a:extLst>
                  <a:ext uri="{FF2B5EF4-FFF2-40B4-BE49-F238E27FC236}">
                    <a16:creationId xmlns:a16="http://schemas.microsoft.com/office/drawing/2014/main" id="{0555ED1D-3EBB-4FEE-9511-CCC6F82D4E79}"/>
                  </a:ext>
                </a:extLst>
              </p:cNvPr>
              <p:cNvSpPr/>
              <p:nvPr/>
            </p:nvSpPr>
            <p:spPr>
              <a:xfrm rot="16200000">
                <a:off x="8536572" y="2376506"/>
                <a:ext cx="664028" cy="176498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E1110108-E73D-49B2-958A-D1D962B550C2}"/>
                </a:ext>
              </a:extLst>
            </p:cNvPr>
            <p:cNvSpPr txBox="1"/>
            <p:nvPr/>
          </p:nvSpPr>
          <p:spPr>
            <a:xfrm>
              <a:off x="4925913" y="2138899"/>
              <a:ext cx="3012007" cy="6712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দুইটি কোণ ও কোণ সংলগ্ন একটি বাহু দেওয়া আছে ত্রিভুজ আঁকতে পারবে।</a:t>
              </a:r>
              <a:endPara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F5A22531-BA00-4E8E-9514-CEC712D68FA0}"/>
              </a:ext>
            </a:extLst>
          </p:cNvPr>
          <p:cNvGrpSpPr/>
          <p:nvPr/>
        </p:nvGrpSpPr>
        <p:grpSpPr>
          <a:xfrm>
            <a:off x="1747518" y="4584350"/>
            <a:ext cx="9244737" cy="639403"/>
            <a:chOff x="4853769" y="2089201"/>
            <a:chExt cx="3236396" cy="762854"/>
          </a:xfrm>
        </p:grpSpPr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5F06D6B9-7D66-4C1F-9906-F7702DAA986D}"/>
                </a:ext>
              </a:extLst>
            </p:cNvPr>
            <p:cNvGrpSpPr/>
            <p:nvPr/>
          </p:nvGrpSpPr>
          <p:grpSpPr>
            <a:xfrm>
              <a:off x="4853769" y="2089201"/>
              <a:ext cx="3236396" cy="762854"/>
              <a:chOff x="3335316" y="2089201"/>
              <a:chExt cx="5621519" cy="707568"/>
            </a:xfrm>
          </p:grpSpPr>
          <p:sp>
            <p:nvSpPr>
              <p:cNvPr id="152" name="Isosceles Triangle 151">
                <a:extLst>
                  <a:ext uri="{FF2B5EF4-FFF2-40B4-BE49-F238E27FC236}">
                    <a16:creationId xmlns:a16="http://schemas.microsoft.com/office/drawing/2014/main" id="{98ED390F-C9C6-4FA1-BC61-BC600CB1B9FF}"/>
                  </a:ext>
                </a:extLst>
              </p:cNvPr>
              <p:cNvSpPr/>
              <p:nvPr/>
            </p:nvSpPr>
            <p:spPr>
              <a:xfrm rot="5400000">
                <a:off x="3080777" y="2343740"/>
                <a:ext cx="664029" cy="154951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: Diagonal Corners Snipped 152">
                <a:extLst>
                  <a:ext uri="{FF2B5EF4-FFF2-40B4-BE49-F238E27FC236}">
                    <a16:creationId xmlns:a16="http://schemas.microsoft.com/office/drawing/2014/main" id="{7102C7D5-2E7D-4203-89FA-C72622730F2F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Isosceles Triangle 153">
                <a:extLst>
                  <a:ext uri="{FF2B5EF4-FFF2-40B4-BE49-F238E27FC236}">
                    <a16:creationId xmlns:a16="http://schemas.microsoft.com/office/drawing/2014/main" id="{D92A9DD4-B87B-4EAC-AA70-CB064021677C}"/>
                  </a:ext>
                </a:extLst>
              </p:cNvPr>
              <p:cNvSpPr/>
              <p:nvPr/>
            </p:nvSpPr>
            <p:spPr>
              <a:xfrm rot="16200000">
                <a:off x="8536572" y="2376506"/>
                <a:ext cx="664028" cy="176498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59D41225-7ABB-4D0B-822B-DA200C601CCB}"/>
                </a:ext>
              </a:extLst>
            </p:cNvPr>
            <p:cNvSpPr txBox="1"/>
            <p:nvPr/>
          </p:nvSpPr>
          <p:spPr>
            <a:xfrm>
              <a:off x="4950929" y="2116567"/>
              <a:ext cx="3012007" cy="6712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প্রদত্ত উপাত্ত হতে কম্পাস ও রুলারে সাহায্যে ত্রিভুজ আঁকতে পারবে।</a:t>
              </a:r>
              <a:endParaRPr lang="en-US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49471F22-7F53-4281-940E-EC1BC3004F42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D0797B11-426D-4616-97E9-ACF74417DE60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FF1B5136-E505-44C8-84C0-B36E4F08214D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CE8D74C3-D66A-49A9-9D8A-673D08576014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78F4BF79-F68A-4905-8AF6-A545AECFBA9B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976DD805-EC1A-431F-8247-5B7A1F2BA4C3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9D20A0D3-824E-429D-9871-037B75D463B4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591E42F6-E4BD-4592-B3DD-5C0EF41ED067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4CAFF3F5-DA1C-470C-B771-F24764D01D74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57BBF459-3C55-460D-9682-A327587971D4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B65A7E5A-A743-40DF-A139-8B5A15DBA3AB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764B0C3F-EA51-4DAE-8D99-6CA1B8386ADC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14135846-A3A9-4AD9-8AD3-D08EE0C04F52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9F0FAF0B-339D-4B31-B0B6-244D72EB35DF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8A4390B3-DA85-4903-8D37-FC6AA7F4832A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C13AACC5-FB80-42A0-B466-1845F6A2F013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FEE58EB9-A096-4839-8392-7C7F1A855499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4F166943-7B17-4CD8-B80F-B9A704937120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7E3F6AB1-55CB-47F8-B79A-4C9D1E2A510C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9CECF2BA-ECE9-4476-BFC1-66791A37AFAD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85EA9EB5-5071-454B-88F1-6B3905D23EF5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BD247B0A-33AB-4105-B376-1D5E7CB6DF8E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1FA9639F-2CE6-45F4-B08E-12F2E02ECF5E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98433D88-68B5-41AD-9C5B-7763A67AF28E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814D1FDD-750E-40E4-B3E0-DAA78D175635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39AF9408-4B0E-431F-BE92-8BB2BCF17A7D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676B6E6A-0A62-4F9D-90E6-26E55BE459C1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>
            <a:extLst>
              <a:ext uri="{FF2B5EF4-FFF2-40B4-BE49-F238E27FC236}">
                <a16:creationId xmlns:a16="http://schemas.microsoft.com/office/drawing/2014/main" id="{39230F37-01BC-4FA0-B6D6-FE3C918BCFC7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B1BF4F3A-16A8-4386-AE9B-99A5877987D8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Isosceles Triangle 183">
            <a:extLst>
              <a:ext uri="{FF2B5EF4-FFF2-40B4-BE49-F238E27FC236}">
                <a16:creationId xmlns:a16="http://schemas.microsoft.com/office/drawing/2014/main" id="{3A222279-9F88-41C2-B173-9FE0B210D2DA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Isosceles Triangle 184">
            <a:extLst>
              <a:ext uri="{FF2B5EF4-FFF2-40B4-BE49-F238E27FC236}">
                <a16:creationId xmlns:a16="http://schemas.microsoft.com/office/drawing/2014/main" id="{239F91B7-0C83-4550-B9DD-2BAEFD278C8B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Isosceles Triangle 185">
            <a:extLst>
              <a:ext uri="{FF2B5EF4-FFF2-40B4-BE49-F238E27FC236}">
                <a16:creationId xmlns:a16="http://schemas.microsoft.com/office/drawing/2014/main" id="{2A371A83-6A19-4E51-91EE-797E9478F548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Isosceles Triangle 186">
            <a:extLst>
              <a:ext uri="{FF2B5EF4-FFF2-40B4-BE49-F238E27FC236}">
                <a16:creationId xmlns:a16="http://schemas.microsoft.com/office/drawing/2014/main" id="{52A5DB26-6593-429C-9C26-432FECCEB2C3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E3BBF170-2891-4E01-A67B-947CD5F12191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97EBE057-FDA2-47A0-A6C7-83B0E7B7F7E9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3BAE7EA9-4D48-44CF-88B4-0181A2C80EFE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36385A03-1225-42E8-A878-6DA50A11828B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49AAC995-6A35-4DB7-AFF2-75C712BA4FA3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5CAACF91-45FB-40F8-8853-254D3662D1A9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E52DBCAF-7058-47AD-8047-E840D572A80D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Isosceles Triangle 194">
            <a:extLst>
              <a:ext uri="{FF2B5EF4-FFF2-40B4-BE49-F238E27FC236}">
                <a16:creationId xmlns:a16="http://schemas.microsoft.com/office/drawing/2014/main" id="{2CA00DD1-263C-48BC-9F0F-C3D7C72D8DD6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Isosceles Triangle 195">
            <a:extLst>
              <a:ext uri="{FF2B5EF4-FFF2-40B4-BE49-F238E27FC236}">
                <a16:creationId xmlns:a16="http://schemas.microsoft.com/office/drawing/2014/main" id="{EA419B6A-CB9D-4E3C-BB15-53D349796851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Isosceles Triangle 196">
            <a:extLst>
              <a:ext uri="{FF2B5EF4-FFF2-40B4-BE49-F238E27FC236}">
                <a16:creationId xmlns:a16="http://schemas.microsoft.com/office/drawing/2014/main" id="{6F0E1920-F523-40ED-88B9-6404603DFB55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Isosceles Triangle 197">
            <a:extLst>
              <a:ext uri="{FF2B5EF4-FFF2-40B4-BE49-F238E27FC236}">
                <a16:creationId xmlns:a16="http://schemas.microsoft.com/office/drawing/2014/main" id="{BD3B8B47-1F25-4A6B-AEE1-2B7756092456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>
            <a:extLst>
              <a:ext uri="{FF2B5EF4-FFF2-40B4-BE49-F238E27FC236}">
                <a16:creationId xmlns:a16="http://schemas.microsoft.com/office/drawing/2014/main" id="{30CF8D12-7A70-41CB-BDAA-A84DC31C414C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Isosceles Triangle 199">
            <a:extLst>
              <a:ext uri="{FF2B5EF4-FFF2-40B4-BE49-F238E27FC236}">
                <a16:creationId xmlns:a16="http://schemas.microsoft.com/office/drawing/2014/main" id="{E7ACD6F6-E354-4B3D-B7B6-03A24B7607CB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Isosceles Triangle 200">
            <a:extLst>
              <a:ext uri="{FF2B5EF4-FFF2-40B4-BE49-F238E27FC236}">
                <a16:creationId xmlns:a16="http://schemas.microsoft.com/office/drawing/2014/main" id="{A232E498-5AA2-401B-85B3-751DA2FF59B1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Isosceles Triangle 201">
            <a:extLst>
              <a:ext uri="{FF2B5EF4-FFF2-40B4-BE49-F238E27FC236}">
                <a16:creationId xmlns:a16="http://schemas.microsoft.com/office/drawing/2014/main" id="{2CB35185-93A2-469E-A4CF-A606A6A3C873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Isosceles Triangle 202">
            <a:extLst>
              <a:ext uri="{FF2B5EF4-FFF2-40B4-BE49-F238E27FC236}">
                <a16:creationId xmlns:a16="http://schemas.microsoft.com/office/drawing/2014/main" id="{259DC9DA-C6CD-4BB4-8A0E-AB9EDA11B619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203">
            <a:extLst>
              <a:ext uri="{FF2B5EF4-FFF2-40B4-BE49-F238E27FC236}">
                <a16:creationId xmlns:a16="http://schemas.microsoft.com/office/drawing/2014/main" id="{2A863948-261E-4384-B7C0-A19815DA5518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204">
            <a:extLst>
              <a:ext uri="{FF2B5EF4-FFF2-40B4-BE49-F238E27FC236}">
                <a16:creationId xmlns:a16="http://schemas.microsoft.com/office/drawing/2014/main" id="{EB82C30E-979F-437D-B316-25E1AE068FFE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205">
            <a:extLst>
              <a:ext uri="{FF2B5EF4-FFF2-40B4-BE49-F238E27FC236}">
                <a16:creationId xmlns:a16="http://schemas.microsoft.com/office/drawing/2014/main" id="{2C9C9FA6-2A7C-4788-92D3-9066D60D0E4D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Isosceles Triangle 206">
            <a:extLst>
              <a:ext uri="{FF2B5EF4-FFF2-40B4-BE49-F238E27FC236}">
                <a16:creationId xmlns:a16="http://schemas.microsoft.com/office/drawing/2014/main" id="{489C70E3-88EA-41DE-B1A1-DF6D765EAEB8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Isosceles Triangle 207">
            <a:extLst>
              <a:ext uri="{FF2B5EF4-FFF2-40B4-BE49-F238E27FC236}">
                <a16:creationId xmlns:a16="http://schemas.microsoft.com/office/drawing/2014/main" id="{6CA57E92-7D1B-4591-B8E3-CA8708B3A0DE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B376BBBB-78D1-4591-9276-D573AB5C47CC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Isosceles Triangle 209">
            <a:extLst>
              <a:ext uri="{FF2B5EF4-FFF2-40B4-BE49-F238E27FC236}">
                <a16:creationId xmlns:a16="http://schemas.microsoft.com/office/drawing/2014/main" id="{73E45D6B-EF9A-4C3E-A78D-37506BF3F84F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>
            <a:extLst>
              <a:ext uri="{FF2B5EF4-FFF2-40B4-BE49-F238E27FC236}">
                <a16:creationId xmlns:a16="http://schemas.microsoft.com/office/drawing/2014/main" id="{AD26F54B-10AF-412B-8BF5-D4001202643F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Isosceles Triangle 211">
            <a:extLst>
              <a:ext uri="{FF2B5EF4-FFF2-40B4-BE49-F238E27FC236}">
                <a16:creationId xmlns:a16="http://schemas.microsoft.com/office/drawing/2014/main" id="{C7023193-6204-43AF-A896-00C122CCF386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Isosceles Triangle 212">
            <a:extLst>
              <a:ext uri="{FF2B5EF4-FFF2-40B4-BE49-F238E27FC236}">
                <a16:creationId xmlns:a16="http://schemas.microsoft.com/office/drawing/2014/main" id="{1D87C6CE-4C6A-4FC3-9314-2B04093FBBF5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213">
            <a:extLst>
              <a:ext uri="{FF2B5EF4-FFF2-40B4-BE49-F238E27FC236}">
                <a16:creationId xmlns:a16="http://schemas.microsoft.com/office/drawing/2014/main" id="{94366A51-078E-4FA8-8C0B-77D386B57DD3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69069CAE-E4BF-44F1-B784-D54A25AC4FA9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Isosceles Triangle 215">
            <a:extLst>
              <a:ext uri="{FF2B5EF4-FFF2-40B4-BE49-F238E27FC236}">
                <a16:creationId xmlns:a16="http://schemas.microsoft.com/office/drawing/2014/main" id="{B933ADA1-4F60-4CE8-9340-0D887D6734EC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CA51C5D8-FA9A-4AE1-BF10-B938C579AE42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A251807A-57E9-4BAB-BE86-3077FCD1C3FC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47E07927-F3C6-4409-8596-3D9CEA363C51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8245445D-5C06-4F19-A3A8-BD2D16481598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622447B0-9476-4092-B56A-186EBEEFBB35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2CFB9C2B-32D2-47BD-A632-015AB8C2F2D8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D829FDC1-FD95-43BE-9845-82E66E86F44D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834990AB-791C-4916-A6E1-75F2A1F16208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58BB4DF0-0F8A-4693-A8B5-9071BDD93C56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B02FCCE2-046A-44E7-9694-2F279D64C68E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8646A7C3-E9DB-40B4-8178-29D88338FF8D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227">
            <a:extLst>
              <a:ext uri="{FF2B5EF4-FFF2-40B4-BE49-F238E27FC236}">
                <a16:creationId xmlns:a16="http://schemas.microsoft.com/office/drawing/2014/main" id="{F017390E-AC16-48AA-B640-E05011ED6843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AA857E1B-DAC3-48BB-BDFA-F9D4CFDD37AA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1321E00A-A5B7-4694-8C11-C2C189E53FAF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230">
            <a:extLst>
              <a:ext uri="{FF2B5EF4-FFF2-40B4-BE49-F238E27FC236}">
                <a16:creationId xmlns:a16="http://schemas.microsoft.com/office/drawing/2014/main" id="{E47242D0-A585-4A56-8EC2-968A5DDC0C25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CE76D786-C2C4-4E56-B4EF-F49B82CE38AF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C8569919-3EA0-4679-8EB5-967D6E515464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B496C743-2849-4B84-87AD-E528724156B2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E80367F0-0E07-4603-98FC-6B6A2AA395A7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581C9FEE-625E-482F-80BE-89B4B822C381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7E691759-450F-487C-A339-F5388E4BB33B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21577B43-CB2E-4D35-A345-75C696174172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5259AAC9-202C-4DC1-97BC-2E910216751C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6D413C55-39B8-400A-8BF1-48D06AC0C95C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Isosceles Triangle 240">
            <a:extLst>
              <a:ext uri="{FF2B5EF4-FFF2-40B4-BE49-F238E27FC236}">
                <a16:creationId xmlns:a16="http://schemas.microsoft.com/office/drawing/2014/main" id="{8AFD79CD-7161-415D-9937-FC7DF9B12070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Isosceles Triangle 241">
            <a:extLst>
              <a:ext uri="{FF2B5EF4-FFF2-40B4-BE49-F238E27FC236}">
                <a16:creationId xmlns:a16="http://schemas.microsoft.com/office/drawing/2014/main" id="{1CFB25BE-530C-451A-89A4-C0F9E79B0D28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Isosceles Triangle 242">
            <a:extLst>
              <a:ext uri="{FF2B5EF4-FFF2-40B4-BE49-F238E27FC236}">
                <a16:creationId xmlns:a16="http://schemas.microsoft.com/office/drawing/2014/main" id="{2A0632D3-B743-4285-98AA-3D4CEEBAB033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Isosceles Triangle 243">
            <a:extLst>
              <a:ext uri="{FF2B5EF4-FFF2-40B4-BE49-F238E27FC236}">
                <a16:creationId xmlns:a16="http://schemas.microsoft.com/office/drawing/2014/main" id="{3AF126E6-03EA-45C1-B78D-A007511A3567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Isosceles Triangle 244">
            <a:extLst>
              <a:ext uri="{FF2B5EF4-FFF2-40B4-BE49-F238E27FC236}">
                <a16:creationId xmlns:a16="http://schemas.microsoft.com/office/drawing/2014/main" id="{A3F0D7B9-C9C8-499B-BFF2-C203FC9E9ED2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Isosceles Triangle 245">
            <a:extLst>
              <a:ext uri="{FF2B5EF4-FFF2-40B4-BE49-F238E27FC236}">
                <a16:creationId xmlns:a16="http://schemas.microsoft.com/office/drawing/2014/main" id="{022656F1-7A0D-47B0-AB70-2E5F99A5EF36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Isosceles Triangle 246">
            <a:extLst>
              <a:ext uri="{FF2B5EF4-FFF2-40B4-BE49-F238E27FC236}">
                <a16:creationId xmlns:a16="http://schemas.microsoft.com/office/drawing/2014/main" id="{4783C0DB-6DEF-40AF-9A7E-631E120652B8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Isosceles Triangle 247">
            <a:extLst>
              <a:ext uri="{FF2B5EF4-FFF2-40B4-BE49-F238E27FC236}">
                <a16:creationId xmlns:a16="http://schemas.microsoft.com/office/drawing/2014/main" id="{0CF01DD7-74D6-4CC6-BA44-B83960411752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Isosceles Triangle 248">
            <a:extLst>
              <a:ext uri="{FF2B5EF4-FFF2-40B4-BE49-F238E27FC236}">
                <a16:creationId xmlns:a16="http://schemas.microsoft.com/office/drawing/2014/main" id="{17800A51-51AB-49D7-B1B9-67428EE04973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Isosceles Triangle 249">
            <a:extLst>
              <a:ext uri="{FF2B5EF4-FFF2-40B4-BE49-F238E27FC236}">
                <a16:creationId xmlns:a16="http://schemas.microsoft.com/office/drawing/2014/main" id="{4F6D0F58-0B42-4E8F-9D9A-C7D7BEA07A3F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Isosceles Triangle 250">
            <a:extLst>
              <a:ext uri="{FF2B5EF4-FFF2-40B4-BE49-F238E27FC236}">
                <a16:creationId xmlns:a16="http://schemas.microsoft.com/office/drawing/2014/main" id="{C38F06DF-A579-4E14-BF11-2512D4F12B2D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Isosceles Triangle 251">
            <a:extLst>
              <a:ext uri="{FF2B5EF4-FFF2-40B4-BE49-F238E27FC236}">
                <a16:creationId xmlns:a16="http://schemas.microsoft.com/office/drawing/2014/main" id="{B0BEE97B-BCA8-4713-A16E-74D02805ABD0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Isosceles Triangle 252">
            <a:extLst>
              <a:ext uri="{FF2B5EF4-FFF2-40B4-BE49-F238E27FC236}">
                <a16:creationId xmlns:a16="http://schemas.microsoft.com/office/drawing/2014/main" id="{DCFB787A-CA6E-484B-AF51-B6A2825B82D9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Isosceles Triangle 253">
            <a:extLst>
              <a:ext uri="{FF2B5EF4-FFF2-40B4-BE49-F238E27FC236}">
                <a16:creationId xmlns:a16="http://schemas.microsoft.com/office/drawing/2014/main" id="{F8899780-4C3E-424C-87C4-B064219382A9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Isosceles Triangle 254">
            <a:extLst>
              <a:ext uri="{FF2B5EF4-FFF2-40B4-BE49-F238E27FC236}">
                <a16:creationId xmlns:a16="http://schemas.microsoft.com/office/drawing/2014/main" id="{BCC56788-1AA2-4913-A7E4-8DCA85E4198D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Isosceles Triangle 255">
            <a:extLst>
              <a:ext uri="{FF2B5EF4-FFF2-40B4-BE49-F238E27FC236}">
                <a16:creationId xmlns:a16="http://schemas.microsoft.com/office/drawing/2014/main" id="{7BA75F62-E55B-407F-97F4-81991EF30A88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Isosceles Triangle 256">
            <a:extLst>
              <a:ext uri="{FF2B5EF4-FFF2-40B4-BE49-F238E27FC236}">
                <a16:creationId xmlns:a16="http://schemas.microsoft.com/office/drawing/2014/main" id="{94811288-F6BD-4924-8027-1FB08907F862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Isosceles Triangle 257">
            <a:extLst>
              <a:ext uri="{FF2B5EF4-FFF2-40B4-BE49-F238E27FC236}">
                <a16:creationId xmlns:a16="http://schemas.microsoft.com/office/drawing/2014/main" id="{28D43B85-F59A-4BBE-9820-85BFDF8381B5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Isosceles Triangle 258">
            <a:extLst>
              <a:ext uri="{FF2B5EF4-FFF2-40B4-BE49-F238E27FC236}">
                <a16:creationId xmlns:a16="http://schemas.microsoft.com/office/drawing/2014/main" id="{D4EAA928-3EB8-46D2-BD83-BA32BC2DCCC9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Isosceles Triangle 259">
            <a:extLst>
              <a:ext uri="{FF2B5EF4-FFF2-40B4-BE49-F238E27FC236}">
                <a16:creationId xmlns:a16="http://schemas.microsoft.com/office/drawing/2014/main" id="{485D7B8F-D03C-4537-B931-B568DAF83313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Isosceles Triangle 260">
            <a:extLst>
              <a:ext uri="{FF2B5EF4-FFF2-40B4-BE49-F238E27FC236}">
                <a16:creationId xmlns:a16="http://schemas.microsoft.com/office/drawing/2014/main" id="{B993E8D6-1BA1-44A1-A205-A5DE15B957B1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Isosceles Triangle 261">
            <a:extLst>
              <a:ext uri="{FF2B5EF4-FFF2-40B4-BE49-F238E27FC236}">
                <a16:creationId xmlns:a16="http://schemas.microsoft.com/office/drawing/2014/main" id="{8F57FCF9-E122-4B04-B7DA-AE2A06645173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Isosceles Triangle 262">
            <a:extLst>
              <a:ext uri="{FF2B5EF4-FFF2-40B4-BE49-F238E27FC236}">
                <a16:creationId xmlns:a16="http://schemas.microsoft.com/office/drawing/2014/main" id="{C7825901-01CF-4E80-97DD-2FC4998E516F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Isosceles Triangle 263">
            <a:extLst>
              <a:ext uri="{FF2B5EF4-FFF2-40B4-BE49-F238E27FC236}">
                <a16:creationId xmlns:a16="http://schemas.microsoft.com/office/drawing/2014/main" id="{B2A399EE-133B-4BB9-BB95-2173BC24DDC9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Isosceles Triangle 264">
            <a:extLst>
              <a:ext uri="{FF2B5EF4-FFF2-40B4-BE49-F238E27FC236}">
                <a16:creationId xmlns:a16="http://schemas.microsoft.com/office/drawing/2014/main" id="{D59B7343-D775-4F92-9B24-2F792C28C293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Isosceles Triangle 265">
            <a:extLst>
              <a:ext uri="{FF2B5EF4-FFF2-40B4-BE49-F238E27FC236}">
                <a16:creationId xmlns:a16="http://schemas.microsoft.com/office/drawing/2014/main" id="{9F3521F8-031C-4F8C-B36D-6137DB6B8449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Isosceles Triangle 266">
            <a:extLst>
              <a:ext uri="{FF2B5EF4-FFF2-40B4-BE49-F238E27FC236}">
                <a16:creationId xmlns:a16="http://schemas.microsoft.com/office/drawing/2014/main" id="{7B94B221-6C1D-4E98-AD8B-0936FEE3C320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Isosceles Triangle 267">
            <a:extLst>
              <a:ext uri="{FF2B5EF4-FFF2-40B4-BE49-F238E27FC236}">
                <a16:creationId xmlns:a16="http://schemas.microsoft.com/office/drawing/2014/main" id="{317B4212-9A51-45FD-A5AF-FD1D9E2ED90E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Isosceles Triangle 268">
            <a:extLst>
              <a:ext uri="{FF2B5EF4-FFF2-40B4-BE49-F238E27FC236}">
                <a16:creationId xmlns:a16="http://schemas.microsoft.com/office/drawing/2014/main" id="{5DC72325-0709-4820-B988-CC117A5B57CA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Isosceles Triangle 269">
            <a:extLst>
              <a:ext uri="{FF2B5EF4-FFF2-40B4-BE49-F238E27FC236}">
                <a16:creationId xmlns:a16="http://schemas.microsoft.com/office/drawing/2014/main" id="{2FB29456-CB10-4DA5-B8E5-C1F5266B7F92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14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Box 117">
            <a:extLst>
              <a:ext uri="{FF2B5EF4-FFF2-40B4-BE49-F238E27FC236}">
                <a16:creationId xmlns:a16="http://schemas.microsoft.com/office/drawing/2014/main" id="{4812F8ED-4F9E-4A74-B0C3-7823B0FC371B}"/>
              </a:ext>
            </a:extLst>
          </p:cNvPr>
          <p:cNvSpPr txBox="1"/>
          <p:nvPr/>
        </p:nvSpPr>
        <p:spPr>
          <a:xfrm>
            <a:off x="447040" y="3781621"/>
            <a:ext cx="11338560" cy="1200329"/>
          </a:xfrm>
          <a:prstGeom prst="rect">
            <a:avLst/>
          </a:prstGeom>
          <a:noFill/>
          <a:ln w="38100">
            <a:gradFill>
              <a:gsLst>
                <a:gs pos="0">
                  <a:srgbClr val="FF0000"/>
                </a:gs>
                <a:gs pos="44000">
                  <a:srgbClr val="00B050"/>
                </a:gs>
                <a:gs pos="83000">
                  <a:srgbClr val="0066FF"/>
                </a:gs>
              </a:gsLst>
              <a:lin ang="5400000" scaled="1"/>
            </a:gradFill>
            <a:prstDash val="sysDot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একই প্রান্তবিন্দু বিশিষ্ট দুইটি রশ্মি দ্বারা গঠিত জ্যামিতিক আকৃতিকে কোণ বলে। রশ্মি দুইটি দ্বারা সৃষ্ট কোণটি এদের সাধারণ প্রান্তবিন্দুতে উৎপন্ন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itchFamily="2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91F01E0F-A1A2-463A-B2F2-425A322731DC}"/>
              </a:ext>
            </a:extLst>
          </p:cNvPr>
          <p:cNvSpPr txBox="1"/>
          <p:nvPr/>
        </p:nvSpPr>
        <p:spPr>
          <a:xfrm>
            <a:off x="447040" y="5199240"/>
            <a:ext cx="11348720" cy="1200329"/>
          </a:xfrm>
          <a:prstGeom prst="rect">
            <a:avLst/>
          </a:prstGeom>
          <a:noFill/>
          <a:ln w="38100">
            <a:gradFill>
              <a:gsLst>
                <a:gs pos="0">
                  <a:srgbClr val="0066FF"/>
                </a:gs>
                <a:gs pos="71000">
                  <a:srgbClr val="00B050"/>
                </a:gs>
                <a:gs pos="100000">
                  <a:srgbClr val="FF0000"/>
                </a:gs>
              </a:gsLst>
              <a:lin ang="5400000" scaled="1"/>
            </a:gradFill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চিত্রে,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 ABC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 একটি কোণ। সাধারণ প্রান্ত বিন্দু হলো 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B, 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। বাহুদুইটি হলো 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AB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 ও</a:t>
            </a:r>
            <a:r>
              <a:rPr lang="en-US" sz="36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 BC</a:t>
            </a:r>
            <a:r>
              <a:rPr lang="bn-IN" sz="3600" dirty="0">
                <a:solidFill>
                  <a:srgbClr val="7030A0"/>
                </a:solidFill>
                <a:latin typeface="NikoshBAN" panose="02000000000000000000" pitchFamily="2" charset="0"/>
                <a:cs typeface="NikoshBAN" pitchFamily="2" charset="0"/>
                <a:sym typeface="Wingdings"/>
              </a:rPr>
              <a:t> ।</a:t>
            </a:r>
            <a:endParaRPr lang="en-US" sz="3600" b="0" i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  <a:sym typeface="Wingdings"/>
            </a:endParaRPr>
          </a:p>
        </p:txBody>
      </p:sp>
      <p:sp>
        <p:nvSpPr>
          <p:cNvPr id="124" name="Oval Callout 11">
            <a:extLst>
              <a:ext uri="{FF2B5EF4-FFF2-40B4-BE49-F238E27FC236}">
                <a16:creationId xmlns:a16="http://schemas.microsoft.com/office/drawing/2014/main" id="{24B93588-5929-485F-B8DF-5D25C00FB60A}"/>
              </a:ext>
            </a:extLst>
          </p:cNvPr>
          <p:cNvSpPr/>
          <p:nvPr/>
        </p:nvSpPr>
        <p:spPr>
          <a:xfrm>
            <a:off x="9795483" y="1005839"/>
            <a:ext cx="1604866" cy="1110343"/>
          </a:xfrm>
          <a:prstGeom prst="wedgeEllipseCallout">
            <a:avLst>
              <a:gd name="adj1" fmla="val -243814"/>
              <a:gd name="adj2" fmla="val 137823"/>
            </a:avLst>
          </a:prstGeom>
          <a:solidFill>
            <a:srgbClr val="92D05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কোণ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9888D75F-86EC-445F-8FA8-76577A2E9011}"/>
              </a:ext>
            </a:extLst>
          </p:cNvPr>
          <p:cNvGrpSpPr/>
          <p:nvPr/>
        </p:nvGrpSpPr>
        <p:grpSpPr>
          <a:xfrm>
            <a:off x="5615785" y="1087329"/>
            <a:ext cx="3698032" cy="2615680"/>
            <a:chOff x="7383625" y="1026369"/>
            <a:chExt cx="3698032" cy="2615680"/>
          </a:xfrm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76F6E4C6-FD6F-467A-8F7C-8657D59011D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06611" y="1576873"/>
              <a:ext cx="2186475" cy="16297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DCB643CB-AFA8-40D8-947F-061C0E135664}"/>
                </a:ext>
              </a:extLst>
            </p:cNvPr>
            <p:cNvCxnSpPr>
              <a:cxnSpLocks/>
            </p:cNvCxnSpPr>
            <p:nvPr/>
          </p:nvCxnSpPr>
          <p:spPr>
            <a:xfrm>
              <a:off x="7800393" y="3209731"/>
              <a:ext cx="278052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38474819-FD5A-444C-8DC7-29118AA4C106}"/>
                </a:ext>
              </a:extLst>
            </p:cNvPr>
            <p:cNvSpPr txBox="1"/>
            <p:nvPr/>
          </p:nvSpPr>
          <p:spPr>
            <a:xfrm>
              <a:off x="9806474" y="1026369"/>
              <a:ext cx="429208" cy="587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A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0EDC85F3-64D7-4707-8BFC-B03272739CAD}"/>
                </a:ext>
              </a:extLst>
            </p:cNvPr>
            <p:cNvSpPr txBox="1"/>
            <p:nvPr/>
          </p:nvSpPr>
          <p:spPr>
            <a:xfrm>
              <a:off x="7383625" y="3054222"/>
              <a:ext cx="429208" cy="587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B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99372039-9526-4BCE-B20C-3956A5D61B48}"/>
                </a:ext>
              </a:extLst>
            </p:cNvPr>
            <p:cNvSpPr txBox="1"/>
            <p:nvPr/>
          </p:nvSpPr>
          <p:spPr>
            <a:xfrm>
              <a:off x="10652449" y="2926703"/>
              <a:ext cx="429208" cy="587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C</a:t>
              </a: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A0387D91-FCEF-48F4-87A0-5D8BBA1AB603}"/>
              </a:ext>
            </a:extLst>
          </p:cNvPr>
          <p:cNvGrpSpPr/>
          <p:nvPr/>
        </p:nvGrpSpPr>
        <p:grpSpPr>
          <a:xfrm>
            <a:off x="4025244" y="537699"/>
            <a:ext cx="3855877" cy="810335"/>
            <a:chOff x="4648199" y="2089200"/>
            <a:chExt cx="3624943" cy="842841"/>
          </a:xfrm>
        </p:grpSpPr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id="{1287BEBF-3996-4AFC-B671-12060AFB8BBA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133" name="Isosceles Triangle 132">
                <a:extLst>
                  <a:ext uri="{FF2B5EF4-FFF2-40B4-BE49-F238E27FC236}">
                    <a16:creationId xmlns:a16="http://schemas.microsoft.com/office/drawing/2014/main" id="{CADC39A1-5CFE-4935-A6D3-39AE6392D778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: Diagonal Corners Snipped 133">
                <a:extLst>
                  <a:ext uri="{FF2B5EF4-FFF2-40B4-BE49-F238E27FC236}">
                    <a16:creationId xmlns:a16="http://schemas.microsoft.com/office/drawing/2014/main" id="{998C9CD3-5716-4193-8CE8-079E135EA43E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Isosceles Triangle 134">
                <a:extLst>
                  <a:ext uri="{FF2B5EF4-FFF2-40B4-BE49-F238E27FC236}">
                    <a16:creationId xmlns:a16="http://schemas.microsoft.com/office/drawing/2014/main" id="{2A9958A5-A61B-4BD5-A278-E618C85B9F60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9889B6EA-7D1B-4E2C-95B6-289BF6A2BA4D}"/>
                </a:ext>
              </a:extLst>
            </p:cNvPr>
            <p:cNvSpPr txBox="1"/>
            <p:nvPr/>
          </p:nvSpPr>
          <p:spPr>
            <a:xfrm>
              <a:off x="4978610" y="2109921"/>
              <a:ext cx="3012007" cy="8221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000" dirty="0">
                  <a:latin typeface="NikoshBAN" panose="02000000000000000000" pitchFamily="2" charset="0"/>
                  <a:cs typeface="NikoshBAN" panose="02000000000000000000" pitchFamily="2" charset="0"/>
                </a:rPr>
                <a:t> কোণের ধারনাঃ</a:t>
              </a:r>
            </a:p>
          </p:txBody>
        </p:sp>
      </p:grpSp>
      <p:sp>
        <p:nvSpPr>
          <p:cNvPr id="137" name="Arc 136">
            <a:extLst>
              <a:ext uri="{FF2B5EF4-FFF2-40B4-BE49-F238E27FC236}">
                <a16:creationId xmlns:a16="http://schemas.microsoft.com/office/drawing/2014/main" id="{76151A32-91F2-4848-8AB6-D1B44DAEEB63}"/>
              </a:ext>
            </a:extLst>
          </p:cNvPr>
          <p:cNvSpPr/>
          <p:nvPr/>
        </p:nvSpPr>
        <p:spPr>
          <a:xfrm>
            <a:off x="5151120" y="2336800"/>
            <a:ext cx="1828800" cy="1828800"/>
          </a:xfrm>
          <a:prstGeom prst="arc">
            <a:avLst>
              <a:gd name="adj1" fmla="val 18989660"/>
              <a:gd name="adj2" fmla="val 55749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5A7022D3-21C2-4BE5-87C6-97C215880F84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058D22C6-0754-4281-A756-1FB1B1BBA6B9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1D7989CC-4A02-4FAC-A8FD-4E4922887847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74405736-6647-4C51-8B4B-DAFD1B20BAB0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4B325CE1-0449-4BF2-B77D-901C39353E2E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37C0E314-44BB-4CB4-8CB9-B0829E85AF0F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133F2B6F-0140-47CE-B0FF-035CB338FB81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8EFC13C0-8EA0-441A-829D-7F437D381FC0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0B8D4B94-432F-4FB2-9414-BCAEEA5E1EC9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7864EC8C-5AA8-4C9D-AD17-91CBED8ECBC8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913F30BD-1B44-4899-B38F-4ED75E3EB9B4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E666DBBF-913E-4036-AC47-6CBB4986788F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5C69306B-9C3E-45FF-AE9C-35291EF6AC4F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62F3EE7B-A50B-4348-9E39-804E264B2DF5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B6BE6B5E-BCAE-4135-8BFA-447C95A0E546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Isosceles Triangle 152">
            <a:extLst>
              <a:ext uri="{FF2B5EF4-FFF2-40B4-BE49-F238E27FC236}">
                <a16:creationId xmlns:a16="http://schemas.microsoft.com/office/drawing/2014/main" id="{359E44B4-BFEE-41EA-A171-97CA402D394D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4DB8A4C0-F1E3-404C-921B-52F5F4E0BAF2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EAB516C6-1DF8-4669-82CD-6DE248B23E2C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E538A786-36CD-4585-81AA-12AAA617477A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4623FE4D-E2BC-4CED-90E0-E344464ADE3F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677A62BD-9089-4F34-9BE7-DC6FD50621A9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B788AFAC-A5D1-4B72-9696-38A32051FD5A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43C9A974-CB69-4F2C-B9A9-1ACA0721E840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6B4853B7-364E-44D7-87AA-9A27DAEEE517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A7AE06D2-57F3-4C60-9F4C-CAFF5D67E87A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8003C036-5CA0-4171-9F49-DDF1580A7A38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5F88238D-DA70-475E-8951-2CD1C9264BC6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F602C065-A44A-4535-8DE0-C5D043BBEC59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A9288070-9316-4B84-84CF-E83DB33361B5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E6053D6F-7570-4889-9AD7-DBBBD4459453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E94934A7-D0F1-49F1-B58A-C47D6A26D6BF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B8325323-82CB-4698-8679-96687A058E51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E285EFF2-01E1-451F-9744-EFA828ECC9AE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2D8DE5BA-6CE8-43E6-80BD-0510765C092F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CFE1F03B-B8D4-4158-8246-57C83D20029A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71776683-AF11-4718-B2FC-D8CCB832BE3E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10A03BCF-6137-44EB-B86A-381EC3CAC8AD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753B8184-9299-4581-AD52-264DB7032A4B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F679D2DA-D5CB-4ADF-8811-D8E16191AF66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C5A9D849-881E-4935-AA31-053ACEE6CDE8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C875F877-1076-4E11-8D4D-70E78F2FE2A9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CEFB8421-B23F-4A8C-9F7A-511823A53128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CB146BE1-32E7-484C-BA47-646A315FA431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537C9BC9-9407-47B8-A0F4-BC6231CC0718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>
            <a:extLst>
              <a:ext uri="{FF2B5EF4-FFF2-40B4-BE49-F238E27FC236}">
                <a16:creationId xmlns:a16="http://schemas.microsoft.com/office/drawing/2014/main" id="{A9CF68F4-35AD-458E-8347-601EAB57A0F2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6D619EA6-C2BB-45FB-B648-EA305EB38BC0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Isosceles Triangle 183">
            <a:extLst>
              <a:ext uri="{FF2B5EF4-FFF2-40B4-BE49-F238E27FC236}">
                <a16:creationId xmlns:a16="http://schemas.microsoft.com/office/drawing/2014/main" id="{1CBE9A59-FAAA-49B1-A485-04AC43B10202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Isosceles Triangle 184">
            <a:extLst>
              <a:ext uri="{FF2B5EF4-FFF2-40B4-BE49-F238E27FC236}">
                <a16:creationId xmlns:a16="http://schemas.microsoft.com/office/drawing/2014/main" id="{1E6EF0DE-7A26-4F91-B265-85E926EDB940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Isosceles Triangle 185">
            <a:extLst>
              <a:ext uri="{FF2B5EF4-FFF2-40B4-BE49-F238E27FC236}">
                <a16:creationId xmlns:a16="http://schemas.microsoft.com/office/drawing/2014/main" id="{3269E108-88ED-44D5-A40F-D4EEA0AB05F7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Isosceles Triangle 186">
            <a:extLst>
              <a:ext uri="{FF2B5EF4-FFF2-40B4-BE49-F238E27FC236}">
                <a16:creationId xmlns:a16="http://schemas.microsoft.com/office/drawing/2014/main" id="{0CC24BDD-6356-4195-B6B8-738D9E02AF78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EF80BCB8-D6E6-4FD8-80BB-39EB0D6BC927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2F845D04-13D3-41DB-B8C4-4684551EF9F0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A12C568B-8136-4891-BEA0-FA0EDD37C8F8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BC8E880D-728F-4C27-86B0-199F3DA64D07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B3C5103B-F0B3-45F2-9CD2-B154384BD04A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04CB8DDE-86F6-4BDF-8248-1CA026C6DA5F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1F375D5C-7E8D-4A60-9B4A-822631A24275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Isosceles Triangle 194">
            <a:extLst>
              <a:ext uri="{FF2B5EF4-FFF2-40B4-BE49-F238E27FC236}">
                <a16:creationId xmlns:a16="http://schemas.microsoft.com/office/drawing/2014/main" id="{BF341A4B-7E04-413B-804B-B57DAC4D94C8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Isosceles Triangle 195">
            <a:extLst>
              <a:ext uri="{FF2B5EF4-FFF2-40B4-BE49-F238E27FC236}">
                <a16:creationId xmlns:a16="http://schemas.microsoft.com/office/drawing/2014/main" id="{52CA3737-09DB-470E-ADF6-63A3BC30B7EF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Isosceles Triangle 196">
            <a:extLst>
              <a:ext uri="{FF2B5EF4-FFF2-40B4-BE49-F238E27FC236}">
                <a16:creationId xmlns:a16="http://schemas.microsoft.com/office/drawing/2014/main" id="{5B2EDF66-3679-403A-AACE-74205DC840AB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Isosceles Triangle 197">
            <a:extLst>
              <a:ext uri="{FF2B5EF4-FFF2-40B4-BE49-F238E27FC236}">
                <a16:creationId xmlns:a16="http://schemas.microsoft.com/office/drawing/2014/main" id="{ADE56F93-1BC8-4279-8938-9455DC470C85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>
            <a:extLst>
              <a:ext uri="{FF2B5EF4-FFF2-40B4-BE49-F238E27FC236}">
                <a16:creationId xmlns:a16="http://schemas.microsoft.com/office/drawing/2014/main" id="{A40972A3-3C9C-4ACA-9A06-B41D9255717A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Isosceles Triangle 199">
            <a:extLst>
              <a:ext uri="{FF2B5EF4-FFF2-40B4-BE49-F238E27FC236}">
                <a16:creationId xmlns:a16="http://schemas.microsoft.com/office/drawing/2014/main" id="{B2E10AC7-FFCE-432F-AF1B-D1CC0599DB55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Isosceles Triangle 200">
            <a:extLst>
              <a:ext uri="{FF2B5EF4-FFF2-40B4-BE49-F238E27FC236}">
                <a16:creationId xmlns:a16="http://schemas.microsoft.com/office/drawing/2014/main" id="{405FFFBA-7378-40CA-AB29-48751A764C05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Isosceles Triangle 201">
            <a:extLst>
              <a:ext uri="{FF2B5EF4-FFF2-40B4-BE49-F238E27FC236}">
                <a16:creationId xmlns:a16="http://schemas.microsoft.com/office/drawing/2014/main" id="{4FB07902-9997-4127-8EB9-CF752B309D2F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Isosceles Triangle 202">
            <a:extLst>
              <a:ext uri="{FF2B5EF4-FFF2-40B4-BE49-F238E27FC236}">
                <a16:creationId xmlns:a16="http://schemas.microsoft.com/office/drawing/2014/main" id="{7DFAABC8-1478-4BDB-A31F-5121AA35F956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203">
            <a:extLst>
              <a:ext uri="{FF2B5EF4-FFF2-40B4-BE49-F238E27FC236}">
                <a16:creationId xmlns:a16="http://schemas.microsoft.com/office/drawing/2014/main" id="{31B934CE-F404-4C86-9367-2AD351F35890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204">
            <a:extLst>
              <a:ext uri="{FF2B5EF4-FFF2-40B4-BE49-F238E27FC236}">
                <a16:creationId xmlns:a16="http://schemas.microsoft.com/office/drawing/2014/main" id="{C70FD6DF-2000-4BBB-AE18-1313FBCD73FC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205">
            <a:extLst>
              <a:ext uri="{FF2B5EF4-FFF2-40B4-BE49-F238E27FC236}">
                <a16:creationId xmlns:a16="http://schemas.microsoft.com/office/drawing/2014/main" id="{50F49F26-2473-4056-B885-7FE20F67AA8C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Isosceles Triangle 206">
            <a:extLst>
              <a:ext uri="{FF2B5EF4-FFF2-40B4-BE49-F238E27FC236}">
                <a16:creationId xmlns:a16="http://schemas.microsoft.com/office/drawing/2014/main" id="{00ECFB2E-5BB0-459E-9226-79755291EDE3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Isosceles Triangle 207">
            <a:extLst>
              <a:ext uri="{FF2B5EF4-FFF2-40B4-BE49-F238E27FC236}">
                <a16:creationId xmlns:a16="http://schemas.microsoft.com/office/drawing/2014/main" id="{219E6642-4814-4CA6-9DF1-1B487E10D235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481180CA-0E82-4475-BAC7-8198B1221C11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Isosceles Triangle 209">
            <a:extLst>
              <a:ext uri="{FF2B5EF4-FFF2-40B4-BE49-F238E27FC236}">
                <a16:creationId xmlns:a16="http://schemas.microsoft.com/office/drawing/2014/main" id="{8B5D8FA4-3B18-436F-90D8-24BEE58471D7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>
            <a:extLst>
              <a:ext uri="{FF2B5EF4-FFF2-40B4-BE49-F238E27FC236}">
                <a16:creationId xmlns:a16="http://schemas.microsoft.com/office/drawing/2014/main" id="{9B82B315-9EC0-4FCE-9A28-2C9D369E5399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Isosceles Triangle 211">
            <a:extLst>
              <a:ext uri="{FF2B5EF4-FFF2-40B4-BE49-F238E27FC236}">
                <a16:creationId xmlns:a16="http://schemas.microsoft.com/office/drawing/2014/main" id="{3551EEDE-524A-4E91-BFD5-E5E3D19F29A0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Isosceles Triangle 212">
            <a:extLst>
              <a:ext uri="{FF2B5EF4-FFF2-40B4-BE49-F238E27FC236}">
                <a16:creationId xmlns:a16="http://schemas.microsoft.com/office/drawing/2014/main" id="{1B4AFE90-11AC-4BD9-A5EB-29A6A12CFEBF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213">
            <a:extLst>
              <a:ext uri="{FF2B5EF4-FFF2-40B4-BE49-F238E27FC236}">
                <a16:creationId xmlns:a16="http://schemas.microsoft.com/office/drawing/2014/main" id="{6259A22D-B733-46AA-92C8-44CAA4B45095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C1538CF9-E8AF-41AB-B0E3-2EA88544D22E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Isosceles Triangle 215">
            <a:extLst>
              <a:ext uri="{FF2B5EF4-FFF2-40B4-BE49-F238E27FC236}">
                <a16:creationId xmlns:a16="http://schemas.microsoft.com/office/drawing/2014/main" id="{E59FEADF-7F01-416F-A612-F752FC008155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1B34AC26-FFB9-409F-8ED0-AA6FC3830CE1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55B04DDF-58C1-4773-839C-1739F70B2B08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6537ADD3-42AC-4E28-849C-67947F979F97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D7419332-C3C9-487D-B447-FFD7B2CD19F5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30B2420A-11AD-4B2E-8B02-A7812B672775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D5274E5C-1DFC-478C-AB31-55A8C2CC1148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AE907B41-77C8-4323-AA53-C0A6D8EA106F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F76417B1-C956-4397-A542-2C3EA8C83A0B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15DA5FD5-7BD2-40ED-9F61-733D55C1E4B4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2F7FAC7A-3856-4BEF-9774-19AFEED46467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E933D251-91FC-4342-98E7-40EEDE22940C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227">
            <a:extLst>
              <a:ext uri="{FF2B5EF4-FFF2-40B4-BE49-F238E27FC236}">
                <a16:creationId xmlns:a16="http://schemas.microsoft.com/office/drawing/2014/main" id="{C0CF5268-CBEA-4CD1-B019-387DF95E8A7A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49B7FF9B-0C6B-4669-9CD5-4DA69986A02A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9FA96965-1CF8-48CE-97C8-6D7512A72AD5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230">
            <a:extLst>
              <a:ext uri="{FF2B5EF4-FFF2-40B4-BE49-F238E27FC236}">
                <a16:creationId xmlns:a16="http://schemas.microsoft.com/office/drawing/2014/main" id="{404390C7-6B29-4A43-BA6C-BF7EBC05AFF2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E7F28DF2-A3F5-4680-9EFC-4640DC627ED9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7B95F477-A467-4904-BD7F-0367896A4B84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38DD6BE4-6419-40CD-95FE-BBB112486513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17812CCD-550E-4FA5-BDE7-BDB8FBEA1A7B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DDD4F73B-C57F-4018-ACCF-47E85239C957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3793E285-867D-483A-8996-AA8902501A7D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F0537216-5CCD-49C5-BAB1-194D9316344E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47E8FEEE-70BA-4D91-B35F-EFD4B64920BC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D230B0B9-2CBD-483E-A0AA-473624C284E4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Isosceles Triangle 240">
            <a:extLst>
              <a:ext uri="{FF2B5EF4-FFF2-40B4-BE49-F238E27FC236}">
                <a16:creationId xmlns:a16="http://schemas.microsoft.com/office/drawing/2014/main" id="{B8151B36-0D0B-4B4D-AFA7-4E3626E02B72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Isosceles Triangle 241">
            <a:extLst>
              <a:ext uri="{FF2B5EF4-FFF2-40B4-BE49-F238E27FC236}">
                <a16:creationId xmlns:a16="http://schemas.microsoft.com/office/drawing/2014/main" id="{BD28647E-5411-456E-BBE5-7E6689C8D038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Isosceles Triangle 242">
            <a:extLst>
              <a:ext uri="{FF2B5EF4-FFF2-40B4-BE49-F238E27FC236}">
                <a16:creationId xmlns:a16="http://schemas.microsoft.com/office/drawing/2014/main" id="{72594DCE-4566-4958-BEC2-947266801880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Isosceles Triangle 243">
            <a:extLst>
              <a:ext uri="{FF2B5EF4-FFF2-40B4-BE49-F238E27FC236}">
                <a16:creationId xmlns:a16="http://schemas.microsoft.com/office/drawing/2014/main" id="{A9B8ED4B-B1F4-4BB5-8691-4C3F2AD498A9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Isosceles Triangle 244">
            <a:extLst>
              <a:ext uri="{FF2B5EF4-FFF2-40B4-BE49-F238E27FC236}">
                <a16:creationId xmlns:a16="http://schemas.microsoft.com/office/drawing/2014/main" id="{ED7B6766-D204-4AF3-B664-DC9912005884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Isosceles Triangle 245">
            <a:extLst>
              <a:ext uri="{FF2B5EF4-FFF2-40B4-BE49-F238E27FC236}">
                <a16:creationId xmlns:a16="http://schemas.microsoft.com/office/drawing/2014/main" id="{A59C86E7-B7A6-416A-8FE2-89674679768C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Isosceles Triangle 246">
            <a:extLst>
              <a:ext uri="{FF2B5EF4-FFF2-40B4-BE49-F238E27FC236}">
                <a16:creationId xmlns:a16="http://schemas.microsoft.com/office/drawing/2014/main" id="{674220B5-26DC-4184-94F1-BEDF5439130A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Isosceles Triangle 247">
            <a:extLst>
              <a:ext uri="{FF2B5EF4-FFF2-40B4-BE49-F238E27FC236}">
                <a16:creationId xmlns:a16="http://schemas.microsoft.com/office/drawing/2014/main" id="{D922A5EA-E056-4B4C-AF25-BCED51F7C9E5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Isosceles Triangle 248">
            <a:extLst>
              <a:ext uri="{FF2B5EF4-FFF2-40B4-BE49-F238E27FC236}">
                <a16:creationId xmlns:a16="http://schemas.microsoft.com/office/drawing/2014/main" id="{B4C0E411-DB4F-4030-865C-896E8B2B9FAC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Isosceles Triangle 249">
            <a:extLst>
              <a:ext uri="{FF2B5EF4-FFF2-40B4-BE49-F238E27FC236}">
                <a16:creationId xmlns:a16="http://schemas.microsoft.com/office/drawing/2014/main" id="{AE9BB389-1C0B-430E-8A6E-7CE40DEECFD9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Isosceles Triangle 250">
            <a:extLst>
              <a:ext uri="{FF2B5EF4-FFF2-40B4-BE49-F238E27FC236}">
                <a16:creationId xmlns:a16="http://schemas.microsoft.com/office/drawing/2014/main" id="{648DA201-3238-41A1-96AE-73AC576039FA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Isosceles Triangle 251">
            <a:extLst>
              <a:ext uri="{FF2B5EF4-FFF2-40B4-BE49-F238E27FC236}">
                <a16:creationId xmlns:a16="http://schemas.microsoft.com/office/drawing/2014/main" id="{88ED2053-4303-4113-B2C9-64159CBA3EBB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Isosceles Triangle 252">
            <a:extLst>
              <a:ext uri="{FF2B5EF4-FFF2-40B4-BE49-F238E27FC236}">
                <a16:creationId xmlns:a16="http://schemas.microsoft.com/office/drawing/2014/main" id="{55504209-F09C-407B-89C0-7CAF64D014FF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6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501D55-46C0-4D58-8C2B-C94A3A1BFE3E}"/>
              </a:ext>
            </a:extLst>
          </p:cNvPr>
          <p:cNvSpPr txBox="1"/>
          <p:nvPr/>
        </p:nvSpPr>
        <p:spPr>
          <a:xfrm>
            <a:off x="4622800" y="2308841"/>
            <a:ext cx="3503105" cy="707886"/>
          </a:xfrm>
          <a:prstGeom prst="rect">
            <a:avLst/>
          </a:prstGeom>
          <a:noFill/>
          <a:ln w="38100">
            <a:gradFill>
              <a:gsLst>
                <a:gs pos="0">
                  <a:srgbClr val="FF0000"/>
                </a:gs>
                <a:gs pos="41000">
                  <a:srgbClr val="0066FF"/>
                </a:gs>
                <a:gs pos="71000">
                  <a:srgbClr val="FFC000"/>
                </a:gs>
              </a:gsLst>
              <a:lin ang="5400000" scaled="1"/>
            </a:gra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কোণের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720E5B-CFF6-4924-8E11-E729ABC3B0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60" y="1691569"/>
            <a:ext cx="3548506" cy="286177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2E19DA-0C6C-447E-A024-3FBA2D49EDFB}"/>
              </a:ext>
            </a:extLst>
          </p:cNvPr>
          <p:cNvSpPr txBox="1"/>
          <p:nvPr/>
        </p:nvSpPr>
        <p:spPr>
          <a:xfrm>
            <a:off x="4643119" y="3559139"/>
            <a:ext cx="5164909" cy="707886"/>
          </a:xfrm>
          <a:prstGeom prst="rect">
            <a:avLst/>
          </a:prstGeom>
          <a:noFill/>
          <a:ln w="38100">
            <a:gradFill>
              <a:gsLst>
                <a:gs pos="0">
                  <a:srgbClr val="FF0000"/>
                </a:gs>
                <a:gs pos="41000">
                  <a:srgbClr val="0066FF"/>
                </a:gs>
                <a:gs pos="71000">
                  <a:srgbClr val="FFC000"/>
                </a:gs>
              </a:gsLst>
              <a:lin ang="5400000" scaled="1"/>
            </a:gra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দুইটি কোণ এঁকে দেখাও।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A739301-996B-4B7E-8AEE-0FC5E6FA53F4}"/>
              </a:ext>
            </a:extLst>
          </p:cNvPr>
          <p:cNvGrpSpPr/>
          <p:nvPr/>
        </p:nvGrpSpPr>
        <p:grpSpPr>
          <a:xfrm>
            <a:off x="4226763" y="811762"/>
            <a:ext cx="3624943" cy="803972"/>
            <a:chOff x="4648199" y="2089200"/>
            <a:chExt cx="3624943" cy="78030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7A33877-317D-42B6-B12D-25886C9AD7A7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8" name="Isosceles Triangle 7">
                <a:extLst>
                  <a:ext uri="{FF2B5EF4-FFF2-40B4-BE49-F238E27FC236}">
                    <a16:creationId xmlns:a16="http://schemas.microsoft.com/office/drawing/2014/main" id="{02ACF51F-F7C0-4315-B853-E82B9289DADD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: Diagonal Corners Snipped 8">
                <a:extLst>
                  <a:ext uri="{FF2B5EF4-FFF2-40B4-BE49-F238E27FC236}">
                    <a16:creationId xmlns:a16="http://schemas.microsoft.com/office/drawing/2014/main" id="{1CF4BD4C-9FCE-43FC-8040-4491EA5379DC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Isosceles Triangle 9">
                <a:extLst>
                  <a:ext uri="{FF2B5EF4-FFF2-40B4-BE49-F238E27FC236}">
                    <a16:creationId xmlns:a16="http://schemas.microsoft.com/office/drawing/2014/main" id="{33ECC741-1DA1-4A84-82E2-B2E8D453A052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B7D0481-5C21-49C8-9F01-D6FEA811140E}"/>
                </a:ext>
              </a:extLst>
            </p:cNvPr>
            <p:cNvSpPr txBox="1"/>
            <p:nvPr/>
          </p:nvSpPr>
          <p:spPr>
            <a:xfrm>
              <a:off x="5127170" y="2122714"/>
              <a:ext cx="2667000" cy="7467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 একক কাজঃ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5F405BD-A98A-4836-B195-5AA5F1E728BB}"/>
              </a:ext>
            </a:extLst>
          </p:cNvPr>
          <p:cNvGrpSpPr/>
          <p:nvPr/>
        </p:nvGrpSpPr>
        <p:grpSpPr>
          <a:xfrm>
            <a:off x="522514" y="413846"/>
            <a:ext cx="11131421" cy="6098915"/>
            <a:chOff x="205273" y="578498"/>
            <a:chExt cx="11700588" cy="5755627"/>
          </a:xfrm>
          <a:scene3d>
            <a:camera prst="orthographicFront"/>
            <a:lightRig rig="threePt" dir="t"/>
          </a:scene3d>
        </p:grpSpPr>
        <p:sp>
          <p:nvSpPr>
            <p:cNvPr id="128" name="Rectangle: Rounded Corners 127">
              <a:extLst>
                <a:ext uri="{FF2B5EF4-FFF2-40B4-BE49-F238E27FC236}">
                  <a16:creationId xmlns:a16="http://schemas.microsoft.com/office/drawing/2014/main" id="{987C9BE6-3999-46DF-8AFE-738F097CDC94}"/>
                </a:ext>
              </a:extLst>
            </p:cNvPr>
            <p:cNvSpPr/>
            <p:nvPr/>
          </p:nvSpPr>
          <p:spPr>
            <a:xfrm>
              <a:off x="4387784" y="5716879"/>
              <a:ext cx="3277633" cy="617246"/>
            </a:xfrm>
            <a:prstGeom prst="round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  <a:sp3d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lowchart: Magnetic Disk 128">
              <a:extLst>
                <a:ext uri="{FF2B5EF4-FFF2-40B4-BE49-F238E27FC236}">
                  <a16:creationId xmlns:a16="http://schemas.microsoft.com/office/drawing/2014/main" id="{CC4D4542-352C-4E59-87B4-6707BF21E459}"/>
                </a:ext>
              </a:extLst>
            </p:cNvPr>
            <p:cNvSpPr/>
            <p:nvPr/>
          </p:nvSpPr>
          <p:spPr>
            <a:xfrm>
              <a:off x="5834274" y="5324367"/>
              <a:ext cx="493625" cy="729269"/>
            </a:xfrm>
            <a:prstGeom prst="flowChartMagneticDisk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ame 129">
              <a:extLst>
                <a:ext uri="{FF2B5EF4-FFF2-40B4-BE49-F238E27FC236}">
                  <a16:creationId xmlns:a16="http://schemas.microsoft.com/office/drawing/2014/main" id="{5C52B23C-D11F-4C78-A90A-EB446E89CB70}"/>
                </a:ext>
              </a:extLst>
            </p:cNvPr>
            <p:cNvSpPr/>
            <p:nvPr/>
          </p:nvSpPr>
          <p:spPr>
            <a:xfrm>
              <a:off x="205273" y="578498"/>
              <a:ext cx="11700588" cy="4836045"/>
            </a:xfrm>
            <a:prstGeom prst="frame">
              <a:avLst>
                <a:gd name="adj1" fmla="val 2271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sp3d prstMaterial="matte"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31" name="Isosceles Triangle 130">
            <a:extLst>
              <a:ext uri="{FF2B5EF4-FFF2-40B4-BE49-F238E27FC236}">
                <a16:creationId xmlns:a16="http://schemas.microsoft.com/office/drawing/2014/main" id="{CF3F103C-FB2E-4469-B4C3-9D5FDA493ADC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Isosceles Triangle 131">
            <a:extLst>
              <a:ext uri="{FF2B5EF4-FFF2-40B4-BE49-F238E27FC236}">
                <a16:creationId xmlns:a16="http://schemas.microsoft.com/office/drawing/2014/main" id="{D924F07E-18B0-4AF0-882C-F451EAC956EE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Isosceles Triangle 132">
            <a:extLst>
              <a:ext uri="{FF2B5EF4-FFF2-40B4-BE49-F238E27FC236}">
                <a16:creationId xmlns:a16="http://schemas.microsoft.com/office/drawing/2014/main" id="{AE6F4ADF-A1EB-4BB8-84B7-347094167011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Isosceles Triangle 133">
            <a:extLst>
              <a:ext uri="{FF2B5EF4-FFF2-40B4-BE49-F238E27FC236}">
                <a16:creationId xmlns:a16="http://schemas.microsoft.com/office/drawing/2014/main" id="{5C4E1790-3CA9-4FB1-AF52-B5CE31D2F7E8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Isosceles Triangle 134">
            <a:extLst>
              <a:ext uri="{FF2B5EF4-FFF2-40B4-BE49-F238E27FC236}">
                <a16:creationId xmlns:a16="http://schemas.microsoft.com/office/drawing/2014/main" id="{DEAB8405-7907-40AB-B235-38FED107E924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Isosceles Triangle 135">
            <a:extLst>
              <a:ext uri="{FF2B5EF4-FFF2-40B4-BE49-F238E27FC236}">
                <a16:creationId xmlns:a16="http://schemas.microsoft.com/office/drawing/2014/main" id="{310DC8DA-7C9B-4C28-B36B-EA24C8D12DEA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Isosceles Triangle 136">
            <a:extLst>
              <a:ext uri="{FF2B5EF4-FFF2-40B4-BE49-F238E27FC236}">
                <a16:creationId xmlns:a16="http://schemas.microsoft.com/office/drawing/2014/main" id="{13A061C2-00FE-494B-AC3E-B7E01FD58D79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Isosceles Triangle 137">
            <a:extLst>
              <a:ext uri="{FF2B5EF4-FFF2-40B4-BE49-F238E27FC236}">
                <a16:creationId xmlns:a16="http://schemas.microsoft.com/office/drawing/2014/main" id="{F3356A28-C590-4743-BD93-F581D2A839D2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BAA96D1F-1665-4074-98E4-337EB2FCAF4A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Isosceles Triangle 139">
            <a:extLst>
              <a:ext uri="{FF2B5EF4-FFF2-40B4-BE49-F238E27FC236}">
                <a16:creationId xmlns:a16="http://schemas.microsoft.com/office/drawing/2014/main" id="{B8D5F4DD-39CF-4F05-9367-BAAD4C78E179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6530A48A-58FD-497A-8751-A89974920260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E26934AA-A172-4396-B462-13B466493476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8B14F76C-B085-4525-812C-3A804ACB90FE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BC7EBF17-FC98-47DD-B1F4-8FCBFB9EFC10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9BB29873-8480-47A9-87BB-5AD85E96D9E3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8FEB86AE-9DF7-445B-8098-C0F1713C5450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6777608F-3A94-45A9-B750-EE21AF2CCB60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6AD92B50-B0C2-43D1-A408-2B5351F2FAAF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EBC552A1-8CC2-436B-83DC-5C27539E2FAA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CDE907F8-B24B-418A-AD41-D9B4418E163C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4259ACEC-A7A9-4EF9-BBD5-EC7FF0F7FF5E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D888E3C0-44C5-40C0-A31C-6A0A7317D7F8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Isosceles Triangle 152">
            <a:extLst>
              <a:ext uri="{FF2B5EF4-FFF2-40B4-BE49-F238E27FC236}">
                <a16:creationId xmlns:a16="http://schemas.microsoft.com/office/drawing/2014/main" id="{35916889-0FD6-46C7-9CEA-B08F50B7C89C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4841A0DB-4D4E-4327-9114-E2927B813937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49D3426E-E14F-42EB-B01C-C40BF7E320A9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E4D8D2B5-1CDC-4330-9EEF-678EE4B85A15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3169E616-D0EC-4815-92B2-2B5E7BABBAA7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32D686B6-90AE-4FF5-A053-6AD11450D592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FA61315C-C7F0-4642-95BE-5ADC81EC8596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22B567B1-A174-4A0B-BD41-3576648758C2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229B8ACA-1126-45B1-B5C7-8EE4EE8E1675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F8EA215C-1B67-4DC5-9741-FE59FE0139EA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AB021A65-61E4-4403-9531-74275AE6C616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0CE956A1-EE9C-4742-BF97-ABCC039ABC79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DB5550D6-0F09-4E3C-BD1F-C24479152191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D7750728-D08D-4C17-8046-3BC99B57289E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32E493BF-7981-4E6C-9771-A8A58A55D4A9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8CAA5E68-59E8-4275-A2ED-5916D0E23207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11595849-BDB1-4935-9685-4161EE7F9EE4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16879678-5A58-423B-9DDC-F2D53B99B0D7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43DBCF9D-8912-4890-B20B-52E4646854E5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9F56C804-27DA-48B3-B18E-C8D4C8F88E93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3F94E4C2-42D5-44BE-8E56-06FBE0FC09A4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FB5E739C-AE6B-4437-808E-1D773F5FAE96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8075F114-2DFC-41A1-9A02-6964BD9C8183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C6F3B719-6BC9-4FE1-84C1-D9BB129D83D2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C837E4E7-C4F3-4B44-9341-5CC96889A00C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E8ED1E2D-E7AC-4B01-834B-D7D0DE41EBF6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D0E4AB0A-E6B7-4BBE-8177-56DB1DFD5198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9DAF952A-024D-482E-9158-E406536115E3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760718D7-D654-4DD3-8324-8410D091059D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>
            <a:extLst>
              <a:ext uri="{FF2B5EF4-FFF2-40B4-BE49-F238E27FC236}">
                <a16:creationId xmlns:a16="http://schemas.microsoft.com/office/drawing/2014/main" id="{84ACC45B-9E3F-4812-BEE5-B9D75957B26C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5A042762-BA40-485D-8ACB-A7973011FCC1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Isosceles Triangle 183">
            <a:extLst>
              <a:ext uri="{FF2B5EF4-FFF2-40B4-BE49-F238E27FC236}">
                <a16:creationId xmlns:a16="http://schemas.microsoft.com/office/drawing/2014/main" id="{65C3CE27-5B3F-421E-9045-2D8C3490AC43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Isosceles Triangle 184">
            <a:extLst>
              <a:ext uri="{FF2B5EF4-FFF2-40B4-BE49-F238E27FC236}">
                <a16:creationId xmlns:a16="http://schemas.microsoft.com/office/drawing/2014/main" id="{B999D36F-6299-4C1C-BECF-5C63B2315BE0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Isosceles Triangle 185">
            <a:extLst>
              <a:ext uri="{FF2B5EF4-FFF2-40B4-BE49-F238E27FC236}">
                <a16:creationId xmlns:a16="http://schemas.microsoft.com/office/drawing/2014/main" id="{E01455E1-8CB1-47DA-961F-5758F0D440B4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Isosceles Triangle 186">
            <a:extLst>
              <a:ext uri="{FF2B5EF4-FFF2-40B4-BE49-F238E27FC236}">
                <a16:creationId xmlns:a16="http://schemas.microsoft.com/office/drawing/2014/main" id="{BE99EDFE-45DE-4E1D-9ADB-28034AC18984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685B9FF7-7B2A-45A2-9D21-13E454E7416C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4B64D631-3819-4B81-A664-39C8F9638B9D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39D37F49-2276-4261-87A9-5A22244949A1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B85AF65A-8559-457D-A712-296D468B6975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4EFA60F0-7BE9-47EF-B574-90A0DB687066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C83CF5D1-0F09-4023-925F-FE6D264D393E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DCB776C4-7639-4A85-A134-D1D1602F0C8A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Isosceles Triangle 194">
            <a:extLst>
              <a:ext uri="{FF2B5EF4-FFF2-40B4-BE49-F238E27FC236}">
                <a16:creationId xmlns:a16="http://schemas.microsoft.com/office/drawing/2014/main" id="{1BECD169-DF8B-46A8-A904-BD0E3E71B3EB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Isosceles Triangle 195">
            <a:extLst>
              <a:ext uri="{FF2B5EF4-FFF2-40B4-BE49-F238E27FC236}">
                <a16:creationId xmlns:a16="http://schemas.microsoft.com/office/drawing/2014/main" id="{C6EEEA68-70A7-47BC-A4D4-A02099AB9923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Isosceles Triangle 196">
            <a:extLst>
              <a:ext uri="{FF2B5EF4-FFF2-40B4-BE49-F238E27FC236}">
                <a16:creationId xmlns:a16="http://schemas.microsoft.com/office/drawing/2014/main" id="{DF0C3166-5D43-45F5-9B43-DA59245517D1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Isosceles Triangle 197">
            <a:extLst>
              <a:ext uri="{FF2B5EF4-FFF2-40B4-BE49-F238E27FC236}">
                <a16:creationId xmlns:a16="http://schemas.microsoft.com/office/drawing/2014/main" id="{9E833B75-0A6E-4B14-AEA0-501777425B04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>
            <a:extLst>
              <a:ext uri="{FF2B5EF4-FFF2-40B4-BE49-F238E27FC236}">
                <a16:creationId xmlns:a16="http://schemas.microsoft.com/office/drawing/2014/main" id="{3DCF860C-79C4-4B81-92C9-9E8A4D7049D9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Isosceles Triangle 199">
            <a:extLst>
              <a:ext uri="{FF2B5EF4-FFF2-40B4-BE49-F238E27FC236}">
                <a16:creationId xmlns:a16="http://schemas.microsoft.com/office/drawing/2014/main" id="{52B7BFD9-0B9A-4A42-8F92-E76547971203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Isosceles Triangle 200">
            <a:extLst>
              <a:ext uri="{FF2B5EF4-FFF2-40B4-BE49-F238E27FC236}">
                <a16:creationId xmlns:a16="http://schemas.microsoft.com/office/drawing/2014/main" id="{E2B5CBE8-4377-44AC-91EC-DCAC33D16784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Isosceles Triangle 201">
            <a:extLst>
              <a:ext uri="{FF2B5EF4-FFF2-40B4-BE49-F238E27FC236}">
                <a16:creationId xmlns:a16="http://schemas.microsoft.com/office/drawing/2014/main" id="{FC1D9208-0EB2-41C0-923F-FAE3B49940F8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Isosceles Triangle 202">
            <a:extLst>
              <a:ext uri="{FF2B5EF4-FFF2-40B4-BE49-F238E27FC236}">
                <a16:creationId xmlns:a16="http://schemas.microsoft.com/office/drawing/2014/main" id="{432DE752-BC97-4CE2-A506-EE26582BD2F5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203">
            <a:extLst>
              <a:ext uri="{FF2B5EF4-FFF2-40B4-BE49-F238E27FC236}">
                <a16:creationId xmlns:a16="http://schemas.microsoft.com/office/drawing/2014/main" id="{E140019E-6543-4F63-A71B-95A933699263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204">
            <a:extLst>
              <a:ext uri="{FF2B5EF4-FFF2-40B4-BE49-F238E27FC236}">
                <a16:creationId xmlns:a16="http://schemas.microsoft.com/office/drawing/2014/main" id="{38CB2490-240E-481D-A5C9-0ECF5C46B205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205">
            <a:extLst>
              <a:ext uri="{FF2B5EF4-FFF2-40B4-BE49-F238E27FC236}">
                <a16:creationId xmlns:a16="http://schemas.microsoft.com/office/drawing/2014/main" id="{2E55C467-7FA7-4D96-814E-35657EBF1B27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Isosceles Triangle 206">
            <a:extLst>
              <a:ext uri="{FF2B5EF4-FFF2-40B4-BE49-F238E27FC236}">
                <a16:creationId xmlns:a16="http://schemas.microsoft.com/office/drawing/2014/main" id="{3B16105E-6039-479E-9A03-1F7E94F1E93C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Isosceles Triangle 207">
            <a:extLst>
              <a:ext uri="{FF2B5EF4-FFF2-40B4-BE49-F238E27FC236}">
                <a16:creationId xmlns:a16="http://schemas.microsoft.com/office/drawing/2014/main" id="{BD7FC7E0-56D1-4ADB-9514-919E5B6F93D4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87849B46-AFBF-4516-96B1-B63AB55ED9F7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Isosceles Triangle 209">
            <a:extLst>
              <a:ext uri="{FF2B5EF4-FFF2-40B4-BE49-F238E27FC236}">
                <a16:creationId xmlns:a16="http://schemas.microsoft.com/office/drawing/2014/main" id="{9C311565-6B66-4CF6-A0E2-CA0D46270726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>
            <a:extLst>
              <a:ext uri="{FF2B5EF4-FFF2-40B4-BE49-F238E27FC236}">
                <a16:creationId xmlns:a16="http://schemas.microsoft.com/office/drawing/2014/main" id="{9755894D-5D99-4F45-9EC7-982BDB1CC40D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Isosceles Triangle 211">
            <a:extLst>
              <a:ext uri="{FF2B5EF4-FFF2-40B4-BE49-F238E27FC236}">
                <a16:creationId xmlns:a16="http://schemas.microsoft.com/office/drawing/2014/main" id="{25107008-47E9-454E-91AE-C0ACB0F71114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Isosceles Triangle 212">
            <a:extLst>
              <a:ext uri="{FF2B5EF4-FFF2-40B4-BE49-F238E27FC236}">
                <a16:creationId xmlns:a16="http://schemas.microsoft.com/office/drawing/2014/main" id="{354E3B28-405E-472F-8133-C5476BE48244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213">
            <a:extLst>
              <a:ext uri="{FF2B5EF4-FFF2-40B4-BE49-F238E27FC236}">
                <a16:creationId xmlns:a16="http://schemas.microsoft.com/office/drawing/2014/main" id="{410F594A-74C8-4B82-A947-D7266379C74D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FC428754-DAE7-4440-8630-971CB6C30FC4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Isosceles Triangle 215">
            <a:extLst>
              <a:ext uri="{FF2B5EF4-FFF2-40B4-BE49-F238E27FC236}">
                <a16:creationId xmlns:a16="http://schemas.microsoft.com/office/drawing/2014/main" id="{ECF5EB7C-D200-434B-9706-AC87EEB1AB79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98FAB1F6-8571-4F4E-81EC-9DE9D9041ECF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715E16A7-E12E-423A-8392-BDA8F4490A37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B3F1EFF0-91D9-460B-B8AC-E589B2114007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465D5357-8DD1-4EDB-B4C6-69E532DB13A0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AD35D1DD-A3E7-4CC5-89BD-A4B2824085DD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4350B2B3-8982-4D81-AAD2-CDB1E3A34782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7FF57DE7-1533-4295-AFCD-8668160B6E79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10FFC9D7-CA59-46AB-A15C-A39E853F233D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7395D2CC-6A05-464E-B4D9-C559A8522A54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B83B4C0E-AD6D-4A6C-B01B-61947438847A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BD0444BC-F00E-4B18-8663-3E50874CA371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227">
            <a:extLst>
              <a:ext uri="{FF2B5EF4-FFF2-40B4-BE49-F238E27FC236}">
                <a16:creationId xmlns:a16="http://schemas.microsoft.com/office/drawing/2014/main" id="{45D7C500-6E9E-448D-A207-D7D01E1D7FBE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F3E5D219-0BBB-461D-A5BF-EC6EAF455284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4D1B9EAF-DC77-46BD-BAC1-0E343F9903D0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230">
            <a:extLst>
              <a:ext uri="{FF2B5EF4-FFF2-40B4-BE49-F238E27FC236}">
                <a16:creationId xmlns:a16="http://schemas.microsoft.com/office/drawing/2014/main" id="{C9C8B77D-5D4D-4024-9355-22769FB2A4D8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242F81F1-FE9E-4F27-A460-702DE1548248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2B157774-1F70-4D01-82BF-73087CED95ED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C0B132A2-0D0E-4F8B-8E04-903F955E0875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FADDACDB-105B-44F1-AFC1-AB514EA90530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C3F3C3FF-8DA1-49DE-BF63-B44E10321A85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AA81C3DC-FEDE-4210-9221-A5BBBD29F80B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5284DD9F-2549-4AE6-AD9F-3DA6F671B6D4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6C5448C9-905B-4F6B-85B1-49D2A710810B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BC40C995-499A-4882-9EE3-6BFD2BC34A81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Isosceles Triangle 240">
            <a:extLst>
              <a:ext uri="{FF2B5EF4-FFF2-40B4-BE49-F238E27FC236}">
                <a16:creationId xmlns:a16="http://schemas.microsoft.com/office/drawing/2014/main" id="{3D7474AE-9FCE-41A9-AE11-9EE46BBB60E9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Isosceles Triangle 241">
            <a:extLst>
              <a:ext uri="{FF2B5EF4-FFF2-40B4-BE49-F238E27FC236}">
                <a16:creationId xmlns:a16="http://schemas.microsoft.com/office/drawing/2014/main" id="{EF9CFBBA-8E7C-4315-B068-A879D730A15B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Isosceles Triangle 242">
            <a:extLst>
              <a:ext uri="{FF2B5EF4-FFF2-40B4-BE49-F238E27FC236}">
                <a16:creationId xmlns:a16="http://schemas.microsoft.com/office/drawing/2014/main" id="{56D5159B-C61F-413D-867D-418C6191015D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Isosceles Triangle 243">
            <a:extLst>
              <a:ext uri="{FF2B5EF4-FFF2-40B4-BE49-F238E27FC236}">
                <a16:creationId xmlns:a16="http://schemas.microsoft.com/office/drawing/2014/main" id="{E97AB280-6E09-41BB-B8D0-E045CAA766AC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Isosceles Triangle 244">
            <a:extLst>
              <a:ext uri="{FF2B5EF4-FFF2-40B4-BE49-F238E27FC236}">
                <a16:creationId xmlns:a16="http://schemas.microsoft.com/office/drawing/2014/main" id="{90321E71-36C5-44E8-A166-19DF18DF129A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Isosceles Triangle 245">
            <a:extLst>
              <a:ext uri="{FF2B5EF4-FFF2-40B4-BE49-F238E27FC236}">
                <a16:creationId xmlns:a16="http://schemas.microsoft.com/office/drawing/2014/main" id="{EFD1EB93-9B42-4B2F-9314-8F3796815AC7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7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39693A-AF0B-499A-AEC0-FBD85D3D653A}"/>
              </a:ext>
            </a:extLst>
          </p:cNvPr>
          <p:cNvSpPr txBox="1"/>
          <p:nvPr/>
        </p:nvSpPr>
        <p:spPr>
          <a:xfrm>
            <a:off x="685800" y="5099400"/>
            <a:ext cx="10961914" cy="120032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নির্বচনঃ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একটি ত্রিভুজের দুইটি কোণ 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x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y 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এবং কোণ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সংলগ্ন একটি বাহু 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lang="bn-IN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দেওয়া আছে ত্রিভুজটি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আঁকতে</a:t>
            </a:r>
            <a:r>
              <a:rPr lang="en-US" sz="3600" dirty="0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হবে</a:t>
            </a:r>
            <a:r>
              <a:rPr lang="en-US" sz="3600" dirty="0">
                <a:solidFill>
                  <a:srgbClr val="7030A0"/>
                </a:solidFill>
                <a:latin typeface="Yu Gothic"/>
                <a:ea typeface="Yu Gothic"/>
                <a:cs typeface="NikoshBAN" pitchFamily="2" charset="0"/>
              </a:rPr>
              <a:t>।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1F08C04-409A-4107-850B-2A488B9F2A0F}"/>
              </a:ext>
            </a:extLst>
          </p:cNvPr>
          <p:cNvGrpSpPr/>
          <p:nvPr/>
        </p:nvGrpSpPr>
        <p:grpSpPr>
          <a:xfrm>
            <a:off x="270192" y="372433"/>
            <a:ext cx="11607282" cy="1390153"/>
            <a:chOff x="4811551" y="2089200"/>
            <a:chExt cx="3301803" cy="76285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7DB022E-6FA5-4C69-96E4-AAF50EC4FF9D}"/>
                </a:ext>
              </a:extLst>
            </p:cNvPr>
            <p:cNvGrpSpPr/>
            <p:nvPr/>
          </p:nvGrpSpPr>
          <p:grpSpPr>
            <a:xfrm>
              <a:off x="4811551" y="2089200"/>
              <a:ext cx="3301803" cy="762855"/>
              <a:chOff x="3261984" y="2089200"/>
              <a:chExt cx="5735130" cy="707569"/>
            </a:xfrm>
          </p:grpSpPr>
          <p:sp>
            <p:nvSpPr>
              <p:cNvPr id="13" name="Isosceles Triangle 12">
                <a:extLst>
                  <a:ext uri="{FF2B5EF4-FFF2-40B4-BE49-F238E27FC236}">
                    <a16:creationId xmlns:a16="http://schemas.microsoft.com/office/drawing/2014/main" id="{30CABB09-05E6-47F7-AC6D-5DF88429BF22}"/>
                  </a:ext>
                </a:extLst>
              </p:cNvPr>
              <p:cNvSpPr/>
              <p:nvPr/>
            </p:nvSpPr>
            <p:spPr>
              <a:xfrm rot="5400000">
                <a:off x="3045590" y="2305594"/>
                <a:ext cx="664029" cy="231242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: Diagonal Corners Snipped 13">
                <a:extLst>
                  <a:ext uri="{FF2B5EF4-FFF2-40B4-BE49-F238E27FC236}">
                    <a16:creationId xmlns:a16="http://schemas.microsoft.com/office/drawing/2014/main" id="{5B65C209-0DB2-4608-A4F6-BEF6FCBF5358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Isosceles Triangle 14">
                <a:extLst>
                  <a:ext uri="{FF2B5EF4-FFF2-40B4-BE49-F238E27FC236}">
                    <a16:creationId xmlns:a16="http://schemas.microsoft.com/office/drawing/2014/main" id="{C1F4D6BF-3620-4F0A-B181-598853977F5F}"/>
                  </a:ext>
                </a:extLst>
              </p:cNvPr>
              <p:cNvSpPr/>
              <p:nvPr/>
            </p:nvSpPr>
            <p:spPr>
              <a:xfrm rot="16200000">
                <a:off x="8548964" y="2348620"/>
                <a:ext cx="664029" cy="232270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10D393C-DCCF-4FD8-86C2-3F7C0105256A}"/>
                </a:ext>
              </a:extLst>
            </p:cNvPr>
            <p:cNvSpPr txBox="1"/>
            <p:nvPr/>
          </p:nvSpPr>
          <p:spPr>
            <a:xfrm>
              <a:off x="4909336" y="2166308"/>
              <a:ext cx="3036226" cy="6586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IN" sz="3600" b="1" dirty="0">
                  <a:latin typeface="NikoshBAN" pitchFamily="2" charset="0"/>
                  <a:cs typeface="NikoshBAN" pitchFamily="2" charset="0"/>
                </a:rPr>
                <a:t>কোনো ত্রিভুজের দুইটি কোণ  ও কোণ সংলগ্ন একটি বাহু দেয়া আছে,ত্রিভুজটি আঁকতে হবে </a:t>
              </a:r>
              <a:r>
                <a:rPr lang="en-US" sz="3600" b="1" dirty="0">
                  <a:latin typeface="NikoshBAN" pitchFamily="2" charset="0"/>
                  <a:cs typeface="NikoshBAN" pitchFamily="2" charset="0"/>
                </a:rPr>
                <a:t>(</a:t>
              </a:r>
              <a:r>
                <a:rPr lang="en-US" sz="3600" b="1" dirty="0" err="1">
                  <a:latin typeface="NikoshBAN" pitchFamily="2" charset="0"/>
                  <a:cs typeface="NikoshBAN" pitchFamily="2" charset="0"/>
                </a:rPr>
                <a:t>সম্পাদ্য</a:t>
              </a:r>
              <a:r>
                <a:rPr lang="en-US" sz="3600" b="1" dirty="0">
                  <a:latin typeface="NikoshBAN" pitchFamily="2" charset="0"/>
                  <a:cs typeface="NikoshBAN" pitchFamily="2" charset="0"/>
                </a:rPr>
                <a:t>: </a:t>
              </a:r>
              <a:r>
                <a:rPr lang="bn-IN" sz="3600" b="1" dirty="0">
                  <a:latin typeface="NikoshBAN" pitchFamily="2" charset="0"/>
                  <a:cs typeface="NikoshBAN" pitchFamily="2" charset="0"/>
                </a:rPr>
                <a:t>৩</a:t>
              </a:r>
              <a:r>
                <a:rPr lang="en-US" sz="3600" b="1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)</a:t>
              </a:r>
            </a:p>
          </p:txBody>
        </p:sp>
      </p:grp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FAD912B5-8DE2-433F-A9EB-7FBB30A82F06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4106D0D8-D4FB-4214-9D57-485A551590BB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57C26F9D-4F41-4EAD-B9DD-6ED520F6D108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66FAD494-D8F1-465E-BD69-353054C71639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Isosceles Triangle 146">
            <a:extLst>
              <a:ext uri="{FF2B5EF4-FFF2-40B4-BE49-F238E27FC236}">
                <a16:creationId xmlns:a16="http://schemas.microsoft.com/office/drawing/2014/main" id="{CA241ED9-2C2D-4556-8559-BCA41D216F0E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2D9E8186-93B8-450B-BFE2-125F68993EA7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456CDA9B-469E-42BC-AD80-179D46C1878D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4C504038-DE86-406D-A4DB-42512457E89B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CAA75287-609B-4A45-B5F6-62563B1BEA5B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1871B74A-FC84-42B0-945B-9B3D4B0B7B91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Isosceles Triangle 152">
            <a:extLst>
              <a:ext uri="{FF2B5EF4-FFF2-40B4-BE49-F238E27FC236}">
                <a16:creationId xmlns:a16="http://schemas.microsoft.com/office/drawing/2014/main" id="{EA3D5F14-2602-48D5-AA12-CE890CE33C53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D9CC8C3A-D4CA-4FF8-B004-3B693386FF29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DE4B0800-B3BA-4A71-829E-491D0BE08274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02B69523-8AA0-4A54-AA5F-B9BB69E5FEE0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9EA24A75-BDDF-4224-8932-A52135295B85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D861197A-C8BD-4E1E-A4D7-B1BB6B4B315B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AB7797B3-E33D-4B8D-BE52-B1A8DD705384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8E044C89-DE1A-4ADF-8697-339B250487C8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7AC8D50F-E428-44ED-8AB0-9D3F7BFC0E8D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52D38EFD-A9B5-4521-9261-764F1BAADE75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B9DDD90D-9F6D-457F-B35D-63AF3C8B9ED8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86196DD7-57BA-4CD8-8969-5A9A748A714E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7DA0F9A0-4D35-4D9A-9CC3-1567764AC386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78AB4673-E563-48D4-8893-9C99FDA272D5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96B1D69C-E364-42EE-8FDD-4DF7E78DA6EB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45F5E8A0-3C95-48A8-AB11-BD7821BF0906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0A4390EE-AC88-467B-B3D4-3775C515AB29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DDF1C3D1-9EA9-42AF-A452-C0B56E58CE0A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3AF7A996-AECB-45A3-8EBB-EC52090EB14F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B9C09DAF-A0C5-41E4-AA18-1E70CD18E64E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0AED54F7-5954-401B-96D8-6C267406B65D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FDA7F959-7CBC-4D66-BF6F-B37874FC5A38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1A470DF9-AA6A-40F1-8DC1-075AF2B74284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D7E938A0-69AC-4793-BE79-E89FE374E6E7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0A16FF55-EDEB-4292-8A62-6B2C1B40B051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DE84E0D7-F25F-425B-8C6E-AAE26C9C0F14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A91136D3-425E-486D-AA0F-1BB4B2616330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2A190028-B7B8-4902-8A55-396C9C1568D2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8490CF5E-113E-42E7-B63A-C910EC7A11C3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>
            <a:extLst>
              <a:ext uri="{FF2B5EF4-FFF2-40B4-BE49-F238E27FC236}">
                <a16:creationId xmlns:a16="http://schemas.microsoft.com/office/drawing/2014/main" id="{D6E1BE4E-7034-48A0-8A21-0F24967B1283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E739BAA9-8C92-40C6-B38E-7C0F6F9369FA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Isosceles Triangle 183">
            <a:extLst>
              <a:ext uri="{FF2B5EF4-FFF2-40B4-BE49-F238E27FC236}">
                <a16:creationId xmlns:a16="http://schemas.microsoft.com/office/drawing/2014/main" id="{904E8A6B-F90D-430D-998C-3B704ADD182C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Isosceles Triangle 184">
            <a:extLst>
              <a:ext uri="{FF2B5EF4-FFF2-40B4-BE49-F238E27FC236}">
                <a16:creationId xmlns:a16="http://schemas.microsoft.com/office/drawing/2014/main" id="{5EAC85A5-43BC-4E0F-B2AC-1E4852113817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Isosceles Triangle 185">
            <a:extLst>
              <a:ext uri="{FF2B5EF4-FFF2-40B4-BE49-F238E27FC236}">
                <a16:creationId xmlns:a16="http://schemas.microsoft.com/office/drawing/2014/main" id="{943DCEA9-75CA-4CAA-A1EF-4C011CFBFE22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Isosceles Triangle 186">
            <a:extLst>
              <a:ext uri="{FF2B5EF4-FFF2-40B4-BE49-F238E27FC236}">
                <a16:creationId xmlns:a16="http://schemas.microsoft.com/office/drawing/2014/main" id="{E5792486-BF9F-406D-956B-8155D35988DD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284C96AB-A884-482E-BAFD-CDB8ACCAD8AF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FEA88574-7D80-43A3-AAAE-B4962B000AD1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50762FDF-CE8C-4942-9147-3CC8765DA4E5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EF4398FF-71BE-4759-B01F-DF54170955B9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823E294F-88AE-4481-A352-B900EBB34ACE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535284B3-81E5-4071-8FE4-F7388443D658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FBFC7A60-C7C4-40B7-9063-A76D25208CF7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Isosceles Triangle 194">
            <a:extLst>
              <a:ext uri="{FF2B5EF4-FFF2-40B4-BE49-F238E27FC236}">
                <a16:creationId xmlns:a16="http://schemas.microsoft.com/office/drawing/2014/main" id="{289D31D1-80DD-45BD-8429-B0B46932A266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Isosceles Triangle 195">
            <a:extLst>
              <a:ext uri="{FF2B5EF4-FFF2-40B4-BE49-F238E27FC236}">
                <a16:creationId xmlns:a16="http://schemas.microsoft.com/office/drawing/2014/main" id="{9AC4B815-DE07-429A-9CC4-26351006EAC5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Isosceles Triangle 196">
            <a:extLst>
              <a:ext uri="{FF2B5EF4-FFF2-40B4-BE49-F238E27FC236}">
                <a16:creationId xmlns:a16="http://schemas.microsoft.com/office/drawing/2014/main" id="{87CBA9A5-CF6D-4204-B63A-2A9A658E760C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Isosceles Triangle 197">
            <a:extLst>
              <a:ext uri="{FF2B5EF4-FFF2-40B4-BE49-F238E27FC236}">
                <a16:creationId xmlns:a16="http://schemas.microsoft.com/office/drawing/2014/main" id="{BE8DCA29-D9D7-4214-A276-C254C9DB6DDC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>
            <a:extLst>
              <a:ext uri="{FF2B5EF4-FFF2-40B4-BE49-F238E27FC236}">
                <a16:creationId xmlns:a16="http://schemas.microsoft.com/office/drawing/2014/main" id="{04BD0B95-274F-4864-B011-AE6978D64AF4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Isosceles Triangle 199">
            <a:extLst>
              <a:ext uri="{FF2B5EF4-FFF2-40B4-BE49-F238E27FC236}">
                <a16:creationId xmlns:a16="http://schemas.microsoft.com/office/drawing/2014/main" id="{BDA9A36C-A35E-479F-B37D-44228E65D663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Isosceles Triangle 200">
            <a:extLst>
              <a:ext uri="{FF2B5EF4-FFF2-40B4-BE49-F238E27FC236}">
                <a16:creationId xmlns:a16="http://schemas.microsoft.com/office/drawing/2014/main" id="{C95F0A37-CA35-4C76-9637-62527FDEA378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Isosceles Triangle 201">
            <a:extLst>
              <a:ext uri="{FF2B5EF4-FFF2-40B4-BE49-F238E27FC236}">
                <a16:creationId xmlns:a16="http://schemas.microsoft.com/office/drawing/2014/main" id="{1E3A3475-F0D6-48DA-AE82-843399968904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Isosceles Triangle 202">
            <a:extLst>
              <a:ext uri="{FF2B5EF4-FFF2-40B4-BE49-F238E27FC236}">
                <a16:creationId xmlns:a16="http://schemas.microsoft.com/office/drawing/2014/main" id="{F2B522EA-9B09-497C-98CD-266D3BD8F7FB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203">
            <a:extLst>
              <a:ext uri="{FF2B5EF4-FFF2-40B4-BE49-F238E27FC236}">
                <a16:creationId xmlns:a16="http://schemas.microsoft.com/office/drawing/2014/main" id="{74DA9D4D-06B3-4879-9860-5159A7E9D2D0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204">
            <a:extLst>
              <a:ext uri="{FF2B5EF4-FFF2-40B4-BE49-F238E27FC236}">
                <a16:creationId xmlns:a16="http://schemas.microsoft.com/office/drawing/2014/main" id="{D093F042-FD73-4636-BECF-F34B3AF1E53C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205">
            <a:extLst>
              <a:ext uri="{FF2B5EF4-FFF2-40B4-BE49-F238E27FC236}">
                <a16:creationId xmlns:a16="http://schemas.microsoft.com/office/drawing/2014/main" id="{FC2D3129-3C81-4017-8B0B-F033CCE08B18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Isosceles Triangle 206">
            <a:extLst>
              <a:ext uri="{FF2B5EF4-FFF2-40B4-BE49-F238E27FC236}">
                <a16:creationId xmlns:a16="http://schemas.microsoft.com/office/drawing/2014/main" id="{8DB29B36-8582-4A7F-BCEB-C20543051AF0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Isosceles Triangle 207">
            <a:extLst>
              <a:ext uri="{FF2B5EF4-FFF2-40B4-BE49-F238E27FC236}">
                <a16:creationId xmlns:a16="http://schemas.microsoft.com/office/drawing/2014/main" id="{EC78CC93-E232-43FD-A66A-AEE1BF6891DD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B1F86BF9-A3A0-4BBE-80BF-04E0E10BB96E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Isosceles Triangle 209">
            <a:extLst>
              <a:ext uri="{FF2B5EF4-FFF2-40B4-BE49-F238E27FC236}">
                <a16:creationId xmlns:a16="http://schemas.microsoft.com/office/drawing/2014/main" id="{F9250CB3-A3F2-4BD4-B93A-475FD49E3633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>
            <a:extLst>
              <a:ext uri="{FF2B5EF4-FFF2-40B4-BE49-F238E27FC236}">
                <a16:creationId xmlns:a16="http://schemas.microsoft.com/office/drawing/2014/main" id="{466E53AE-2F7B-4580-9097-6013DE8740C1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Isosceles Triangle 211">
            <a:extLst>
              <a:ext uri="{FF2B5EF4-FFF2-40B4-BE49-F238E27FC236}">
                <a16:creationId xmlns:a16="http://schemas.microsoft.com/office/drawing/2014/main" id="{9DEB5722-8281-488A-A3AA-D9C33ED37EA2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Isosceles Triangle 212">
            <a:extLst>
              <a:ext uri="{FF2B5EF4-FFF2-40B4-BE49-F238E27FC236}">
                <a16:creationId xmlns:a16="http://schemas.microsoft.com/office/drawing/2014/main" id="{0CDD0BC0-DA0C-47EF-A20B-CDD6935BE7C7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213">
            <a:extLst>
              <a:ext uri="{FF2B5EF4-FFF2-40B4-BE49-F238E27FC236}">
                <a16:creationId xmlns:a16="http://schemas.microsoft.com/office/drawing/2014/main" id="{18BF8B7E-DC7F-45B3-874F-D933D6D5EF36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BFBCF85C-EBDC-4A38-9366-1EAC21788E14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Isosceles Triangle 215">
            <a:extLst>
              <a:ext uri="{FF2B5EF4-FFF2-40B4-BE49-F238E27FC236}">
                <a16:creationId xmlns:a16="http://schemas.microsoft.com/office/drawing/2014/main" id="{65ACFB31-4001-439B-BAFD-E02346552B83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BD02F3AC-DED0-49B5-B3ED-7B1F8420CB40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A8F19477-D8FC-4CC8-B743-BC477F0EE567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8F8605D6-EE99-410E-8A02-698C0D9C8437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39ECC2BE-F655-4FC6-B6D9-4691A8036FF2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D36F3E07-D2D2-4A78-ADF6-E7A6CE937F1E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03BD67D2-A728-4CE5-AA87-67DA19D614D2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27E920BE-4C36-43A9-9FB4-50A4FF1427B5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96658AC6-3947-4D6F-B0F3-15B94A341186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4F7A755D-8357-4C35-86D6-B775DFB7BA6B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3F4DA511-0168-43A5-A746-71A49BEA6482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A9B5F649-4D1B-4DAB-AE58-1162EC108527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227">
            <a:extLst>
              <a:ext uri="{FF2B5EF4-FFF2-40B4-BE49-F238E27FC236}">
                <a16:creationId xmlns:a16="http://schemas.microsoft.com/office/drawing/2014/main" id="{1FF18B2A-1119-469D-8DE4-6EF976142371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2E6CB75C-674C-458E-AC1A-CD0D75004C45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C44C129E-2D79-4743-9CB0-4F120901DA5D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230">
            <a:extLst>
              <a:ext uri="{FF2B5EF4-FFF2-40B4-BE49-F238E27FC236}">
                <a16:creationId xmlns:a16="http://schemas.microsoft.com/office/drawing/2014/main" id="{402D10BF-E2D9-4E1D-8C4A-EDB45735EAAE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EA22BFB2-501A-4737-BA35-610EFA878847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94FA2765-2774-4297-A8C5-A68D00560494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86398E10-1891-4869-A31E-311CB8201663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5B3B0AF4-6EFA-4318-91D5-EA93B5DE09FD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8B694BA9-B11F-4EC6-B066-35C0EF70B26A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650C2E9B-A81C-40EB-BEAF-2956DEA895D3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C4E1C1F6-C47C-40C2-9E63-D888BB1FCF41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0AB757C0-7035-41DC-97AA-3E46BB4CB6EF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C00BD274-C1E5-4775-80DD-AEB75172CAD7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Isosceles Triangle 240">
            <a:extLst>
              <a:ext uri="{FF2B5EF4-FFF2-40B4-BE49-F238E27FC236}">
                <a16:creationId xmlns:a16="http://schemas.microsoft.com/office/drawing/2014/main" id="{D4C31B85-7F83-48DE-BA44-6C602688BE23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Isosceles Triangle 241">
            <a:extLst>
              <a:ext uri="{FF2B5EF4-FFF2-40B4-BE49-F238E27FC236}">
                <a16:creationId xmlns:a16="http://schemas.microsoft.com/office/drawing/2014/main" id="{83F14E1B-E588-4688-8958-44B0C0C228D5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Isosceles Triangle 242">
            <a:extLst>
              <a:ext uri="{FF2B5EF4-FFF2-40B4-BE49-F238E27FC236}">
                <a16:creationId xmlns:a16="http://schemas.microsoft.com/office/drawing/2014/main" id="{2185DB1E-3387-4022-89C6-AD793C691C09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Isosceles Triangle 243">
            <a:extLst>
              <a:ext uri="{FF2B5EF4-FFF2-40B4-BE49-F238E27FC236}">
                <a16:creationId xmlns:a16="http://schemas.microsoft.com/office/drawing/2014/main" id="{1F77D024-5E35-4C9C-BDB0-0B64F2ADF200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Isosceles Triangle 244">
            <a:extLst>
              <a:ext uri="{FF2B5EF4-FFF2-40B4-BE49-F238E27FC236}">
                <a16:creationId xmlns:a16="http://schemas.microsoft.com/office/drawing/2014/main" id="{ADEE43C2-1728-4D6F-B560-0CF853CBF453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Isosceles Triangle 245">
            <a:extLst>
              <a:ext uri="{FF2B5EF4-FFF2-40B4-BE49-F238E27FC236}">
                <a16:creationId xmlns:a16="http://schemas.microsoft.com/office/drawing/2014/main" id="{D15CD3FE-2AAC-45EF-B86D-D6333D3594F8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Isosceles Triangle 246">
            <a:extLst>
              <a:ext uri="{FF2B5EF4-FFF2-40B4-BE49-F238E27FC236}">
                <a16:creationId xmlns:a16="http://schemas.microsoft.com/office/drawing/2014/main" id="{48E48965-8168-4F94-ABDB-7EEA519679B0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Isosceles Triangle 247">
            <a:extLst>
              <a:ext uri="{FF2B5EF4-FFF2-40B4-BE49-F238E27FC236}">
                <a16:creationId xmlns:a16="http://schemas.microsoft.com/office/drawing/2014/main" id="{3561E356-5C01-40CF-A556-2B4923FC03BD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Isosceles Triangle 248">
            <a:extLst>
              <a:ext uri="{FF2B5EF4-FFF2-40B4-BE49-F238E27FC236}">
                <a16:creationId xmlns:a16="http://schemas.microsoft.com/office/drawing/2014/main" id="{4AC96B9F-4069-4DD7-8E4F-0BB123FD5F83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Isosceles Triangle 249">
            <a:extLst>
              <a:ext uri="{FF2B5EF4-FFF2-40B4-BE49-F238E27FC236}">
                <a16:creationId xmlns:a16="http://schemas.microsoft.com/office/drawing/2014/main" id="{45D61ED8-54B2-4FC9-82E4-9AD68153E254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Isosceles Triangle 250">
            <a:extLst>
              <a:ext uri="{FF2B5EF4-FFF2-40B4-BE49-F238E27FC236}">
                <a16:creationId xmlns:a16="http://schemas.microsoft.com/office/drawing/2014/main" id="{9C413E3E-4551-4268-A121-A45CFAB02FE5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Isosceles Triangle 251">
            <a:extLst>
              <a:ext uri="{FF2B5EF4-FFF2-40B4-BE49-F238E27FC236}">
                <a16:creationId xmlns:a16="http://schemas.microsoft.com/office/drawing/2014/main" id="{4EC44269-333A-460D-8BB1-E223DA7F3D67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Isosceles Triangle 252">
            <a:extLst>
              <a:ext uri="{FF2B5EF4-FFF2-40B4-BE49-F238E27FC236}">
                <a16:creationId xmlns:a16="http://schemas.microsoft.com/office/drawing/2014/main" id="{C4BCF4BC-390C-44EE-8B07-2BDD5D02ED2E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Isosceles Triangle 253">
            <a:extLst>
              <a:ext uri="{FF2B5EF4-FFF2-40B4-BE49-F238E27FC236}">
                <a16:creationId xmlns:a16="http://schemas.microsoft.com/office/drawing/2014/main" id="{2242F5C9-F5D1-4854-8122-F5ADE88C0603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Isosceles Triangle 254">
            <a:extLst>
              <a:ext uri="{FF2B5EF4-FFF2-40B4-BE49-F238E27FC236}">
                <a16:creationId xmlns:a16="http://schemas.microsoft.com/office/drawing/2014/main" id="{11580DC6-6BFC-4AC7-B6B7-1DDCFED6612C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Isosceles Triangle 255">
            <a:extLst>
              <a:ext uri="{FF2B5EF4-FFF2-40B4-BE49-F238E27FC236}">
                <a16:creationId xmlns:a16="http://schemas.microsoft.com/office/drawing/2014/main" id="{F762F830-982C-4345-B8DA-2C1CC4322F3C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Isosceles Triangle 256">
            <a:extLst>
              <a:ext uri="{FF2B5EF4-FFF2-40B4-BE49-F238E27FC236}">
                <a16:creationId xmlns:a16="http://schemas.microsoft.com/office/drawing/2014/main" id="{072730F3-2661-4EA2-A00F-7CCE61E3C0E1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Isosceles Triangle 257">
            <a:extLst>
              <a:ext uri="{FF2B5EF4-FFF2-40B4-BE49-F238E27FC236}">
                <a16:creationId xmlns:a16="http://schemas.microsoft.com/office/drawing/2014/main" id="{381C5565-9FAA-4529-A862-ED2B6E14AE08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F77EADD0-2DB9-4854-A285-EB079EF8D10C}"/>
              </a:ext>
            </a:extLst>
          </p:cNvPr>
          <p:cNvCxnSpPr>
            <a:cxnSpLocks/>
          </p:cNvCxnSpPr>
          <p:nvPr/>
        </p:nvCxnSpPr>
        <p:spPr>
          <a:xfrm>
            <a:off x="3986970" y="4298722"/>
            <a:ext cx="33956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TextBox 259">
            <a:extLst>
              <a:ext uri="{FF2B5EF4-FFF2-40B4-BE49-F238E27FC236}">
                <a16:creationId xmlns:a16="http://schemas.microsoft.com/office/drawing/2014/main" id="{6162FB4C-0DD7-4EAE-B505-FB9C4F845E70}"/>
              </a:ext>
            </a:extLst>
          </p:cNvPr>
          <p:cNvSpPr txBox="1"/>
          <p:nvPr/>
        </p:nvSpPr>
        <p:spPr>
          <a:xfrm>
            <a:off x="3567497" y="3967201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F53E1CB2-53CF-4EA2-A4C3-AF72761CBD65}"/>
              </a:ext>
            </a:extLst>
          </p:cNvPr>
          <p:cNvGrpSpPr/>
          <p:nvPr/>
        </p:nvGrpSpPr>
        <p:grpSpPr>
          <a:xfrm>
            <a:off x="2772657" y="2119017"/>
            <a:ext cx="2510534" cy="1954203"/>
            <a:chOff x="4537221" y="216022"/>
            <a:chExt cx="2510534" cy="1954203"/>
          </a:xfrm>
        </p:grpSpPr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4B8243E2-4915-47BF-B7DB-9000457BAF51}"/>
                </a:ext>
              </a:extLst>
            </p:cNvPr>
            <p:cNvSpPr txBox="1"/>
            <p:nvPr/>
          </p:nvSpPr>
          <p:spPr>
            <a:xfrm>
              <a:off x="4537221" y="1585450"/>
              <a:ext cx="53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y</a:t>
              </a:r>
            </a:p>
          </p:txBody>
        </p:sp>
        <p:grpSp>
          <p:nvGrpSpPr>
            <p:cNvPr id="263" name="Group 262">
              <a:extLst>
                <a:ext uri="{FF2B5EF4-FFF2-40B4-BE49-F238E27FC236}">
                  <a16:creationId xmlns:a16="http://schemas.microsoft.com/office/drawing/2014/main" id="{0AB4BB62-850E-48AB-BEC0-F43974C50C5A}"/>
                </a:ext>
              </a:extLst>
            </p:cNvPr>
            <p:cNvGrpSpPr/>
            <p:nvPr/>
          </p:nvGrpSpPr>
          <p:grpSpPr>
            <a:xfrm>
              <a:off x="4932151" y="216022"/>
              <a:ext cx="2115604" cy="1700982"/>
              <a:chOff x="8652388" y="156006"/>
              <a:chExt cx="2115604" cy="1700982"/>
            </a:xfrm>
          </p:grpSpPr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6FD67C07-87AB-4CCD-8FCC-3AF7B93C050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652388" y="156006"/>
                <a:ext cx="1720644" cy="17009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>
                <a:extLst>
                  <a:ext uri="{FF2B5EF4-FFF2-40B4-BE49-F238E27FC236}">
                    <a16:creationId xmlns:a16="http://schemas.microsoft.com/office/drawing/2014/main" id="{B535DFE3-4B09-415A-A68E-2643BC2738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62219" y="1856986"/>
                <a:ext cx="210577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9A8AFABA-7F68-41BD-AE95-F0C4CD7DDF2F}"/>
              </a:ext>
            </a:extLst>
          </p:cNvPr>
          <p:cNvGrpSpPr/>
          <p:nvPr/>
        </p:nvGrpSpPr>
        <p:grpSpPr>
          <a:xfrm>
            <a:off x="5541115" y="1998530"/>
            <a:ext cx="2869675" cy="2212631"/>
            <a:chOff x="8225955" y="218364"/>
            <a:chExt cx="2869675" cy="2212631"/>
          </a:xfrm>
        </p:grpSpPr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id="{96746F4F-349A-4A5A-948A-89238A7146B2}"/>
                </a:ext>
              </a:extLst>
            </p:cNvPr>
            <p:cNvGrpSpPr/>
            <p:nvPr/>
          </p:nvGrpSpPr>
          <p:grpSpPr>
            <a:xfrm>
              <a:off x="8546588" y="218364"/>
              <a:ext cx="2549042" cy="1903091"/>
              <a:chOff x="7031687" y="0"/>
              <a:chExt cx="2549042" cy="1903091"/>
            </a:xfrm>
          </p:grpSpPr>
          <p:cxnSp>
            <p:nvCxnSpPr>
              <p:cNvPr id="269" name="Straight Arrow Connector 268">
                <a:extLst>
                  <a:ext uri="{FF2B5EF4-FFF2-40B4-BE49-F238E27FC236}">
                    <a16:creationId xmlns:a16="http://schemas.microsoft.com/office/drawing/2014/main" id="{EB5CD2CC-3378-478E-84DA-5599AD6E38C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31687" y="1893793"/>
                <a:ext cx="2549042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Arrow Connector 269">
                <a:extLst>
                  <a:ext uri="{FF2B5EF4-FFF2-40B4-BE49-F238E27FC236}">
                    <a16:creationId xmlns:a16="http://schemas.microsoft.com/office/drawing/2014/main" id="{7B86A2FE-4C91-4C23-9CD1-A89B47CEA05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37324" y="0"/>
                <a:ext cx="1096742" cy="190309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8" name="TextBox 267">
              <a:extLst>
                <a:ext uri="{FF2B5EF4-FFF2-40B4-BE49-F238E27FC236}">
                  <a16:creationId xmlns:a16="http://schemas.microsoft.com/office/drawing/2014/main" id="{537A304A-11DF-4889-9EAF-055E650ED61F}"/>
                </a:ext>
              </a:extLst>
            </p:cNvPr>
            <p:cNvSpPr txBox="1"/>
            <p:nvPr/>
          </p:nvSpPr>
          <p:spPr>
            <a:xfrm>
              <a:off x="8225955" y="1846220"/>
              <a:ext cx="53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944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42EDD42-431D-47FD-A7CB-FD498029E9AE}"/>
              </a:ext>
            </a:extLst>
          </p:cNvPr>
          <p:cNvCxnSpPr>
            <a:cxnSpLocks/>
          </p:cNvCxnSpPr>
          <p:nvPr/>
        </p:nvCxnSpPr>
        <p:spPr>
          <a:xfrm>
            <a:off x="7187379" y="2518556"/>
            <a:ext cx="33956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B63A46A-4399-4728-82F8-DE4BC2FFCCC2}"/>
              </a:ext>
            </a:extLst>
          </p:cNvPr>
          <p:cNvCxnSpPr>
            <a:cxnSpLocks/>
          </p:cNvCxnSpPr>
          <p:nvPr/>
        </p:nvCxnSpPr>
        <p:spPr>
          <a:xfrm>
            <a:off x="7020746" y="5835727"/>
            <a:ext cx="46871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Arc 99">
            <a:extLst>
              <a:ext uri="{FF2B5EF4-FFF2-40B4-BE49-F238E27FC236}">
                <a16:creationId xmlns:a16="http://schemas.microsoft.com/office/drawing/2014/main" id="{3C73FDB8-F0F9-4273-A2C6-D0B18D0D565A}"/>
              </a:ext>
            </a:extLst>
          </p:cNvPr>
          <p:cNvSpPr/>
          <p:nvPr/>
        </p:nvSpPr>
        <p:spPr>
          <a:xfrm>
            <a:off x="3269691" y="-1135285"/>
            <a:ext cx="7315200" cy="7315200"/>
          </a:xfrm>
          <a:prstGeom prst="arc">
            <a:avLst>
              <a:gd name="adj1" fmla="val 21517316"/>
              <a:gd name="adj2" fmla="val 16779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C4520435-6D31-462D-A940-297BD102A9FA}"/>
              </a:ext>
            </a:extLst>
          </p:cNvPr>
          <p:cNvSpPr txBox="1"/>
          <p:nvPr/>
        </p:nvSpPr>
        <p:spPr>
          <a:xfrm>
            <a:off x="6767906" y="2187035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DEFB108-2D99-4352-ADF1-025067AD12A9}"/>
              </a:ext>
            </a:extLst>
          </p:cNvPr>
          <p:cNvSpPr txBox="1"/>
          <p:nvPr/>
        </p:nvSpPr>
        <p:spPr>
          <a:xfrm>
            <a:off x="6852758" y="5769380"/>
            <a:ext cx="436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350AF7B7-4066-49E3-A7EB-EA7B8B799BD4}"/>
              </a:ext>
            </a:extLst>
          </p:cNvPr>
          <p:cNvSpPr txBox="1"/>
          <p:nvPr/>
        </p:nvSpPr>
        <p:spPr>
          <a:xfrm>
            <a:off x="11439928" y="5745720"/>
            <a:ext cx="436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82B5010-9099-40A4-BA27-EC5CC2C3A42B}"/>
              </a:ext>
            </a:extLst>
          </p:cNvPr>
          <p:cNvSpPr txBox="1"/>
          <p:nvPr/>
        </p:nvSpPr>
        <p:spPr>
          <a:xfrm>
            <a:off x="10446685" y="5790918"/>
            <a:ext cx="436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113" name="Arc 112">
            <a:extLst>
              <a:ext uri="{FF2B5EF4-FFF2-40B4-BE49-F238E27FC236}">
                <a16:creationId xmlns:a16="http://schemas.microsoft.com/office/drawing/2014/main" id="{87DFD30A-22A5-479D-A129-047C4743A0D6}"/>
              </a:ext>
            </a:extLst>
          </p:cNvPr>
          <p:cNvSpPr/>
          <p:nvPr/>
        </p:nvSpPr>
        <p:spPr>
          <a:xfrm>
            <a:off x="3088817" y="2168042"/>
            <a:ext cx="7315200" cy="7315200"/>
          </a:xfrm>
          <a:prstGeom prst="arc">
            <a:avLst>
              <a:gd name="adj1" fmla="val 21493812"/>
              <a:gd name="adj2" fmla="val 19097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2" name="Group 481">
            <a:extLst>
              <a:ext uri="{FF2B5EF4-FFF2-40B4-BE49-F238E27FC236}">
                <a16:creationId xmlns:a16="http://schemas.microsoft.com/office/drawing/2014/main" id="{FFCBB3D2-12AC-4C32-A443-ADFDC7BFB7C3}"/>
              </a:ext>
            </a:extLst>
          </p:cNvPr>
          <p:cNvGrpSpPr/>
          <p:nvPr/>
        </p:nvGrpSpPr>
        <p:grpSpPr>
          <a:xfrm>
            <a:off x="5973066" y="338851"/>
            <a:ext cx="2510534" cy="1954203"/>
            <a:chOff x="4537221" y="216022"/>
            <a:chExt cx="2510534" cy="195420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51EFF8A9-6282-495D-913B-25B34381D4FA}"/>
                </a:ext>
              </a:extLst>
            </p:cNvPr>
            <p:cNvSpPr txBox="1"/>
            <p:nvPr/>
          </p:nvSpPr>
          <p:spPr>
            <a:xfrm>
              <a:off x="4537221" y="1585450"/>
              <a:ext cx="53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y</a:t>
              </a:r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E47A8270-5E41-4CFD-B284-344356E19057}"/>
                </a:ext>
              </a:extLst>
            </p:cNvPr>
            <p:cNvGrpSpPr/>
            <p:nvPr/>
          </p:nvGrpSpPr>
          <p:grpSpPr>
            <a:xfrm>
              <a:off x="4932151" y="216022"/>
              <a:ext cx="2115604" cy="1700982"/>
              <a:chOff x="8652388" y="156006"/>
              <a:chExt cx="2115604" cy="1700982"/>
            </a:xfrm>
          </p:grpSpPr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03AE5FF5-9A15-4FA9-BD41-174199FF8E4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652388" y="156006"/>
                <a:ext cx="1720644" cy="170098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B98D6FA2-BF36-4627-8244-332006185B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62219" y="1856986"/>
                <a:ext cx="210577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4" name="Group 483">
            <a:extLst>
              <a:ext uri="{FF2B5EF4-FFF2-40B4-BE49-F238E27FC236}">
                <a16:creationId xmlns:a16="http://schemas.microsoft.com/office/drawing/2014/main" id="{50DD786F-33F6-4738-9580-BBF12781CA22}"/>
              </a:ext>
            </a:extLst>
          </p:cNvPr>
          <p:cNvGrpSpPr/>
          <p:nvPr/>
        </p:nvGrpSpPr>
        <p:grpSpPr>
          <a:xfrm>
            <a:off x="8741524" y="218364"/>
            <a:ext cx="2869675" cy="2212631"/>
            <a:chOff x="8225955" y="218364"/>
            <a:chExt cx="2869675" cy="2212631"/>
          </a:xfrm>
        </p:grpSpPr>
        <p:grpSp>
          <p:nvGrpSpPr>
            <p:cNvPr id="478" name="Group 477">
              <a:extLst>
                <a:ext uri="{FF2B5EF4-FFF2-40B4-BE49-F238E27FC236}">
                  <a16:creationId xmlns:a16="http://schemas.microsoft.com/office/drawing/2014/main" id="{25943E5A-E717-4ACA-AF8F-DF449CBAC995}"/>
                </a:ext>
              </a:extLst>
            </p:cNvPr>
            <p:cNvGrpSpPr/>
            <p:nvPr/>
          </p:nvGrpSpPr>
          <p:grpSpPr>
            <a:xfrm>
              <a:off x="8546588" y="218364"/>
              <a:ext cx="2549042" cy="1903091"/>
              <a:chOff x="7031687" y="0"/>
              <a:chExt cx="2549042" cy="1903091"/>
            </a:xfrm>
          </p:grpSpPr>
          <p:cxnSp>
            <p:nvCxnSpPr>
              <p:cNvPr id="476" name="Straight Arrow Connector 475">
                <a:extLst>
                  <a:ext uri="{FF2B5EF4-FFF2-40B4-BE49-F238E27FC236}">
                    <a16:creationId xmlns:a16="http://schemas.microsoft.com/office/drawing/2014/main" id="{E65713F5-2080-4F8A-9219-19BCAA0548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31687" y="1893793"/>
                <a:ext cx="2549042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7" name="Straight Arrow Connector 476">
                <a:extLst>
                  <a:ext uri="{FF2B5EF4-FFF2-40B4-BE49-F238E27FC236}">
                    <a16:creationId xmlns:a16="http://schemas.microsoft.com/office/drawing/2014/main" id="{8BFB4FCE-BEB6-4C56-B42E-F1C3125830B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37324" y="0"/>
                <a:ext cx="1096742" cy="190309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3" name="TextBox 482">
              <a:extLst>
                <a:ext uri="{FF2B5EF4-FFF2-40B4-BE49-F238E27FC236}">
                  <a16:creationId xmlns:a16="http://schemas.microsoft.com/office/drawing/2014/main" id="{A6F2E12F-A21A-420C-9FC9-100251BF0727}"/>
                </a:ext>
              </a:extLst>
            </p:cNvPr>
            <p:cNvSpPr txBox="1"/>
            <p:nvPr/>
          </p:nvSpPr>
          <p:spPr>
            <a:xfrm>
              <a:off x="8225955" y="1846220"/>
              <a:ext cx="53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</p:grpSp>
      <p:grpSp>
        <p:nvGrpSpPr>
          <p:cNvPr id="485" name="Group 484">
            <a:extLst>
              <a:ext uri="{FF2B5EF4-FFF2-40B4-BE49-F238E27FC236}">
                <a16:creationId xmlns:a16="http://schemas.microsoft.com/office/drawing/2014/main" id="{A1F3375D-A8C5-43AC-88D8-0AE4DCB82C72}"/>
              </a:ext>
            </a:extLst>
          </p:cNvPr>
          <p:cNvGrpSpPr/>
          <p:nvPr/>
        </p:nvGrpSpPr>
        <p:grpSpPr>
          <a:xfrm>
            <a:off x="6178167" y="5860650"/>
            <a:ext cx="6006766" cy="885615"/>
            <a:chOff x="4032985" y="2517985"/>
            <a:chExt cx="6006766" cy="885615"/>
          </a:xfrm>
        </p:grpSpPr>
        <p:sp>
          <p:nvSpPr>
            <p:cNvPr id="486" name="Rectangle: Single Corner Rounded 485">
              <a:extLst>
                <a:ext uri="{FF2B5EF4-FFF2-40B4-BE49-F238E27FC236}">
                  <a16:creationId xmlns:a16="http://schemas.microsoft.com/office/drawing/2014/main" id="{2FB426F8-2432-4FB7-886E-9A753728FD0C}"/>
                </a:ext>
              </a:extLst>
            </p:cNvPr>
            <p:cNvSpPr/>
            <p:nvPr/>
          </p:nvSpPr>
          <p:spPr>
            <a:xfrm>
              <a:off x="4032985" y="2517985"/>
              <a:ext cx="6006766" cy="885615"/>
            </a:xfrm>
            <a:prstGeom prst="round1Rect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/>
                </a:gs>
              </a:gsLst>
              <a:lin ang="2700000" scaled="1"/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487" name="Group 486">
              <a:extLst>
                <a:ext uri="{FF2B5EF4-FFF2-40B4-BE49-F238E27FC236}">
                  <a16:creationId xmlns:a16="http://schemas.microsoft.com/office/drawing/2014/main" id="{AA768376-0D9F-40A4-8A18-DEA68451B061}"/>
                </a:ext>
              </a:extLst>
            </p:cNvPr>
            <p:cNvGrpSpPr/>
            <p:nvPr/>
          </p:nvGrpSpPr>
          <p:grpSpPr>
            <a:xfrm>
              <a:off x="4249559" y="2530368"/>
              <a:ext cx="662230" cy="443657"/>
              <a:chOff x="5013862" y="1667039"/>
              <a:chExt cx="982919" cy="457200"/>
            </a:xfrm>
          </p:grpSpPr>
          <p:cxnSp>
            <p:nvCxnSpPr>
              <p:cNvPr id="564" name="Straight Connector 563">
                <a:extLst>
                  <a:ext uri="{FF2B5EF4-FFF2-40B4-BE49-F238E27FC236}">
                    <a16:creationId xmlns:a16="http://schemas.microsoft.com/office/drawing/2014/main" id="{E0E71944-659C-42E5-B261-FABB08DD93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5" name="Straight Connector 564">
                <a:extLst>
                  <a:ext uri="{FF2B5EF4-FFF2-40B4-BE49-F238E27FC236}">
                    <a16:creationId xmlns:a16="http://schemas.microsoft.com/office/drawing/2014/main" id="{ECEA2111-CABC-46F7-9376-39A85B92D5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6" name="Straight Connector 565">
                <a:extLst>
                  <a:ext uri="{FF2B5EF4-FFF2-40B4-BE49-F238E27FC236}">
                    <a16:creationId xmlns:a16="http://schemas.microsoft.com/office/drawing/2014/main" id="{F93414A1-2619-45CB-ADD8-F2C5C073F8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7" name="Straight Connector 566">
                <a:extLst>
                  <a:ext uri="{FF2B5EF4-FFF2-40B4-BE49-F238E27FC236}">
                    <a16:creationId xmlns:a16="http://schemas.microsoft.com/office/drawing/2014/main" id="{7B19F855-8080-4E4E-B64D-5471588403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8" name="Straight Connector 567">
                <a:extLst>
                  <a:ext uri="{FF2B5EF4-FFF2-40B4-BE49-F238E27FC236}">
                    <a16:creationId xmlns:a16="http://schemas.microsoft.com/office/drawing/2014/main" id="{3293FB63-81B8-4067-8C12-71E76BF081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9" name="Straight Connector 568">
                <a:extLst>
                  <a:ext uri="{FF2B5EF4-FFF2-40B4-BE49-F238E27FC236}">
                    <a16:creationId xmlns:a16="http://schemas.microsoft.com/office/drawing/2014/main" id="{2676B93A-1198-4FC5-A82E-52BD650116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0" name="Straight Connector 569">
                <a:extLst>
                  <a:ext uri="{FF2B5EF4-FFF2-40B4-BE49-F238E27FC236}">
                    <a16:creationId xmlns:a16="http://schemas.microsoft.com/office/drawing/2014/main" id="{B7C00B28-0030-4531-BC98-833E7344ED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1" name="Straight Connector 570">
                <a:extLst>
                  <a:ext uri="{FF2B5EF4-FFF2-40B4-BE49-F238E27FC236}">
                    <a16:creationId xmlns:a16="http://schemas.microsoft.com/office/drawing/2014/main" id="{18CC7ED3-E50C-43CE-8D16-F56E2A7932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2" name="Straight Connector 571">
                <a:extLst>
                  <a:ext uri="{FF2B5EF4-FFF2-40B4-BE49-F238E27FC236}">
                    <a16:creationId xmlns:a16="http://schemas.microsoft.com/office/drawing/2014/main" id="{FE78940A-2040-4BC9-B791-D1C830BFAD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3" name="Straight Connector 572">
                <a:extLst>
                  <a:ext uri="{FF2B5EF4-FFF2-40B4-BE49-F238E27FC236}">
                    <a16:creationId xmlns:a16="http://schemas.microsoft.com/office/drawing/2014/main" id="{6FC977C6-DE95-4D0D-9194-31224C6985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88" name="Group 487">
              <a:extLst>
                <a:ext uri="{FF2B5EF4-FFF2-40B4-BE49-F238E27FC236}">
                  <a16:creationId xmlns:a16="http://schemas.microsoft.com/office/drawing/2014/main" id="{73BB9EBC-D2CD-47B2-8A5E-6A3B473E165C}"/>
                </a:ext>
              </a:extLst>
            </p:cNvPr>
            <p:cNvGrpSpPr/>
            <p:nvPr/>
          </p:nvGrpSpPr>
          <p:grpSpPr>
            <a:xfrm>
              <a:off x="7958834" y="2524865"/>
              <a:ext cx="662230" cy="443657"/>
              <a:chOff x="5013862" y="1667039"/>
              <a:chExt cx="982919" cy="457200"/>
            </a:xfrm>
          </p:grpSpPr>
          <p:cxnSp>
            <p:nvCxnSpPr>
              <p:cNvPr id="554" name="Straight Connector 553">
                <a:extLst>
                  <a:ext uri="{FF2B5EF4-FFF2-40B4-BE49-F238E27FC236}">
                    <a16:creationId xmlns:a16="http://schemas.microsoft.com/office/drawing/2014/main" id="{C23F1B97-EEA1-4CC1-8A1D-D9276D0E6B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5" name="Straight Connector 554">
                <a:extLst>
                  <a:ext uri="{FF2B5EF4-FFF2-40B4-BE49-F238E27FC236}">
                    <a16:creationId xmlns:a16="http://schemas.microsoft.com/office/drawing/2014/main" id="{149A86FD-AA49-4349-8E21-0F0EACF01E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6" name="Straight Connector 555">
                <a:extLst>
                  <a:ext uri="{FF2B5EF4-FFF2-40B4-BE49-F238E27FC236}">
                    <a16:creationId xmlns:a16="http://schemas.microsoft.com/office/drawing/2014/main" id="{C4250BF4-8BE4-499F-BE3F-B47480CAA0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7" name="Straight Connector 556">
                <a:extLst>
                  <a:ext uri="{FF2B5EF4-FFF2-40B4-BE49-F238E27FC236}">
                    <a16:creationId xmlns:a16="http://schemas.microsoft.com/office/drawing/2014/main" id="{FEA1310B-8867-4558-9BF7-4FAE2E260B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8" name="Straight Connector 557">
                <a:extLst>
                  <a:ext uri="{FF2B5EF4-FFF2-40B4-BE49-F238E27FC236}">
                    <a16:creationId xmlns:a16="http://schemas.microsoft.com/office/drawing/2014/main" id="{99DFE082-2CDC-46AF-BC0D-A944962C0B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9" name="Straight Connector 558">
                <a:extLst>
                  <a:ext uri="{FF2B5EF4-FFF2-40B4-BE49-F238E27FC236}">
                    <a16:creationId xmlns:a16="http://schemas.microsoft.com/office/drawing/2014/main" id="{AF652989-1401-460D-BFE9-EE10129D45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0" name="Straight Connector 559">
                <a:extLst>
                  <a:ext uri="{FF2B5EF4-FFF2-40B4-BE49-F238E27FC236}">
                    <a16:creationId xmlns:a16="http://schemas.microsoft.com/office/drawing/2014/main" id="{2BC71ABF-DCFC-439B-B5F4-7D0B64406E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1" name="Straight Connector 560">
                <a:extLst>
                  <a:ext uri="{FF2B5EF4-FFF2-40B4-BE49-F238E27FC236}">
                    <a16:creationId xmlns:a16="http://schemas.microsoft.com/office/drawing/2014/main" id="{3018D4A1-A776-4684-8DCB-771F4D4FCF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2" name="Straight Connector 561">
                <a:extLst>
                  <a:ext uri="{FF2B5EF4-FFF2-40B4-BE49-F238E27FC236}">
                    <a16:creationId xmlns:a16="http://schemas.microsoft.com/office/drawing/2014/main" id="{DB6C569E-7A35-4435-ADC3-CB9622A66C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3" name="Straight Connector 562">
                <a:extLst>
                  <a:ext uri="{FF2B5EF4-FFF2-40B4-BE49-F238E27FC236}">
                    <a16:creationId xmlns:a16="http://schemas.microsoft.com/office/drawing/2014/main" id="{72B6432E-3B58-4513-BF26-E369A5C8A9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89" name="Group 488">
              <a:extLst>
                <a:ext uri="{FF2B5EF4-FFF2-40B4-BE49-F238E27FC236}">
                  <a16:creationId xmlns:a16="http://schemas.microsoft.com/office/drawing/2014/main" id="{0F83D7D5-439D-4355-BE04-D8BFBA39800D}"/>
                </a:ext>
              </a:extLst>
            </p:cNvPr>
            <p:cNvGrpSpPr/>
            <p:nvPr/>
          </p:nvGrpSpPr>
          <p:grpSpPr>
            <a:xfrm>
              <a:off x="7217549" y="2520352"/>
              <a:ext cx="662230" cy="443657"/>
              <a:chOff x="5013862" y="1667039"/>
              <a:chExt cx="982919" cy="457200"/>
            </a:xfrm>
          </p:grpSpPr>
          <p:cxnSp>
            <p:nvCxnSpPr>
              <p:cNvPr id="544" name="Straight Connector 543">
                <a:extLst>
                  <a:ext uri="{FF2B5EF4-FFF2-40B4-BE49-F238E27FC236}">
                    <a16:creationId xmlns:a16="http://schemas.microsoft.com/office/drawing/2014/main" id="{2D4F89F3-1BD8-444C-B306-9F621AAE12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5" name="Straight Connector 544">
                <a:extLst>
                  <a:ext uri="{FF2B5EF4-FFF2-40B4-BE49-F238E27FC236}">
                    <a16:creationId xmlns:a16="http://schemas.microsoft.com/office/drawing/2014/main" id="{3993D997-0756-49F2-AD44-4967C25A073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6" name="Straight Connector 545">
                <a:extLst>
                  <a:ext uri="{FF2B5EF4-FFF2-40B4-BE49-F238E27FC236}">
                    <a16:creationId xmlns:a16="http://schemas.microsoft.com/office/drawing/2014/main" id="{1979450D-625C-4B1A-9830-6DD799E416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7" name="Straight Connector 546">
                <a:extLst>
                  <a:ext uri="{FF2B5EF4-FFF2-40B4-BE49-F238E27FC236}">
                    <a16:creationId xmlns:a16="http://schemas.microsoft.com/office/drawing/2014/main" id="{9CBE8BD7-E028-4D9E-B8A9-EB7EA65E90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8" name="Straight Connector 547">
                <a:extLst>
                  <a:ext uri="{FF2B5EF4-FFF2-40B4-BE49-F238E27FC236}">
                    <a16:creationId xmlns:a16="http://schemas.microsoft.com/office/drawing/2014/main" id="{592BDA90-4F0F-441F-937B-4A464C3AA0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9" name="Straight Connector 548">
                <a:extLst>
                  <a:ext uri="{FF2B5EF4-FFF2-40B4-BE49-F238E27FC236}">
                    <a16:creationId xmlns:a16="http://schemas.microsoft.com/office/drawing/2014/main" id="{A2D3D2BD-D472-4B00-B2CB-36777C0E8B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0" name="Straight Connector 549">
                <a:extLst>
                  <a:ext uri="{FF2B5EF4-FFF2-40B4-BE49-F238E27FC236}">
                    <a16:creationId xmlns:a16="http://schemas.microsoft.com/office/drawing/2014/main" id="{2EC1D80B-87E7-41E5-8FDF-67D7B8466E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1" name="Straight Connector 550">
                <a:extLst>
                  <a:ext uri="{FF2B5EF4-FFF2-40B4-BE49-F238E27FC236}">
                    <a16:creationId xmlns:a16="http://schemas.microsoft.com/office/drawing/2014/main" id="{74CBBEC1-C565-475F-B8D7-AEAC4F1D02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2" name="Straight Connector 551">
                <a:extLst>
                  <a:ext uri="{FF2B5EF4-FFF2-40B4-BE49-F238E27FC236}">
                    <a16:creationId xmlns:a16="http://schemas.microsoft.com/office/drawing/2014/main" id="{1C26DD40-D539-4499-B593-1B4CFC809B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3" name="Straight Connector 552">
                <a:extLst>
                  <a:ext uri="{FF2B5EF4-FFF2-40B4-BE49-F238E27FC236}">
                    <a16:creationId xmlns:a16="http://schemas.microsoft.com/office/drawing/2014/main" id="{A76CA3CD-49FA-4855-9098-557A5E0474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90" name="Group 489">
              <a:extLst>
                <a:ext uri="{FF2B5EF4-FFF2-40B4-BE49-F238E27FC236}">
                  <a16:creationId xmlns:a16="http://schemas.microsoft.com/office/drawing/2014/main" id="{CBFE26D0-4DC2-4B2E-844F-F532F3368FC3}"/>
                </a:ext>
              </a:extLst>
            </p:cNvPr>
            <p:cNvGrpSpPr/>
            <p:nvPr/>
          </p:nvGrpSpPr>
          <p:grpSpPr>
            <a:xfrm>
              <a:off x="6478467" y="2524384"/>
              <a:ext cx="662230" cy="443657"/>
              <a:chOff x="5013862" y="1667039"/>
              <a:chExt cx="982919" cy="457200"/>
            </a:xfrm>
          </p:grpSpPr>
          <p:cxnSp>
            <p:nvCxnSpPr>
              <p:cNvPr id="534" name="Straight Connector 533">
                <a:extLst>
                  <a:ext uri="{FF2B5EF4-FFF2-40B4-BE49-F238E27FC236}">
                    <a16:creationId xmlns:a16="http://schemas.microsoft.com/office/drawing/2014/main" id="{064A6052-61ED-49D6-9D6B-1BA047A445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5" name="Straight Connector 534">
                <a:extLst>
                  <a:ext uri="{FF2B5EF4-FFF2-40B4-BE49-F238E27FC236}">
                    <a16:creationId xmlns:a16="http://schemas.microsoft.com/office/drawing/2014/main" id="{17C9CABF-6C52-4E0B-A2FB-27F76B7072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6" name="Straight Connector 535">
                <a:extLst>
                  <a:ext uri="{FF2B5EF4-FFF2-40B4-BE49-F238E27FC236}">
                    <a16:creationId xmlns:a16="http://schemas.microsoft.com/office/drawing/2014/main" id="{57B72CA9-D0F3-4167-ADDB-9006D754AC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7" name="Straight Connector 536">
                <a:extLst>
                  <a:ext uri="{FF2B5EF4-FFF2-40B4-BE49-F238E27FC236}">
                    <a16:creationId xmlns:a16="http://schemas.microsoft.com/office/drawing/2014/main" id="{755FE974-B16E-4426-BD7F-1F3421C039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8" name="Straight Connector 537">
                <a:extLst>
                  <a:ext uri="{FF2B5EF4-FFF2-40B4-BE49-F238E27FC236}">
                    <a16:creationId xmlns:a16="http://schemas.microsoft.com/office/drawing/2014/main" id="{AEE21468-C4A5-496C-B5F9-8209AD184C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9" name="Straight Connector 538">
                <a:extLst>
                  <a:ext uri="{FF2B5EF4-FFF2-40B4-BE49-F238E27FC236}">
                    <a16:creationId xmlns:a16="http://schemas.microsoft.com/office/drawing/2014/main" id="{1653F97D-B32C-43C1-BC71-AC68C0D8F2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0" name="Straight Connector 539">
                <a:extLst>
                  <a:ext uri="{FF2B5EF4-FFF2-40B4-BE49-F238E27FC236}">
                    <a16:creationId xmlns:a16="http://schemas.microsoft.com/office/drawing/2014/main" id="{9C1A1388-2B54-4A7D-9539-1BF650EC8C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1" name="Straight Connector 540">
                <a:extLst>
                  <a:ext uri="{FF2B5EF4-FFF2-40B4-BE49-F238E27FC236}">
                    <a16:creationId xmlns:a16="http://schemas.microsoft.com/office/drawing/2014/main" id="{3F6CF9A3-1B50-46F6-BE37-A7C060D129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2" name="Straight Connector 541">
                <a:extLst>
                  <a:ext uri="{FF2B5EF4-FFF2-40B4-BE49-F238E27FC236}">
                    <a16:creationId xmlns:a16="http://schemas.microsoft.com/office/drawing/2014/main" id="{73B3CD4D-CFE1-4F76-9C0F-FA0F328B5A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3" name="Straight Connector 542">
                <a:extLst>
                  <a:ext uri="{FF2B5EF4-FFF2-40B4-BE49-F238E27FC236}">
                    <a16:creationId xmlns:a16="http://schemas.microsoft.com/office/drawing/2014/main" id="{72C190FA-C16D-45E8-9716-3B8C96F3FB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91" name="Group 490">
              <a:extLst>
                <a:ext uri="{FF2B5EF4-FFF2-40B4-BE49-F238E27FC236}">
                  <a16:creationId xmlns:a16="http://schemas.microsoft.com/office/drawing/2014/main" id="{E3059418-F721-4112-84D0-3EBF1AE3D7C2}"/>
                </a:ext>
              </a:extLst>
            </p:cNvPr>
            <p:cNvGrpSpPr/>
            <p:nvPr/>
          </p:nvGrpSpPr>
          <p:grpSpPr>
            <a:xfrm>
              <a:off x="5746085" y="2523358"/>
              <a:ext cx="662230" cy="443657"/>
              <a:chOff x="5013862" y="1667039"/>
              <a:chExt cx="982919" cy="457200"/>
            </a:xfrm>
          </p:grpSpPr>
          <p:cxnSp>
            <p:nvCxnSpPr>
              <p:cNvPr id="524" name="Straight Connector 523">
                <a:extLst>
                  <a:ext uri="{FF2B5EF4-FFF2-40B4-BE49-F238E27FC236}">
                    <a16:creationId xmlns:a16="http://schemas.microsoft.com/office/drawing/2014/main" id="{EB4F4B66-721C-429F-BEF6-DC450D4098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5" name="Straight Connector 524">
                <a:extLst>
                  <a:ext uri="{FF2B5EF4-FFF2-40B4-BE49-F238E27FC236}">
                    <a16:creationId xmlns:a16="http://schemas.microsoft.com/office/drawing/2014/main" id="{DFC8A87D-6616-4571-BF38-44E9C73B13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6" name="Straight Connector 525">
                <a:extLst>
                  <a:ext uri="{FF2B5EF4-FFF2-40B4-BE49-F238E27FC236}">
                    <a16:creationId xmlns:a16="http://schemas.microsoft.com/office/drawing/2014/main" id="{E08E7182-E6F8-41CD-B392-2070E532E9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7" name="Straight Connector 526">
                <a:extLst>
                  <a:ext uri="{FF2B5EF4-FFF2-40B4-BE49-F238E27FC236}">
                    <a16:creationId xmlns:a16="http://schemas.microsoft.com/office/drawing/2014/main" id="{4C62930B-BC51-4D00-ABCB-C9C3BDF252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8" name="Straight Connector 527">
                <a:extLst>
                  <a:ext uri="{FF2B5EF4-FFF2-40B4-BE49-F238E27FC236}">
                    <a16:creationId xmlns:a16="http://schemas.microsoft.com/office/drawing/2014/main" id="{47C6EDFD-6453-4B8E-B64A-09BE66AC5F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9" name="Straight Connector 528">
                <a:extLst>
                  <a:ext uri="{FF2B5EF4-FFF2-40B4-BE49-F238E27FC236}">
                    <a16:creationId xmlns:a16="http://schemas.microsoft.com/office/drawing/2014/main" id="{BF81EF69-A04D-4A64-B6BF-114EDCFEDF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0" name="Straight Connector 529">
                <a:extLst>
                  <a:ext uri="{FF2B5EF4-FFF2-40B4-BE49-F238E27FC236}">
                    <a16:creationId xmlns:a16="http://schemas.microsoft.com/office/drawing/2014/main" id="{43632E90-11E0-4BF7-BB21-BDC3A6287D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1" name="Straight Connector 530">
                <a:extLst>
                  <a:ext uri="{FF2B5EF4-FFF2-40B4-BE49-F238E27FC236}">
                    <a16:creationId xmlns:a16="http://schemas.microsoft.com/office/drawing/2014/main" id="{17E6B5DD-ABB5-4F0A-BECD-ABAC0721E1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2" name="Straight Connector 531">
                <a:extLst>
                  <a:ext uri="{FF2B5EF4-FFF2-40B4-BE49-F238E27FC236}">
                    <a16:creationId xmlns:a16="http://schemas.microsoft.com/office/drawing/2014/main" id="{5A7B86FB-D9F3-432A-B3B1-811669077A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3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3" name="Straight Connector 532">
                <a:extLst>
                  <a:ext uri="{FF2B5EF4-FFF2-40B4-BE49-F238E27FC236}">
                    <a16:creationId xmlns:a16="http://schemas.microsoft.com/office/drawing/2014/main" id="{F82291E4-0662-4B50-BCBD-FE788807BA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92" name="Group 491">
              <a:extLst>
                <a:ext uri="{FF2B5EF4-FFF2-40B4-BE49-F238E27FC236}">
                  <a16:creationId xmlns:a16="http://schemas.microsoft.com/office/drawing/2014/main" id="{454F9D6C-E191-445C-9DB0-FB04D33B4B46}"/>
                </a:ext>
              </a:extLst>
            </p:cNvPr>
            <p:cNvGrpSpPr/>
            <p:nvPr/>
          </p:nvGrpSpPr>
          <p:grpSpPr>
            <a:xfrm>
              <a:off x="4995978" y="2528887"/>
              <a:ext cx="662230" cy="443657"/>
              <a:chOff x="5013862" y="1667039"/>
              <a:chExt cx="982919" cy="457200"/>
            </a:xfrm>
          </p:grpSpPr>
          <p:cxnSp>
            <p:nvCxnSpPr>
              <p:cNvPr id="514" name="Straight Connector 513">
                <a:extLst>
                  <a:ext uri="{FF2B5EF4-FFF2-40B4-BE49-F238E27FC236}">
                    <a16:creationId xmlns:a16="http://schemas.microsoft.com/office/drawing/2014/main" id="{8C3B4263-F9C4-4F13-865F-1A5FC3390F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5" name="Straight Connector 514">
                <a:extLst>
                  <a:ext uri="{FF2B5EF4-FFF2-40B4-BE49-F238E27FC236}">
                    <a16:creationId xmlns:a16="http://schemas.microsoft.com/office/drawing/2014/main" id="{4B56CECB-A5C9-452A-9FAC-EBDB32E4E2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6" name="Straight Connector 515">
                <a:extLst>
                  <a:ext uri="{FF2B5EF4-FFF2-40B4-BE49-F238E27FC236}">
                    <a16:creationId xmlns:a16="http://schemas.microsoft.com/office/drawing/2014/main" id="{5FB71519-EB23-4600-BD3E-350F8D2170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7" name="Straight Connector 516">
                <a:extLst>
                  <a:ext uri="{FF2B5EF4-FFF2-40B4-BE49-F238E27FC236}">
                    <a16:creationId xmlns:a16="http://schemas.microsoft.com/office/drawing/2014/main" id="{80092E6D-1BAC-4E79-8D38-B30305DDEA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8" name="Straight Connector 517">
                <a:extLst>
                  <a:ext uri="{FF2B5EF4-FFF2-40B4-BE49-F238E27FC236}">
                    <a16:creationId xmlns:a16="http://schemas.microsoft.com/office/drawing/2014/main" id="{0B0DE3BE-A48B-40FC-9996-BF0E74744B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9" name="Straight Connector 518">
                <a:extLst>
                  <a:ext uri="{FF2B5EF4-FFF2-40B4-BE49-F238E27FC236}">
                    <a16:creationId xmlns:a16="http://schemas.microsoft.com/office/drawing/2014/main" id="{25497FBF-72FD-4E84-832C-58A8002F5F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0" name="Straight Connector 519">
                <a:extLst>
                  <a:ext uri="{FF2B5EF4-FFF2-40B4-BE49-F238E27FC236}">
                    <a16:creationId xmlns:a16="http://schemas.microsoft.com/office/drawing/2014/main" id="{851DBFE2-67AD-414E-9A83-8A348EECA0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1" name="Straight Connector 520">
                <a:extLst>
                  <a:ext uri="{FF2B5EF4-FFF2-40B4-BE49-F238E27FC236}">
                    <a16:creationId xmlns:a16="http://schemas.microsoft.com/office/drawing/2014/main" id="{692EB9FE-E865-415C-925E-0281CDCB69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2" name="Straight Connector 521">
                <a:extLst>
                  <a:ext uri="{FF2B5EF4-FFF2-40B4-BE49-F238E27FC236}">
                    <a16:creationId xmlns:a16="http://schemas.microsoft.com/office/drawing/2014/main" id="{2764E1FF-D9BD-4EF1-BA23-AE0619EA33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3" name="Straight Connector 522">
                <a:extLst>
                  <a:ext uri="{FF2B5EF4-FFF2-40B4-BE49-F238E27FC236}">
                    <a16:creationId xmlns:a16="http://schemas.microsoft.com/office/drawing/2014/main" id="{5EB4F2FC-7FB9-4F6A-9BBE-52C10FCD21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93" name="Group 492">
              <a:extLst>
                <a:ext uri="{FF2B5EF4-FFF2-40B4-BE49-F238E27FC236}">
                  <a16:creationId xmlns:a16="http://schemas.microsoft.com/office/drawing/2014/main" id="{B72B485C-06D4-43FF-8626-B52DBDA13226}"/>
                </a:ext>
              </a:extLst>
            </p:cNvPr>
            <p:cNvGrpSpPr/>
            <p:nvPr/>
          </p:nvGrpSpPr>
          <p:grpSpPr>
            <a:xfrm>
              <a:off x="8696349" y="2520741"/>
              <a:ext cx="729012" cy="443657"/>
              <a:chOff x="8947148" y="2627159"/>
              <a:chExt cx="1082040" cy="457200"/>
            </a:xfrm>
          </p:grpSpPr>
          <p:cxnSp>
            <p:nvCxnSpPr>
              <p:cNvPr id="503" name="Straight Connector 502">
                <a:extLst>
                  <a:ext uri="{FF2B5EF4-FFF2-40B4-BE49-F238E27FC236}">
                    <a16:creationId xmlns:a16="http://schemas.microsoft.com/office/drawing/2014/main" id="{D58E4605-4B82-4F24-A152-3C8AC1DDF4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4" name="Straight Connector 503">
                <a:extLst>
                  <a:ext uri="{FF2B5EF4-FFF2-40B4-BE49-F238E27FC236}">
                    <a16:creationId xmlns:a16="http://schemas.microsoft.com/office/drawing/2014/main" id="{4F5F70ED-BFD0-4198-B913-5F9F75D9D4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5" name="Straight Connector 504">
                <a:extLst>
                  <a:ext uri="{FF2B5EF4-FFF2-40B4-BE49-F238E27FC236}">
                    <a16:creationId xmlns:a16="http://schemas.microsoft.com/office/drawing/2014/main" id="{1A583F03-C593-4E41-9CFC-DF19FB1D5E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6" name="Straight Connector 505">
                <a:extLst>
                  <a:ext uri="{FF2B5EF4-FFF2-40B4-BE49-F238E27FC236}">
                    <a16:creationId xmlns:a16="http://schemas.microsoft.com/office/drawing/2014/main" id="{EC640D15-3259-4337-9665-81FFFD5656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7" name="Straight Connector 506">
                <a:extLst>
                  <a:ext uri="{FF2B5EF4-FFF2-40B4-BE49-F238E27FC236}">
                    <a16:creationId xmlns:a16="http://schemas.microsoft.com/office/drawing/2014/main" id="{C5F1A6A9-61D4-4750-A2CB-21C1720ED4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8" name="Straight Connector 507">
                <a:extLst>
                  <a:ext uri="{FF2B5EF4-FFF2-40B4-BE49-F238E27FC236}">
                    <a16:creationId xmlns:a16="http://schemas.microsoft.com/office/drawing/2014/main" id="{9695F491-7C2E-4B7F-B526-3A20435289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9" name="Straight Connector 508">
                <a:extLst>
                  <a:ext uri="{FF2B5EF4-FFF2-40B4-BE49-F238E27FC236}">
                    <a16:creationId xmlns:a16="http://schemas.microsoft.com/office/drawing/2014/main" id="{D1DCD439-DAFF-4F95-9F55-A672AA3655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0" name="Straight Connector 509">
                <a:extLst>
                  <a:ext uri="{FF2B5EF4-FFF2-40B4-BE49-F238E27FC236}">
                    <a16:creationId xmlns:a16="http://schemas.microsoft.com/office/drawing/2014/main" id="{7412FA1E-A01C-43D1-A99D-07B833E514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1" name="Straight Connector 510">
                <a:extLst>
                  <a:ext uri="{FF2B5EF4-FFF2-40B4-BE49-F238E27FC236}">
                    <a16:creationId xmlns:a16="http://schemas.microsoft.com/office/drawing/2014/main" id="{589EE545-C509-428F-A819-9EF4D7F70B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2" name="Straight Connector 511">
                <a:extLst>
                  <a:ext uri="{FF2B5EF4-FFF2-40B4-BE49-F238E27FC236}">
                    <a16:creationId xmlns:a16="http://schemas.microsoft.com/office/drawing/2014/main" id="{4777B55F-1E29-4C04-B249-25EA9F5E80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3" name="Straight Connector 512">
                <a:extLst>
                  <a:ext uri="{FF2B5EF4-FFF2-40B4-BE49-F238E27FC236}">
                    <a16:creationId xmlns:a16="http://schemas.microsoft.com/office/drawing/2014/main" id="{FE2891E5-29F2-4618-A840-EA6CDE6851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94" name="TextBox 493">
              <a:extLst>
                <a:ext uri="{FF2B5EF4-FFF2-40B4-BE49-F238E27FC236}">
                  <a16:creationId xmlns:a16="http://schemas.microsoft.com/office/drawing/2014/main" id="{376551B5-000A-4B3A-A8D1-0E37966F4C44}"/>
                </a:ext>
              </a:extLst>
            </p:cNvPr>
            <p:cNvSpPr txBox="1"/>
            <p:nvPr/>
          </p:nvSpPr>
          <p:spPr>
            <a:xfrm>
              <a:off x="7133033" y="2982703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495" name="TextBox 494">
              <a:extLst>
                <a:ext uri="{FF2B5EF4-FFF2-40B4-BE49-F238E27FC236}">
                  <a16:creationId xmlns:a16="http://schemas.microsoft.com/office/drawing/2014/main" id="{CC93B632-B828-4FFE-939C-255328751D6F}"/>
                </a:ext>
              </a:extLst>
            </p:cNvPr>
            <p:cNvSpPr txBox="1"/>
            <p:nvPr/>
          </p:nvSpPr>
          <p:spPr>
            <a:xfrm>
              <a:off x="6385260" y="3005038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496" name="TextBox 495">
              <a:extLst>
                <a:ext uri="{FF2B5EF4-FFF2-40B4-BE49-F238E27FC236}">
                  <a16:creationId xmlns:a16="http://schemas.microsoft.com/office/drawing/2014/main" id="{9B479771-0367-43B0-8388-EF7D12F971FE}"/>
                </a:ext>
              </a:extLst>
            </p:cNvPr>
            <p:cNvSpPr txBox="1"/>
            <p:nvPr/>
          </p:nvSpPr>
          <p:spPr>
            <a:xfrm>
              <a:off x="5658208" y="2975915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497" name="TextBox 496">
              <a:extLst>
                <a:ext uri="{FF2B5EF4-FFF2-40B4-BE49-F238E27FC236}">
                  <a16:creationId xmlns:a16="http://schemas.microsoft.com/office/drawing/2014/main" id="{F0D0B198-7676-4EA4-A1B1-CA96AECB8544}"/>
                </a:ext>
              </a:extLst>
            </p:cNvPr>
            <p:cNvSpPr txBox="1"/>
            <p:nvPr/>
          </p:nvSpPr>
          <p:spPr>
            <a:xfrm>
              <a:off x="4906460" y="2976476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498" name="TextBox 497">
              <a:extLst>
                <a:ext uri="{FF2B5EF4-FFF2-40B4-BE49-F238E27FC236}">
                  <a16:creationId xmlns:a16="http://schemas.microsoft.com/office/drawing/2014/main" id="{55B42237-1A1E-40CB-B77D-C31BC1EBDD93}"/>
                </a:ext>
              </a:extLst>
            </p:cNvPr>
            <p:cNvSpPr txBox="1"/>
            <p:nvPr/>
          </p:nvSpPr>
          <p:spPr>
            <a:xfrm>
              <a:off x="4167848" y="2960521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499" name="TextBox 498">
              <a:extLst>
                <a:ext uri="{FF2B5EF4-FFF2-40B4-BE49-F238E27FC236}">
                  <a16:creationId xmlns:a16="http://schemas.microsoft.com/office/drawing/2014/main" id="{696E456E-FA26-40B0-A915-BD83147C4217}"/>
                </a:ext>
              </a:extLst>
            </p:cNvPr>
            <p:cNvSpPr txBox="1"/>
            <p:nvPr/>
          </p:nvSpPr>
          <p:spPr>
            <a:xfrm>
              <a:off x="9331715" y="3005037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500" name="TextBox 499">
              <a:extLst>
                <a:ext uri="{FF2B5EF4-FFF2-40B4-BE49-F238E27FC236}">
                  <a16:creationId xmlns:a16="http://schemas.microsoft.com/office/drawing/2014/main" id="{74041CA1-0B9E-4DB8-9CC1-ADB2B3A043C0}"/>
                </a:ext>
              </a:extLst>
            </p:cNvPr>
            <p:cNvSpPr txBox="1"/>
            <p:nvPr/>
          </p:nvSpPr>
          <p:spPr>
            <a:xfrm>
              <a:off x="8603799" y="2982703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501" name="TextBox 500">
              <a:extLst>
                <a:ext uri="{FF2B5EF4-FFF2-40B4-BE49-F238E27FC236}">
                  <a16:creationId xmlns:a16="http://schemas.microsoft.com/office/drawing/2014/main" id="{742941DC-0D24-4D08-8637-626942F1D216}"/>
                </a:ext>
              </a:extLst>
            </p:cNvPr>
            <p:cNvSpPr txBox="1"/>
            <p:nvPr/>
          </p:nvSpPr>
          <p:spPr>
            <a:xfrm>
              <a:off x="7870146" y="2989481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  <p:pic>
          <p:nvPicPr>
            <p:cNvPr id="502" name="Picture 501">
              <a:extLst>
                <a:ext uri="{FF2B5EF4-FFF2-40B4-BE49-F238E27FC236}">
                  <a16:creationId xmlns:a16="http://schemas.microsoft.com/office/drawing/2014/main" id="{25D69EA1-7FC1-4636-9347-F4C47DA7F5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3760" y="2649560"/>
              <a:ext cx="360000" cy="360000"/>
            </a:xfrm>
            <a:prstGeom prst="rect">
              <a:avLst/>
            </a:prstGeom>
          </p:spPr>
        </p:pic>
      </p:grpSp>
      <p:sp>
        <p:nvSpPr>
          <p:cNvPr id="575" name="TextBox 574">
            <a:extLst>
              <a:ext uri="{FF2B5EF4-FFF2-40B4-BE49-F238E27FC236}">
                <a16:creationId xmlns:a16="http://schemas.microsoft.com/office/drawing/2014/main" id="{08DCFB2A-2D7F-45FC-B5C3-B2B65BCFFB17}"/>
              </a:ext>
            </a:extLst>
          </p:cNvPr>
          <p:cNvSpPr txBox="1"/>
          <p:nvPr/>
        </p:nvSpPr>
        <p:spPr>
          <a:xfrm>
            <a:off x="8576386" y="5692235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D8D518DF-89D8-4700-8FEA-CD7A6E38EFC8}"/>
              </a:ext>
            </a:extLst>
          </p:cNvPr>
          <p:cNvGrpSpPr/>
          <p:nvPr/>
        </p:nvGrpSpPr>
        <p:grpSpPr>
          <a:xfrm rot="171508" flipH="1">
            <a:off x="3497838" y="-1120297"/>
            <a:ext cx="7315200" cy="7315200"/>
            <a:chOff x="1295400" y="-1371600"/>
            <a:chExt cx="9601200" cy="9601200"/>
          </a:xfrm>
        </p:grpSpPr>
        <p:grpSp>
          <p:nvGrpSpPr>
            <p:cNvPr id="259" name="Group 258">
              <a:extLst>
                <a:ext uri="{FF2B5EF4-FFF2-40B4-BE49-F238E27FC236}">
                  <a16:creationId xmlns:a16="http://schemas.microsoft.com/office/drawing/2014/main" id="{0EBA0C48-1675-4244-A70A-D6655E5FD3B7}"/>
                </a:ext>
              </a:extLst>
            </p:cNvPr>
            <p:cNvGrpSpPr/>
            <p:nvPr/>
          </p:nvGrpSpPr>
          <p:grpSpPr>
            <a:xfrm>
              <a:off x="2142108" y="356656"/>
              <a:ext cx="3087487" cy="3421814"/>
              <a:chOff x="2142108" y="356656"/>
              <a:chExt cx="3087487" cy="3421814"/>
            </a:xfrm>
          </p:grpSpPr>
          <p:grpSp>
            <p:nvGrpSpPr>
              <p:cNvPr id="261" name="Group 260">
                <a:extLst>
                  <a:ext uri="{FF2B5EF4-FFF2-40B4-BE49-F238E27FC236}">
                    <a16:creationId xmlns:a16="http://schemas.microsoft.com/office/drawing/2014/main" id="{F553596D-9B76-4B65-B951-3ADAC06A87A0}"/>
                  </a:ext>
                </a:extLst>
              </p:cNvPr>
              <p:cNvGrpSpPr/>
              <p:nvPr/>
            </p:nvGrpSpPr>
            <p:grpSpPr>
              <a:xfrm rot="19649549">
                <a:off x="4795627" y="46407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279" name="Group 278">
                  <a:extLst>
                    <a:ext uri="{FF2B5EF4-FFF2-40B4-BE49-F238E27FC236}">
                      <a16:creationId xmlns:a16="http://schemas.microsoft.com/office/drawing/2014/main" id="{72DDBC98-D740-4BDC-95D7-3237663397B9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281" name="Rectangle: Single Corner Rounded 17">
                    <a:extLst>
                      <a:ext uri="{FF2B5EF4-FFF2-40B4-BE49-F238E27FC236}">
                        <a16:creationId xmlns:a16="http://schemas.microsoft.com/office/drawing/2014/main" id="{5C647B30-33F7-4582-B54C-CBF103D58808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82" name="Rectangle: Single Corner Rounded 17">
                    <a:extLst>
                      <a:ext uri="{FF2B5EF4-FFF2-40B4-BE49-F238E27FC236}">
                        <a16:creationId xmlns:a16="http://schemas.microsoft.com/office/drawing/2014/main" id="{E5542A93-9A92-4BA1-9CA2-F858F31D4DD8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280" name="Isosceles Triangle 279">
                  <a:extLst>
                    <a:ext uri="{FF2B5EF4-FFF2-40B4-BE49-F238E27FC236}">
                      <a16:creationId xmlns:a16="http://schemas.microsoft.com/office/drawing/2014/main" id="{235A0E34-EFCF-43B0-B363-8D380D34D9CA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262" name="Group 261">
                <a:extLst>
                  <a:ext uri="{FF2B5EF4-FFF2-40B4-BE49-F238E27FC236}">
                    <a16:creationId xmlns:a16="http://schemas.microsoft.com/office/drawing/2014/main" id="{C842C5CC-056D-4CD4-B216-EF856941A116}"/>
                  </a:ext>
                </a:extLst>
              </p:cNvPr>
              <p:cNvGrpSpPr/>
              <p:nvPr/>
            </p:nvGrpSpPr>
            <p:grpSpPr>
              <a:xfrm rot="1946758">
                <a:off x="2142108" y="424532"/>
                <a:ext cx="864364" cy="3338455"/>
                <a:chOff x="4360131" y="76614"/>
                <a:chExt cx="864364" cy="3338455"/>
              </a:xfrm>
            </p:grpSpPr>
            <p:grpSp>
              <p:nvGrpSpPr>
                <p:cNvPr id="267" name="Group 266">
                  <a:extLst>
                    <a:ext uri="{FF2B5EF4-FFF2-40B4-BE49-F238E27FC236}">
                      <a16:creationId xmlns:a16="http://schemas.microsoft.com/office/drawing/2014/main" id="{7ACA09E7-9310-4817-BFA7-2433515C2C44}"/>
                    </a:ext>
                  </a:extLst>
                </p:cNvPr>
                <p:cNvGrpSpPr/>
                <p:nvPr/>
              </p:nvGrpSpPr>
              <p:grpSpPr>
                <a:xfrm>
                  <a:off x="4826582" y="76614"/>
                  <a:ext cx="397913" cy="2260459"/>
                  <a:chOff x="6494131" y="3300804"/>
                  <a:chExt cx="458787" cy="2606275"/>
                </a:xfrm>
              </p:grpSpPr>
              <p:sp>
                <p:nvSpPr>
                  <p:cNvPr id="277" name="Rectangle: Single Corner Rounded 17">
                    <a:extLst>
                      <a:ext uri="{FF2B5EF4-FFF2-40B4-BE49-F238E27FC236}">
                        <a16:creationId xmlns:a16="http://schemas.microsoft.com/office/drawing/2014/main" id="{C8D65189-5A95-48BB-BC2F-1867961A6CA1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494131" y="3300804"/>
                    <a:ext cx="458787" cy="260627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49091"/>
                      <a:gd name="connsiteX1" fmla="*/ 223242 w 267892"/>
                      <a:gd name="connsiteY1" fmla="*/ 0 h 3549091"/>
                      <a:gd name="connsiteX2" fmla="*/ 267892 w 267892"/>
                      <a:gd name="connsiteY2" fmla="*/ 44650 h 3549091"/>
                      <a:gd name="connsiteX3" fmla="*/ 100744 w 267892"/>
                      <a:gd name="connsiteY3" fmla="*/ 3549091 h 3549091"/>
                      <a:gd name="connsiteX4" fmla="*/ 245471 w 267892"/>
                      <a:gd name="connsiteY4" fmla="*/ 2614715 h 3549091"/>
                      <a:gd name="connsiteX5" fmla="*/ 0 w 267892"/>
                      <a:gd name="connsiteY5" fmla="*/ 0 h 3549091"/>
                      <a:gd name="connsiteX0" fmla="*/ 0 w 391470"/>
                      <a:gd name="connsiteY0" fmla="*/ 0 h 3037924"/>
                      <a:gd name="connsiteX1" fmla="*/ 223242 w 391470"/>
                      <a:gd name="connsiteY1" fmla="*/ 0 h 3037924"/>
                      <a:gd name="connsiteX2" fmla="*/ 267892 w 391470"/>
                      <a:gd name="connsiteY2" fmla="*/ 44650 h 3037924"/>
                      <a:gd name="connsiteX3" fmla="*/ 312034 w 391470"/>
                      <a:gd name="connsiteY3" fmla="*/ 3037924 h 3037924"/>
                      <a:gd name="connsiteX4" fmla="*/ 245471 w 391470"/>
                      <a:gd name="connsiteY4" fmla="*/ 2614715 h 3037924"/>
                      <a:gd name="connsiteX5" fmla="*/ 0 w 391470"/>
                      <a:gd name="connsiteY5" fmla="*/ 0 h 3037924"/>
                      <a:gd name="connsiteX0" fmla="*/ 66535 w 458005"/>
                      <a:gd name="connsiteY0" fmla="*/ 0 h 3037924"/>
                      <a:gd name="connsiteX1" fmla="*/ 289777 w 458005"/>
                      <a:gd name="connsiteY1" fmla="*/ 0 h 3037924"/>
                      <a:gd name="connsiteX2" fmla="*/ 334427 w 458005"/>
                      <a:gd name="connsiteY2" fmla="*/ 44650 h 3037924"/>
                      <a:gd name="connsiteX3" fmla="*/ 378569 w 458005"/>
                      <a:gd name="connsiteY3" fmla="*/ 3037924 h 3037924"/>
                      <a:gd name="connsiteX4" fmla="*/ 0 w 458005"/>
                      <a:gd name="connsiteY4" fmla="*/ 2810939 h 3037924"/>
                      <a:gd name="connsiteX5" fmla="*/ 66535 w 458005"/>
                      <a:gd name="connsiteY5" fmla="*/ 0 h 3037924"/>
                      <a:gd name="connsiteX0" fmla="*/ 66535 w 395557"/>
                      <a:gd name="connsiteY0" fmla="*/ 0 h 3037924"/>
                      <a:gd name="connsiteX1" fmla="*/ 289777 w 395557"/>
                      <a:gd name="connsiteY1" fmla="*/ 0 h 3037924"/>
                      <a:gd name="connsiteX2" fmla="*/ 334427 w 395557"/>
                      <a:gd name="connsiteY2" fmla="*/ 44650 h 3037924"/>
                      <a:gd name="connsiteX3" fmla="*/ 225892 w 395557"/>
                      <a:gd name="connsiteY3" fmla="*/ 2414467 h 3037924"/>
                      <a:gd name="connsiteX4" fmla="*/ 378569 w 395557"/>
                      <a:gd name="connsiteY4" fmla="*/ 3037924 h 3037924"/>
                      <a:gd name="connsiteX5" fmla="*/ 0 w 395557"/>
                      <a:gd name="connsiteY5" fmla="*/ 2810939 h 3037924"/>
                      <a:gd name="connsiteX6" fmla="*/ 66535 w 395557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272059 w 333189"/>
                      <a:gd name="connsiteY2" fmla="*/ 4465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94865 w 333189"/>
                      <a:gd name="connsiteY2" fmla="*/ 102595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3189"/>
                      <a:gd name="connsiteY0" fmla="*/ 0 h 3037924"/>
                      <a:gd name="connsiteX1" fmla="*/ 227409 w 333189"/>
                      <a:gd name="connsiteY1" fmla="*/ 0 h 3037924"/>
                      <a:gd name="connsiteX2" fmla="*/ 148372 w 333189"/>
                      <a:gd name="connsiteY2" fmla="*/ 108910 h 3037924"/>
                      <a:gd name="connsiteX3" fmla="*/ 163524 w 333189"/>
                      <a:gd name="connsiteY3" fmla="*/ 2414467 h 3037924"/>
                      <a:gd name="connsiteX4" fmla="*/ 316201 w 333189"/>
                      <a:gd name="connsiteY4" fmla="*/ 3037924 h 3037924"/>
                      <a:gd name="connsiteX5" fmla="*/ 0 w 333189"/>
                      <a:gd name="connsiteY5" fmla="*/ 2830307 h 3037924"/>
                      <a:gd name="connsiteX6" fmla="*/ 4167 w 333189"/>
                      <a:gd name="connsiteY6" fmla="*/ 0 h 3037924"/>
                      <a:gd name="connsiteX0" fmla="*/ 4167 w 331785"/>
                      <a:gd name="connsiteY0" fmla="*/ 0 h 3037924"/>
                      <a:gd name="connsiteX1" fmla="*/ 227409 w 331785"/>
                      <a:gd name="connsiteY1" fmla="*/ 0 h 3037924"/>
                      <a:gd name="connsiteX2" fmla="*/ 148372 w 331785"/>
                      <a:gd name="connsiteY2" fmla="*/ 108910 h 3037924"/>
                      <a:gd name="connsiteX3" fmla="*/ 138303 w 331785"/>
                      <a:gd name="connsiteY3" fmla="*/ 2411717 h 3037924"/>
                      <a:gd name="connsiteX4" fmla="*/ 316201 w 331785"/>
                      <a:gd name="connsiteY4" fmla="*/ 3037924 h 3037924"/>
                      <a:gd name="connsiteX5" fmla="*/ 0 w 331785"/>
                      <a:gd name="connsiteY5" fmla="*/ 2830307 h 3037924"/>
                      <a:gd name="connsiteX6" fmla="*/ 4167 w 331785"/>
                      <a:gd name="connsiteY6" fmla="*/ 0 h 3037924"/>
                      <a:gd name="connsiteX0" fmla="*/ 4167 w 336420"/>
                      <a:gd name="connsiteY0" fmla="*/ 0 h 2830307"/>
                      <a:gd name="connsiteX1" fmla="*/ 227409 w 336420"/>
                      <a:gd name="connsiteY1" fmla="*/ 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336420"/>
                      <a:gd name="connsiteY0" fmla="*/ 0 h 2830307"/>
                      <a:gd name="connsiteX1" fmla="*/ 151539 w 336420"/>
                      <a:gd name="connsiteY1" fmla="*/ 17260 h 2830307"/>
                      <a:gd name="connsiteX2" fmla="*/ 148372 w 336420"/>
                      <a:gd name="connsiteY2" fmla="*/ 108910 h 2830307"/>
                      <a:gd name="connsiteX3" fmla="*/ 138303 w 336420"/>
                      <a:gd name="connsiteY3" fmla="*/ 2411717 h 2830307"/>
                      <a:gd name="connsiteX4" fmla="*/ 321081 w 336420"/>
                      <a:gd name="connsiteY4" fmla="*/ 2532170 h 2830307"/>
                      <a:gd name="connsiteX5" fmla="*/ 0 w 336420"/>
                      <a:gd name="connsiteY5" fmla="*/ 2830307 h 2830307"/>
                      <a:gd name="connsiteX6" fmla="*/ 4167 w 336420"/>
                      <a:gd name="connsiteY6" fmla="*/ 0 h 2830307"/>
                      <a:gd name="connsiteX0" fmla="*/ 4167 w 297670"/>
                      <a:gd name="connsiteY0" fmla="*/ 0 h 2830307"/>
                      <a:gd name="connsiteX1" fmla="*/ 151539 w 297670"/>
                      <a:gd name="connsiteY1" fmla="*/ 17260 h 2830307"/>
                      <a:gd name="connsiteX2" fmla="*/ 148372 w 297670"/>
                      <a:gd name="connsiteY2" fmla="*/ 108910 h 2830307"/>
                      <a:gd name="connsiteX3" fmla="*/ 138303 w 297670"/>
                      <a:gd name="connsiteY3" fmla="*/ 2411717 h 2830307"/>
                      <a:gd name="connsiteX4" fmla="*/ 279989 w 297670"/>
                      <a:gd name="connsiteY4" fmla="*/ 2411677 h 2830307"/>
                      <a:gd name="connsiteX5" fmla="*/ 0 w 297670"/>
                      <a:gd name="connsiteY5" fmla="*/ 2830307 h 2830307"/>
                      <a:gd name="connsiteX6" fmla="*/ 4167 w 297670"/>
                      <a:gd name="connsiteY6" fmla="*/ 0 h 2830307"/>
                      <a:gd name="connsiteX0" fmla="*/ 4167 w 297388"/>
                      <a:gd name="connsiteY0" fmla="*/ 0 h 2830307"/>
                      <a:gd name="connsiteX1" fmla="*/ 151539 w 297388"/>
                      <a:gd name="connsiteY1" fmla="*/ 17260 h 2830307"/>
                      <a:gd name="connsiteX2" fmla="*/ 148372 w 297388"/>
                      <a:gd name="connsiteY2" fmla="*/ 108910 h 2830307"/>
                      <a:gd name="connsiteX3" fmla="*/ 133939 w 297388"/>
                      <a:gd name="connsiteY3" fmla="*/ 2207661 h 2830307"/>
                      <a:gd name="connsiteX4" fmla="*/ 279989 w 297388"/>
                      <a:gd name="connsiteY4" fmla="*/ 2411677 h 2830307"/>
                      <a:gd name="connsiteX5" fmla="*/ 0 w 297388"/>
                      <a:gd name="connsiteY5" fmla="*/ 2830307 h 2830307"/>
                      <a:gd name="connsiteX6" fmla="*/ 4167 w 297388"/>
                      <a:gd name="connsiteY6" fmla="*/ 0 h 2830307"/>
                      <a:gd name="connsiteX0" fmla="*/ 0 w 293221"/>
                      <a:gd name="connsiteY0" fmla="*/ 0 h 2960981"/>
                      <a:gd name="connsiteX1" fmla="*/ 147372 w 293221"/>
                      <a:gd name="connsiteY1" fmla="*/ 17260 h 2960981"/>
                      <a:gd name="connsiteX2" fmla="*/ 144205 w 293221"/>
                      <a:gd name="connsiteY2" fmla="*/ 108910 h 2960981"/>
                      <a:gd name="connsiteX3" fmla="*/ 129772 w 293221"/>
                      <a:gd name="connsiteY3" fmla="*/ 2207661 h 2960981"/>
                      <a:gd name="connsiteX4" fmla="*/ 275822 w 293221"/>
                      <a:gd name="connsiteY4" fmla="*/ 2411677 h 2960981"/>
                      <a:gd name="connsiteX5" fmla="*/ 1529 w 293221"/>
                      <a:gd name="connsiteY5" fmla="*/ 2960981 h 2960981"/>
                      <a:gd name="connsiteX6" fmla="*/ 0 w 293221"/>
                      <a:gd name="connsiteY6" fmla="*/ 0 h 2960981"/>
                      <a:gd name="connsiteX0" fmla="*/ 0 w 275822"/>
                      <a:gd name="connsiteY0" fmla="*/ 0 h 2960981"/>
                      <a:gd name="connsiteX1" fmla="*/ 147372 w 275822"/>
                      <a:gd name="connsiteY1" fmla="*/ 17260 h 2960981"/>
                      <a:gd name="connsiteX2" fmla="*/ 144205 w 275822"/>
                      <a:gd name="connsiteY2" fmla="*/ 108910 h 2960981"/>
                      <a:gd name="connsiteX3" fmla="*/ 129772 w 275822"/>
                      <a:gd name="connsiteY3" fmla="*/ 2207661 h 2960981"/>
                      <a:gd name="connsiteX4" fmla="*/ 275822 w 275822"/>
                      <a:gd name="connsiteY4" fmla="*/ 2411677 h 2960981"/>
                      <a:gd name="connsiteX5" fmla="*/ 185063 w 275822"/>
                      <a:gd name="connsiteY5" fmla="*/ 2904220 h 2960981"/>
                      <a:gd name="connsiteX6" fmla="*/ 1529 w 275822"/>
                      <a:gd name="connsiteY6" fmla="*/ 2960981 h 2960981"/>
                      <a:gd name="connsiteX7" fmla="*/ 0 w 275822"/>
                      <a:gd name="connsiteY7" fmla="*/ 0 h 29609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275822" h="2960981">
                        <a:moveTo>
                          <a:pt x="0" y="0"/>
                        </a:moveTo>
                        <a:lnTo>
                          <a:pt x="147372" y="17260"/>
                        </a:lnTo>
                        <a:cubicBezTo>
                          <a:pt x="172032" y="17260"/>
                          <a:pt x="144205" y="84250"/>
                          <a:pt x="144205" y="108910"/>
                        </a:cubicBezTo>
                        <a:cubicBezTo>
                          <a:pt x="175390" y="499097"/>
                          <a:pt x="122415" y="1708782"/>
                          <a:pt x="129772" y="2207661"/>
                        </a:cubicBezTo>
                        <a:cubicBezTo>
                          <a:pt x="137129" y="2706540"/>
                          <a:pt x="272860" y="2337576"/>
                          <a:pt x="275822" y="2411677"/>
                        </a:cubicBezTo>
                        <a:cubicBezTo>
                          <a:pt x="233064" y="2491874"/>
                          <a:pt x="227821" y="2824023"/>
                          <a:pt x="185063" y="2904220"/>
                        </a:cubicBezTo>
                        <a:lnTo>
                          <a:pt x="1529" y="2960981"/>
                        </a:lnTo>
                        <a:cubicBezTo>
                          <a:pt x="1019" y="1973987"/>
                          <a:pt x="510" y="986994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78" name="Rectangle: Single Corner Rounded 17">
                    <a:extLst>
                      <a:ext uri="{FF2B5EF4-FFF2-40B4-BE49-F238E27FC236}">
                        <a16:creationId xmlns:a16="http://schemas.microsoft.com/office/drawing/2014/main" id="{D79C5C70-BEA0-4C32-A480-AEAC688A3668}"/>
                      </a:ext>
                    </a:extLst>
                  </p:cNvPr>
                  <p:cNvSpPr/>
                  <p:nvPr/>
                </p:nvSpPr>
                <p:spPr>
                  <a:xfrm rot="841736" flipH="1">
                    <a:off x="6788985" y="3352909"/>
                    <a:ext cx="92876" cy="2461244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268" name="Group 267">
                  <a:extLst>
                    <a:ext uri="{FF2B5EF4-FFF2-40B4-BE49-F238E27FC236}">
                      <a16:creationId xmlns:a16="http://schemas.microsoft.com/office/drawing/2014/main" id="{8426246C-0556-4BD0-B6B9-79AFB668EA81}"/>
                    </a:ext>
                  </a:extLst>
                </p:cNvPr>
                <p:cNvGrpSpPr/>
                <p:nvPr/>
              </p:nvGrpSpPr>
              <p:grpSpPr>
                <a:xfrm rot="215655">
                  <a:off x="4360131" y="317515"/>
                  <a:ext cx="641111" cy="3097554"/>
                  <a:chOff x="7194629" y="991053"/>
                  <a:chExt cx="696028" cy="3362886"/>
                </a:xfrm>
              </p:grpSpPr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61E9CCDB-8851-492F-8D03-94EE002E545B}"/>
                      </a:ext>
                    </a:extLst>
                  </p:cNvPr>
                  <p:cNvGrpSpPr/>
                  <p:nvPr/>
                </p:nvGrpSpPr>
                <p:grpSpPr>
                  <a:xfrm rot="225478">
                    <a:off x="7194629" y="991053"/>
                    <a:ext cx="696028" cy="3362886"/>
                    <a:chOff x="10764538" y="1475263"/>
                    <a:chExt cx="668227" cy="3228566"/>
                  </a:xfrm>
                </p:grpSpPr>
                <p:sp>
                  <p:nvSpPr>
                    <p:cNvPr id="273" name="Rectangle 272">
                      <a:extLst>
                        <a:ext uri="{FF2B5EF4-FFF2-40B4-BE49-F238E27FC236}">
                          <a16:creationId xmlns:a16="http://schemas.microsoft.com/office/drawing/2014/main" id="{1974A094-C797-4ADD-B081-82B5DC085520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938255" y="1633623"/>
                      <a:ext cx="312002" cy="2671333"/>
                    </a:xfrm>
                    <a:prstGeom prst="rect">
                      <a:avLst/>
                    </a:prstGeom>
                    <a:pattFill prst="dkVert">
                      <a:fgClr>
                        <a:srgbClr val="C00000"/>
                      </a:fgClr>
                      <a:bgClr>
                        <a:schemeClr val="bg1"/>
                      </a:bgClr>
                    </a:pattFill>
                    <a:ln>
                      <a:noFill/>
                    </a:ln>
                  </p:spPr>
                  <p:style>
                    <a:lnRef idx="1">
                      <a:schemeClr val="accent3"/>
                    </a:lnRef>
                    <a:fillRef idx="2">
                      <a:schemeClr val="accent3"/>
                    </a:fillRef>
                    <a:effectRef idx="1">
                      <a:schemeClr val="accent3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274" name="Rectangle 273">
                      <a:extLst>
                        <a:ext uri="{FF2B5EF4-FFF2-40B4-BE49-F238E27FC236}">
                          <a16:creationId xmlns:a16="http://schemas.microsoft.com/office/drawing/2014/main" id="{D8932268-E177-4D04-BEB6-17FC7F8740E6}"/>
                        </a:ext>
                      </a:extLst>
                    </p:cNvPr>
                    <p:cNvSpPr/>
                    <p:nvPr/>
                  </p:nvSpPr>
                  <p:spPr>
                    <a:xfrm rot="21178441">
                      <a:off x="10764538" y="1475263"/>
                      <a:ext cx="312003" cy="243237"/>
                    </a:xfrm>
                    <a:prstGeom prst="rect">
                      <a:avLst/>
                    </a:prstGeom>
                    <a:gradFill flip="none" rotWithShape="1">
                      <a:gsLst>
                        <a:gs pos="2000">
                          <a:schemeClr val="accent1">
                            <a:lumMod val="67000"/>
                          </a:schemeClr>
                        </a:gs>
                        <a:gs pos="64000">
                          <a:srgbClr val="C00000"/>
                        </a:gs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</a:gsLst>
                      <a:lin ang="16200000" scaled="1"/>
                      <a:tileRect/>
                    </a:gradFill>
                    <a:ln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275" name="Isosceles Triangle 274">
                      <a:extLst>
                        <a:ext uri="{FF2B5EF4-FFF2-40B4-BE49-F238E27FC236}">
                          <a16:creationId xmlns:a16="http://schemas.microsoft.com/office/drawing/2014/main" id="{C5698151-4E7B-4103-9985-A6D65623B96B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127184" y="4295246"/>
                      <a:ext cx="305581" cy="345418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accent4">
                        <a:shade val="50000"/>
                      </a:schemeClr>
                    </a:lnRef>
                    <a:fillRef idx="1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 dirty="0"/>
                    </a:p>
                  </p:txBody>
                </p:sp>
                <p:sp>
                  <p:nvSpPr>
                    <p:cNvPr id="276" name="Isosceles Triangle 275">
                      <a:extLst>
                        <a:ext uri="{FF2B5EF4-FFF2-40B4-BE49-F238E27FC236}">
                          <a16:creationId xmlns:a16="http://schemas.microsoft.com/office/drawing/2014/main" id="{BEB313CB-89C0-47A2-A2D9-19DFEE9AF28B}"/>
                        </a:ext>
                      </a:extLst>
                    </p:cNvPr>
                    <p:cNvSpPr/>
                    <p:nvPr/>
                  </p:nvSpPr>
                  <p:spPr>
                    <a:xfrm rot="10378441">
                      <a:off x="11234700" y="4484162"/>
                      <a:ext cx="112667" cy="219667"/>
                    </a:xfrm>
                    <a:prstGeom prst="triangle">
                      <a:avLst/>
                    </a:prstGeom>
                    <a:ln>
                      <a:noFill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u="sng"/>
                    </a:p>
                  </p:txBody>
                </p:sp>
              </p:grpSp>
              <p:grpSp>
                <p:nvGrpSpPr>
                  <p:cNvPr id="270" name="Group 269">
                    <a:extLst>
                      <a:ext uri="{FF2B5EF4-FFF2-40B4-BE49-F238E27FC236}">
                        <a16:creationId xmlns:a16="http://schemas.microsoft.com/office/drawing/2014/main" id="{D3E994E8-260C-40E2-8767-EC3B75480924}"/>
                      </a:ext>
                    </a:extLst>
                  </p:cNvPr>
                  <p:cNvGrpSpPr/>
                  <p:nvPr/>
                </p:nvGrpSpPr>
                <p:grpSpPr>
                  <a:xfrm>
                    <a:off x="7233061" y="2647964"/>
                    <a:ext cx="553631" cy="619645"/>
                    <a:chOff x="1561874" y="128097"/>
                    <a:chExt cx="465375" cy="520866"/>
                  </a:xfrm>
                </p:grpSpPr>
                <p:sp>
                  <p:nvSpPr>
                    <p:cNvPr id="271" name="Freeform: Shape 270">
                      <a:extLst>
                        <a:ext uri="{FF2B5EF4-FFF2-40B4-BE49-F238E27FC236}">
                          <a16:creationId xmlns:a16="http://schemas.microsoft.com/office/drawing/2014/main" id="{B826A61B-5B23-4B39-8DD2-77B60F1AEE0D}"/>
                        </a:ext>
                      </a:extLst>
                    </p:cNvPr>
                    <p:cNvSpPr/>
                    <p:nvPr/>
                  </p:nvSpPr>
                  <p:spPr>
                    <a:xfrm rot="21478607">
                      <a:off x="1686620" y="128097"/>
                      <a:ext cx="340629" cy="520866"/>
                    </a:xfrm>
                    <a:custGeom>
                      <a:avLst/>
                      <a:gdLst>
                        <a:gd name="connsiteX0" fmla="*/ 508514 w 508514"/>
                        <a:gd name="connsiteY0" fmla="*/ 0 h 600551"/>
                        <a:gd name="connsiteX1" fmla="*/ 508514 w 508514"/>
                        <a:gd name="connsiteY1" fmla="*/ 536987 h 600551"/>
                        <a:gd name="connsiteX2" fmla="*/ 254257 w 508514"/>
                        <a:gd name="connsiteY2" fmla="*/ 600551 h 600551"/>
                        <a:gd name="connsiteX3" fmla="*/ 0 w 508514"/>
                        <a:gd name="connsiteY3" fmla="*/ 536987 h 600551"/>
                        <a:gd name="connsiteX4" fmla="*/ 1 w 508514"/>
                        <a:gd name="connsiteY4" fmla="*/ 8776 h 600551"/>
                        <a:gd name="connsiteX5" fmla="*/ 50317 w 508514"/>
                        <a:gd name="connsiteY5" fmla="*/ 38261 h 600551"/>
                        <a:gd name="connsiteX6" fmla="*/ 230469 w 508514"/>
                        <a:gd name="connsiteY6" fmla="*/ 81078 h 600551"/>
                        <a:gd name="connsiteX7" fmla="*/ 493880 w 508514"/>
                        <a:gd name="connsiteY7" fmla="*/ 11160 h 600551"/>
                        <a:gd name="connsiteX8" fmla="*/ 508514 w 508514"/>
                        <a:gd name="connsiteY8" fmla="*/ 0 h 60055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</a:cxnLst>
                      <a:rect l="l" t="t" r="r" b="b"/>
                      <a:pathLst>
                        <a:path w="508514" h="600551">
                          <a:moveTo>
                            <a:pt x="508514" y="0"/>
                          </a:moveTo>
                          <a:lnTo>
                            <a:pt x="508514" y="536987"/>
                          </a:lnTo>
                          <a:cubicBezTo>
                            <a:pt x="508514" y="572092"/>
                            <a:pt x="394679" y="600552"/>
                            <a:pt x="254257" y="600551"/>
                          </a:cubicBezTo>
                          <a:cubicBezTo>
                            <a:pt x="113835" y="600552"/>
                            <a:pt x="0" y="572092"/>
                            <a:pt x="0" y="536987"/>
                          </a:cubicBezTo>
                          <a:lnTo>
                            <a:pt x="1" y="8776"/>
                          </a:lnTo>
                          <a:lnTo>
                            <a:pt x="50317" y="38261"/>
                          </a:lnTo>
                          <a:cubicBezTo>
                            <a:pt x="105256" y="63675"/>
                            <a:pt x="166110" y="78805"/>
                            <a:pt x="230469" y="81078"/>
                          </a:cubicBezTo>
                          <a:cubicBezTo>
                            <a:pt x="327007" y="84489"/>
                            <a:pt x="417721" y="58487"/>
                            <a:pt x="493880" y="11160"/>
                          </a:cubicBezTo>
                          <a:lnTo>
                            <a:pt x="508514" y="0"/>
                          </a:lnTo>
                          <a:close/>
                        </a:path>
                      </a:pathLst>
                    </a:custGeom>
                    <a:solidFill>
                      <a:srgbClr val="29C7C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wrap="square" rtlCol="0" anchor="ctr">
                      <a:noAutofit/>
                    </a:bodyPr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Cylinder 271">
                      <a:extLst>
                        <a:ext uri="{FF2B5EF4-FFF2-40B4-BE49-F238E27FC236}">
                          <a16:creationId xmlns:a16="http://schemas.microsoft.com/office/drawing/2014/main" id="{9A1D19D3-DD05-40E1-B053-08B47A5F770D}"/>
                        </a:ext>
                      </a:extLst>
                    </p:cNvPr>
                    <p:cNvSpPr/>
                    <p:nvPr/>
                  </p:nvSpPr>
                  <p:spPr>
                    <a:xfrm rot="15964330" flipH="1">
                      <a:off x="1565159" y="316597"/>
                      <a:ext cx="164949" cy="171519"/>
                    </a:xfrm>
                    <a:prstGeom prst="can">
                      <a:avLst/>
                    </a:prstGeom>
                    <a:solidFill>
                      <a:srgbClr val="7030A0"/>
                    </a:solidFill>
                    <a:ln>
                      <a:noFill/>
                    </a:ln>
                  </p:spPr>
                  <p:style>
                    <a:lnRef idx="2">
                      <a:schemeClr val="accent6">
                        <a:shade val="50000"/>
                      </a:schemeClr>
                    </a:lnRef>
                    <a:fillRef idx="1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</p:grpSp>
          <p:grpSp>
            <p:nvGrpSpPr>
              <p:cNvPr id="263" name="Group 262">
                <a:extLst>
                  <a:ext uri="{FF2B5EF4-FFF2-40B4-BE49-F238E27FC236}">
                    <a16:creationId xmlns:a16="http://schemas.microsoft.com/office/drawing/2014/main" id="{51054CC9-2DB2-48B5-80A2-66F444615F57}"/>
                  </a:ext>
                </a:extLst>
              </p:cNvPr>
              <p:cNvGrpSpPr/>
              <p:nvPr/>
            </p:nvGrpSpPr>
            <p:grpSpPr>
              <a:xfrm>
                <a:off x="3580296" y="356656"/>
                <a:ext cx="588888" cy="1074112"/>
                <a:chOff x="5940897" y="994367"/>
                <a:chExt cx="678978" cy="1238435"/>
              </a:xfrm>
            </p:grpSpPr>
            <p:sp>
              <p:nvSpPr>
                <p:cNvPr id="264" name="Rectangle 263">
                  <a:extLst>
                    <a:ext uri="{FF2B5EF4-FFF2-40B4-BE49-F238E27FC236}">
                      <a16:creationId xmlns:a16="http://schemas.microsoft.com/office/drawing/2014/main" id="{90F92DD5-EA39-4BAA-886E-3FD9767F4D6E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5" name="Rectangle: Rounded Corners 264">
                  <a:extLst>
                    <a:ext uri="{FF2B5EF4-FFF2-40B4-BE49-F238E27FC236}">
                      <a16:creationId xmlns:a16="http://schemas.microsoft.com/office/drawing/2014/main" id="{B7247DB1-4734-411D-AEDC-4944BAC85D26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6" name="Star: 7 Points 265">
                  <a:extLst>
                    <a:ext uri="{FF2B5EF4-FFF2-40B4-BE49-F238E27FC236}">
                      <a16:creationId xmlns:a16="http://schemas.microsoft.com/office/drawing/2014/main" id="{D318187B-A5CD-4B6E-82F5-86D44444BF2B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7DA82B41-D460-405A-9068-4650878C7D60}"/>
                </a:ext>
              </a:extLst>
            </p:cNvPr>
            <p:cNvSpPr/>
            <p:nvPr/>
          </p:nvSpPr>
          <p:spPr>
            <a:xfrm>
              <a:off x="1295400" y="-1371600"/>
              <a:ext cx="9601200" cy="96012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1" name="Group 370">
            <a:extLst>
              <a:ext uri="{FF2B5EF4-FFF2-40B4-BE49-F238E27FC236}">
                <a16:creationId xmlns:a16="http://schemas.microsoft.com/office/drawing/2014/main" id="{DF9D1246-DBEB-4653-AE42-B1C730B1C9E4}"/>
              </a:ext>
            </a:extLst>
          </p:cNvPr>
          <p:cNvGrpSpPr/>
          <p:nvPr/>
        </p:nvGrpSpPr>
        <p:grpSpPr>
          <a:xfrm rot="815963" flipH="1">
            <a:off x="7219909" y="3369041"/>
            <a:ext cx="517995" cy="2502717"/>
            <a:chOff x="10764539" y="1475264"/>
            <a:chExt cx="668226" cy="3228565"/>
          </a:xfrm>
        </p:grpSpPr>
        <p:sp>
          <p:nvSpPr>
            <p:cNvPr id="372" name="Rectangle 371">
              <a:extLst>
                <a:ext uri="{FF2B5EF4-FFF2-40B4-BE49-F238E27FC236}">
                  <a16:creationId xmlns:a16="http://schemas.microsoft.com/office/drawing/2014/main" id="{A7514A71-614E-42B7-93F7-1C7A7079573C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73" name="Rectangle 372">
              <a:extLst>
                <a:ext uri="{FF2B5EF4-FFF2-40B4-BE49-F238E27FC236}">
                  <a16:creationId xmlns:a16="http://schemas.microsoft.com/office/drawing/2014/main" id="{9E054F38-BB5E-4968-9AB2-95B594B80931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74" name="Isosceles Triangle 373">
              <a:extLst>
                <a:ext uri="{FF2B5EF4-FFF2-40B4-BE49-F238E27FC236}">
                  <a16:creationId xmlns:a16="http://schemas.microsoft.com/office/drawing/2014/main" id="{F2A0D3B9-0E8A-4738-B208-DAB621BB3AAC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375" name="Isosceles Triangle 374">
              <a:extLst>
                <a:ext uri="{FF2B5EF4-FFF2-40B4-BE49-F238E27FC236}">
                  <a16:creationId xmlns:a16="http://schemas.microsoft.com/office/drawing/2014/main" id="{DA3F1DF6-6B41-465B-AF22-A82ED94F6CDB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sp>
        <p:nvSpPr>
          <p:cNvPr id="141" name="TextBox 140">
            <a:extLst>
              <a:ext uri="{FF2B5EF4-FFF2-40B4-BE49-F238E27FC236}">
                <a16:creationId xmlns:a16="http://schemas.microsoft.com/office/drawing/2014/main" id="{FB77C33F-D022-45D3-8236-B2F89BC53544}"/>
              </a:ext>
            </a:extLst>
          </p:cNvPr>
          <p:cNvSpPr txBox="1"/>
          <p:nvPr/>
        </p:nvSpPr>
        <p:spPr>
          <a:xfrm>
            <a:off x="286748" y="2026527"/>
            <a:ext cx="65874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ym typeface="Wingdings" panose="05000000000000000000" pitchFamily="2" charset="2"/>
              </a:rPr>
              <a:t>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যে কোন রশ্মি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BD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হতে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এর সমান করে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BD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কেটে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নিই।</a:t>
            </a:r>
            <a:endParaRPr lang="en-US" sz="2800" dirty="0"/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706D846A-855A-4ACD-B735-FCD8E0E7F254}"/>
              </a:ext>
            </a:extLst>
          </p:cNvPr>
          <p:cNvGrpSpPr/>
          <p:nvPr/>
        </p:nvGrpSpPr>
        <p:grpSpPr>
          <a:xfrm>
            <a:off x="740228" y="729344"/>
            <a:ext cx="3875315" cy="803972"/>
            <a:chOff x="4648199" y="2089200"/>
            <a:chExt cx="3624943" cy="780300"/>
          </a:xfrm>
        </p:grpSpPr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BF804F8A-28DA-42BE-9E43-3D82AC0A2BBA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145" name="Isosceles Triangle 144">
                <a:extLst>
                  <a:ext uri="{FF2B5EF4-FFF2-40B4-BE49-F238E27FC236}">
                    <a16:creationId xmlns:a16="http://schemas.microsoft.com/office/drawing/2014/main" id="{DF12029F-8875-4308-B3A9-CD7150E73F7B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ectangle: Diagonal Corners Snipped 145">
                <a:extLst>
                  <a:ext uri="{FF2B5EF4-FFF2-40B4-BE49-F238E27FC236}">
                    <a16:creationId xmlns:a16="http://schemas.microsoft.com/office/drawing/2014/main" id="{7B2698AB-2385-47A5-A5FD-F93BBE14664E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Isosceles Triangle 146">
                <a:extLst>
                  <a:ext uri="{FF2B5EF4-FFF2-40B4-BE49-F238E27FC236}">
                    <a16:creationId xmlns:a16="http://schemas.microsoft.com/office/drawing/2014/main" id="{D821936A-4902-48FB-989E-3550DBC84593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9F3AAE73-6A02-410E-9376-49061F607F11}"/>
                </a:ext>
              </a:extLst>
            </p:cNvPr>
            <p:cNvSpPr txBox="1"/>
            <p:nvPr/>
          </p:nvSpPr>
          <p:spPr>
            <a:xfrm>
              <a:off x="4953000" y="2122714"/>
              <a:ext cx="3265714" cy="7467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অঙ্কণের বিবরণঃ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48" name="Isosceles Triangle 147">
            <a:extLst>
              <a:ext uri="{FF2B5EF4-FFF2-40B4-BE49-F238E27FC236}">
                <a16:creationId xmlns:a16="http://schemas.microsoft.com/office/drawing/2014/main" id="{D750BE34-EDC3-4F41-AE15-27950FDFF0FA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Isosceles Triangle 148">
            <a:extLst>
              <a:ext uri="{FF2B5EF4-FFF2-40B4-BE49-F238E27FC236}">
                <a16:creationId xmlns:a16="http://schemas.microsoft.com/office/drawing/2014/main" id="{F14AD1C4-485A-4061-94B0-1E7AF0F0D603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D8A22199-8CA2-4373-A53C-81E440AB0C70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Isosceles Triangle 150">
            <a:extLst>
              <a:ext uri="{FF2B5EF4-FFF2-40B4-BE49-F238E27FC236}">
                <a16:creationId xmlns:a16="http://schemas.microsoft.com/office/drawing/2014/main" id="{54FF001D-836E-4AE4-9E80-01CA4A3CC094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Isosceles Triangle 151">
            <a:extLst>
              <a:ext uri="{FF2B5EF4-FFF2-40B4-BE49-F238E27FC236}">
                <a16:creationId xmlns:a16="http://schemas.microsoft.com/office/drawing/2014/main" id="{BB623DBC-B712-4DD4-9FEE-32198A66F11F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Isosceles Triangle 152">
            <a:extLst>
              <a:ext uri="{FF2B5EF4-FFF2-40B4-BE49-F238E27FC236}">
                <a16:creationId xmlns:a16="http://schemas.microsoft.com/office/drawing/2014/main" id="{CEFB3C93-9AD7-4E87-BE08-ED87A96EFECA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Isosceles Triangle 153">
            <a:extLst>
              <a:ext uri="{FF2B5EF4-FFF2-40B4-BE49-F238E27FC236}">
                <a16:creationId xmlns:a16="http://schemas.microsoft.com/office/drawing/2014/main" id="{FC77E1D5-E6D9-4ABD-8689-F8C03B5E86D3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Isosceles Triangle 154">
            <a:extLst>
              <a:ext uri="{FF2B5EF4-FFF2-40B4-BE49-F238E27FC236}">
                <a16:creationId xmlns:a16="http://schemas.microsoft.com/office/drawing/2014/main" id="{E38E156C-D826-476F-81F3-E4E517BCC0B7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Isosceles Triangle 155">
            <a:extLst>
              <a:ext uri="{FF2B5EF4-FFF2-40B4-BE49-F238E27FC236}">
                <a16:creationId xmlns:a16="http://schemas.microsoft.com/office/drawing/2014/main" id="{AD639C0B-3147-4FDD-9779-9F1EFBF08F26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Isosceles Triangle 156">
            <a:extLst>
              <a:ext uri="{FF2B5EF4-FFF2-40B4-BE49-F238E27FC236}">
                <a16:creationId xmlns:a16="http://schemas.microsoft.com/office/drawing/2014/main" id="{211172DB-7D3B-4264-9C2C-8C52D171F06A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116063DE-978C-4AFE-B519-53E73FCE4EB8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Isosceles Triangle 158">
            <a:extLst>
              <a:ext uri="{FF2B5EF4-FFF2-40B4-BE49-F238E27FC236}">
                <a16:creationId xmlns:a16="http://schemas.microsoft.com/office/drawing/2014/main" id="{98533BA1-C157-489B-A86C-BCF417FB3D78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Isosceles Triangle 159">
            <a:extLst>
              <a:ext uri="{FF2B5EF4-FFF2-40B4-BE49-F238E27FC236}">
                <a16:creationId xmlns:a16="http://schemas.microsoft.com/office/drawing/2014/main" id="{D56EA33A-7155-4D75-9AF5-DD60E78E678C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Isosceles Triangle 160">
            <a:extLst>
              <a:ext uri="{FF2B5EF4-FFF2-40B4-BE49-F238E27FC236}">
                <a16:creationId xmlns:a16="http://schemas.microsoft.com/office/drawing/2014/main" id="{3FECB4CF-D018-49B0-ADCA-9E75555BD59E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Isosceles Triangle 161">
            <a:extLst>
              <a:ext uri="{FF2B5EF4-FFF2-40B4-BE49-F238E27FC236}">
                <a16:creationId xmlns:a16="http://schemas.microsoft.com/office/drawing/2014/main" id="{D8BE3C63-DEA1-43ED-AD7E-3CF65292C99E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Isosceles Triangle 162">
            <a:extLst>
              <a:ext uri="{FF2B5EF4-FFF2-40B4-BE49-F238E27FC236}">
                <a16:creationId xmlns:a16="http://schemas.microsoft.com/office/drawing/2014/main" id="{F6FEC746-E4ED-4E1B-9FC8-816624AFC8F7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Isosceles Triangle 163">
            <a:extLst>
              <a:ext uri="{FF2B5EF4-FFF2-40B4-BE49-F238E27FC236}">
                <a16:creationId xmlns:a16="http://schemas.microsoft.com/office/drawing/2014/main" id="{D9B6DB01-E193-466B-A0DB-3E21875456B4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Isosceles Triangle 164">
            <a:extLst>
              <a:ext uri="{FF2B5EF4-FFF2-40B4-BE49-F238E27FC236}">
                <a16:creationId xmlns:a16="http://schemas.microsoft.com/office/drawing/2014/main" id="{29D0BD52-F81C-4D3B-81C8-C14AAB9DB6C9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165">
            <a:extLst>
              <a:ext uri="{FF2B5EF4-FFF2-40B4-BE49-F238E27FC236}">
                <a16:creationId xmlns:a16="http://schemas.microsoft.com/office/drawing/2014/main" id="{6828792C-31D6-4DFC-8FA9-329E46C8D98A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Isosceles Triangle 166">
            <a:extLst>
              <a:ext uri="{FF2B5EF4-FFF2-40B4-BE49-F238E27FC236}">
                <a16:creationId xmlns:a16="http://schemas.microsoft.com/office/drawing/2014/main" id="{80B9C0D3-1F59-4536-AD14-3C03B0AE827A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Isosceles Triangle 167">
            <a:extLst>
              <a:ext uri="{FF2B5EF4-FFF2-40B4-BE49-F238E27FC236}">
                <a16:creationId xmlns:a16="http://schemas.microsoft.com/office/drawing/2014/main" id="{DB3F7931-CC42-4BB4-870E-A2D10126C415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Isosceles Triangle 168">
            <a:extLst>
              <a:ext uri="{FF2B5EF4-FFF2-40B4-BE49-F238E27FC236}">
                <a16:creationId xmlns:a16="http://schemas.microsoft.com/office/drawing/2014/main" id="{89C79582-6E8D-4552-B201-E73963A1FCB9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Isosceles Triangle 169">
            <a:extLst>
              <a:ext uri="{FF2B5EF4-FFF2-40B4-BE49-F238E27FC236}">
                <a16:creationId xmlns:a16="http://schemas.microsoft.com/office/drawing/2014/main" id="{F56C81B6-3A53-4A48-BED0-FF7D8C8EE31C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9FA7AF56-86F3-48BA-9819-A46553194A47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Isosceles Triangle 171">
            <a:extLst>
              <a:ext uri="{FF2B5EF4-FFF2-40B4-BE49-F238E27FC236}">
                <a16:creationId xmlns:a16="http://schemas.microsoft.com/office/drawing/2014/main" id="{515D63FC-4293-4639-9A8D-0A731A4DFC88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Isosceles Triangle 172">
            <a:extLst>
              <a:ext uri="{FF2B5EF4-FFF2-40B4-BE49-F238E27FC236}">
                <a16:creationId xmlns:a16="http://schemas.microsoft.com/office/drawing/2014/main" id="{63370CB7-FC08-45A8-A9D0-5C68AE2C6641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Isosceles Triangle 173">
            <a:extLst>
              <a:ext uri="{FF2B5EF4-FFF2-40B4-BE49-F238E27FC236}">
                <a16:creationId xmlns:a16="http://schemas.microsoft.com/office/drawing/2014/main" id="{B0C63322-68CC-45B5-B273-3A2AD7685D93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Isosceles Triangle 174">
            <a:extLst>
              <a:ext uri="{FF2B5EF4-FFF2-40B4-BE49-F238E27FC236}">
                <a16:creationId xmlns:a16="http://schemas.microsoft.com/office/drawing/2014/main" id="{46B099BE-3AD8-4BEC-82D6-0FA71FD83112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Isosceles Triangle 175">
            <a:extLst>
              <a:ext uri="{FF2B5EF4-FFF2-40B4-BE49-F238E27FC236}">
                <a16:creationId xmlns:a16="http://schemas.microsoft.com/office/drawing/2014/main" id="{AC19CA21-D05E-4632-B382-0164DC1B57D6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Isosceles Triangle 176">
            <a:extLst>
              <a:ext uri="{FF2B5EF4-FFF2-40B4-BE49-F238E27FC236}">
                <a16:creationId xmlns:a16="http://schemas.microsoft.com/office/drawing/2014/main" id="{2C962B2D-DBD7-4AB4-A63C-3206B24008CC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Isosceles Triangle 177">
            <a:extLst>
              <a:ext uri="{FF2B5EF4-FFF2-40B4-BE49-F238E27FC236}">
                <a16:creationId xmlns:a16="http://schemas.microsoft.com/office/drawing/2014/main" id="{6270F80B-E525-42CA-A5F0-6D9FD7781601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Isosceles Triangle 178">
            <a:extLst>
              <a:ext uri="{FF2B5EF4-FFF2-40B4-BE49-F238E27FC236}">
                <a16:creationId xmlns:a16="http://schemas.microsoft.com/office/drawing/2014/main" id="{33ABBE3D-E16E-44CA-983D-76D695AF8205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>
            <a:extLst>
              <a:ext uri="{FF2B5EF4-FFF2-40B4-BE49-F238E27FC236}">
                <a16:creationId xmlns:a16="http://schemas.microsoft.com/office/drawing/2014/main" id="{C8AEFAFC-E167-4FA5-BDF4-C4A27F283337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Isosceles Triangle 180">
            <a:extLst>
              <a:ext uri="{FF2B5EF4-FFF2-40B4-BE49-F238E27FC236}">
                <a16:creationId xmlns:a16="http://schemas.microsoft.com/office/drawing/2014/main" id="{3A456E4A-FFEF-4CEB-B1A9-8E1BFCF9379D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Isosceles Triangle 181">
            <a:extLst>
              <a:ext uri="{FF2B5EF4-FFF2-40B4-BE49-F238E27FC236}">
                <a16:creationId xmlns:a16="http://schemas.microsoft.com/office/drawing/2014/main" id="{88ACAF60-58C9-482C-A657-A9F4BB971CAD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Isosceles Triangle 182">
            <a:extLst>
              <a:ext uri="{FF2B5EF4-FFF2-40B4-BE49-F238E27FC236}">
                <a16:creationId xmlns:a16="http://schemas.microsoft.com/office/drawing/2014/main" id="{8CCBDDFD-3192-44FE-A857-7BE00723FDC9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Isosceles Triangle 183">
            <a:extLst>
              <a:ext uri="{FF2B5EF4-FFF2-40B4-BE49-F238E27FC236}">
                <a16:creationId xmlns:a16="http://schemas.microsoft.com/office/drawing/2014/main" id="{C1C3001C-7016-4171-8040-3552F2568C9E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Isosceles Triangle 184">
            <a:extLst>
              <a:ext uri="{FF2B5EF4-FFF2-40B4-BE49-F238E27FC236}">
                <a16:creationId xmlns:a16="http://schemas.microsoft.com/office/drawing/2014/main" id="{613E0C00-0203-42C6-AF1F-AEDA26AAAF28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Isosceles Triangle 185">
            <a:extLst>
              <a:ext uri="{FF2B5EF4-FFF2-40B4-BE49-F238E27FC236}">
                <a16:creationId xmlns:a16="http://schemas.microsoft.com/office/drawing/2014/main" id="{0683C1B9-6247-481B-B3A1-65AC6C864654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Isosceles Triangle 186">
            <a:extLst>
              <a:ext uri="{FF2B5EF4-FFF2-40B4-BE49-F238E27FC236}">
                <a16:creationId xmlns:a16="http://schemas.microsoft.com/office/drawing/2014/main" id="{ADC7D7D4-0B32-4E03-9FC3-2EDB83F7D23B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Isosceles Triangle 187">
            <a:extLst>
              <a:ext uri="{FF2B5EF4-FFF2-40B4-BE49-F238E27FC236}">
                <a16:creationId xmlns:a16="http://schemas.microsoft.com/office/drawing/2014/main" id="{D8950027-E7D1-4257-B709-B816FC4E0684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Isosceles Triangle 188">
            <a:extLst>
              <a:ext uri="{FF2B5EF4-FFF2-40B4-BE49-F238E27FC236}">
                <a16:creationId xmlns:a16="http://schemas.microsoft.com/office/drawing/2014/main" id="{07C8AC80-DA15-4AE7-B972-4D029EAF639C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Isosceles Triangle 189">
            <a:extLst>
              <a:ext uri="{FF2B5EF4-FFF2-40B4-BE49-F238E27FC236}">
                <a16:creationId xmlns:a16="http://schemas.microsoft.com/office/drawing/2014/main" id="{190FDBA5-E7A3-4418-82F3-130E276101B8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Isosceles Triangle 190">
            <a:extLst>
              <a:ext uri="{FF2B5EF4-FFF2-40B4-BE49-F238E27FC236}">
                <a16:creationId xmlns:a16="http://schemas.microsoft.com/office/drawing/2014/main" id="{56FF0D43-6266-414D-BCCE-38DB070016A8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Isosceles Triangle 191">
            <a:extLst>
              <a:ext uri="{FF2B5EF4-FFF2-40B4-BE49-F238E27FC236}">
                <a16:creationId xmlns:a16="http://schemas.microsoft.com/office/drawing/2014/main" id="{177719A4-6391-4EA8-BB06-2DB9C2E6DFE8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Isosceles Triangle 192">
            <a:extLst>
              <a:ext uri="{FF2B5EF4-FFF2-40B4-BE49-F238E27FC236}">
                <a16:creationId xmlns:a16="http://schemas.microsoft.com/office/drawing/2014/main" id="{52944FE7-517E-4719-9BF9-E0F8373D716B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Isosceles Triangle 193">
            <a:extLst>
              <a:ext uri="{FF2B5EF4-FFF2-40B4-BE49-F238E27FC236}">
                <a16:creationId xmlns:a16="http://schemas.microsoft.com/office/drawing/2014/main" id="{E3FD5222-C429-4F77-A71B-C7882C274B58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Isosceles Triangle 194">
            <a:extLst>
              <a:ext uri="{FF2B5EF4-FFF2-40B4-BE49-F238E27FC236}">
                <a16:creationId xmlns:a16="http://schemas.microsoft.com/office/drawing/2014/main" id="{369F1075-993F-410E-9D5D-BAB27BF959EB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Isosceles Triangle 195">
            <a:extLst>
              <a:ext uri="{FF2B5EF4-FFF2-40B4-BE49-F238E27FC236}">
                <a16:creationId xmlns:a16="http://schemas.microsoft.com/office/drawing/2014/main" id="{E0ADF1CD-3881-4894-A2F6-F2CE5102D03A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Isosceles Triangle 196">
            <a:extLst>
              <a:ext uri="{FF2B5EF4-FFF2-40B4-BE49-F238E27FC236}">
                <a16:creationId xmlns:a16="http://schemas.microsoft.com/office/drawing/2014/main" id="{DDD44E0C-0B37-4498-B260-66DEC3D3A978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Isosceles Triangle 197">
            <a:extLst>
              <a:ext uri="{FF2B5EF4-FFF2-40B4-BE49-F238E27FC236}">
                <a16:creationId xmlns:a16="http://schemas.microsoft.com/office/drawing/2014/main" id="{CC07B3EB-F737-4AC0-935C-01B728194764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Isosceles Triangle 198">
            <a:extLst>
              <a:ext uri="{FF2B5EF4-FFF2-40B4-BE49-F238E27FC236}">
                <a16:creationId xmlns:a16="http://schemas.microsoft.com/office/drawing/2014/main" id="{6BFD2A4C-FA2A-4E13-8D42-72802E466A9E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Isosceles Triangle 199">
            <a:extLst>
              <a:ext uri="{FF2B5EF4-FFF2-40B4-BE49-F238E27FC236}">
                <a16:creationId xmlns:a16="http://schemas.microsoft.com/office/drawing/2014/main" id="{B575AA3F-9D93-49C5-9F4E-DD60AF978E71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Isosceles Triangle 200">
            <a:extLst>
              <a:ext uri="{FF2B5EF4-FFF2-40B4-BE49-F238E27FC236}">
                <a16:creationId xmlns:a16="http://schemas.microsoft.com/office/drawing/2014/main" id="{EC34BFEA-C0E2-4062-BD07-1253A1495134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Isosceles Triangle 201">
            <a:extLst>
              <a:ext uri="{FF2B5EF4-FFF2-40B4-BE49-F238E27FC236}">
                <a16:creationId xmlns:a16="http://schemas.microsoft.com/office/drawing/2014/main" id="{34D2911D-8AC1-4150-BFC6-3997337EB26E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Isosceles Triangle 202">
            <a:extLst>
              <a:ext uri="{FF2B5EF4-FFF2-40B4-BE49-F238E27FC236}">
                <a16:creationId xmlns:a16="http://schemas.microsoft.com/office/drawing/2014/main" id="{FC0E3471-2F5E-4380-89F6-225640A538FD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Isosceles Triangle 203">
            <a:extLst>
              <a:ext uri="{FF2B5EF4-FFF2-40B4-BE49-F238E27FC236}">
                <a16:creationId xmlns:a16="http://schemas.microsoft.com/office/drawing/2014/main" id="{77262151-6D83-41AF-B695-9CB5D2FD5591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Isosceles Triangle 204">
            <a:extLst>
              <a:ext uri="{FF2B5EF4-FFF2-40B4-BE49-F238E27FC236}">
                <a16:creationId xmlns:a16="http://schemas.microsoft.com/office/drawing/2014/main" id="{6D1A2786-F1DA-4BC1-85BA-FBB68D58FA96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Isosceles Triangle 205">
            <a:extLst>
              <a:ext uri="{FF2B5EF4-FFF2-40B4-BE49-F238E27FC236}">
                <a16:creationId xmlns:a16="http://schemas.microsoft.com/office/drawing/2014/main" id="{18A28513-3AFE-47C9-836D-65AE270F086C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Isosceles Triangle 206">
            <a:extLst>
              <a:ext uri="{FF2B5EF4-FFF2-40B4-BE49-F238E27FC236}">
                <a16:creationId xmlns:a16="http://schemas.microsoft.com/office/drawing/2014/main" id="{F408A331-8D68-401C-ACF3-D66D0EBDA659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Isosceles Triangle 207">
            <a:extLst>
              <a:ext uri="{FF2B5EF4-FFF2-40B4-BE49-F238E27FC236}">
                <a16:creationId xmlns:a16="http://schemas.microsoft.com/office/drawing/2014/main" id="{995D925F-8DE6-4032-9782-B6751D46B470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23CD4DE8-D347-4B9F-82BA-12C713F0CC71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Isosceles Triangle 209">
            <a:extLst>
              <a:ext uri="{FF2B5EF4-FFF2-40B4-BE49-F238E27FC236}">
                <a16:creationId xmlns:a16="http://schemas.microsoft.com/office/drawing/2014/main" id="{B87EF79D-24AD-40EB-BD6D-101E79228A4D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Isosceles Triangle 210">
            <a:extLst>
              <a:ext uri="{FF2B5EF4-FFF2-40B4-BE49-F238E27FC236}">
                <a16:creationId xmlns:a16="http://schemas.microsoft.com/office/drawing/2014/main" id="{90E4A84A-193E-4681-905A-8B1913C0B8B7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Isosceles Triangle 211">
            <a:extLst>
              <a:ext uri="{FF2B5EF4-FFF2-40B4-BE49-F238E27FC236}">
                <a16:creationId xmlns:a16="http://schemas.microsoft.com/office/drawing/2014/main" id="{8B4046BA-7FFC-4351-8588-5567CA13BC51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Isosceles Triangle 212">
            <a:extLst>
              <a:ext uri="{FF2B5EF4-FFF2-40B4-BE49-F238E27FC236}">
                <a16:creationId xmlns:a16="http://schemas.microsoft.com/office/drawing/2014/main" id="{125F22E9-506B-4ED7-86B7-EA7D75B92D84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Isosceles Triangle 213">
            <a:extLst>
              <a:ext uri="{FF2B5EF4-FFF2-40B4-BE49-F238E27FC236}">
                <a16:creationId xmlns:a16="http://schemas.microsoft.com/office/drawing/2014/main" id="{63AA3850-70D3-4B35-B255-356DD39A0933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Isosceles Triangle 214">
            <a:extLst>
              <a:ext uri="{FF2B5EF4-FFF2-40B4-BE49-F238E27FC236}">
                <a16:creationId xmlns:a16="http://schemas.microsoft.com/office/drawing/2014/main" id="{BB13FAFF-ED10-462E-89E9-8C1E2F2C7879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Isosceles Triangle 215">
            <a:extLst>
              <a:ext uri="{FF2B5EF4-FFF2-40B4-BE49-F238E27FC236}">
                <a16:creationId xmlns:a16="http://schemas.microsoft.com/office/drawing/2014/main" id="{4930DA32-2D2D-414C-B785-3C0D045C2DFC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Isosceles Triangle 216">
            <a:extLst>
              <a:ext uri="{FF2B5EF4-FFF2-40B4-BE49-F238E27FC236}">
                <a16:creationId xmlns:a16="http://schemas.microsoft.com/office/drawing/2014/main" id="{4B9347ED-B57A-4E7A-B385-963ABE6ECBBA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Isosceles Triangle 217">
            <a:extLst>
              <a:ext uri="{FF2B5EF4-FFF2-40B4-BE49-F238E27FC236}">
                <a16:creationId xmlns:a16="http://schemas.microsoft.com/office/drawing/2014/main" id="{A6DD2318-4466-4E63-9A67-31BB366D19E4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Isosceles Triangle 218">
            <a:extLst>
              <a:ext uri="{FF2B5EF4-FFF2-40B4-BE49-F238E27FC236}">
                <a16:creationId xmlns:a16="http://schemas.microsoft.com/office/drawing/2014/main" id="{84E4D684-C764-4727-B3DD-B0132D143EB5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Isosceles Triangle 219">
            <a:extLst>
              <a:ext uri="{FF2B5EF4-FFF2-40B4-BE49-F238E27FC236}">
                <a16:creationId xmlns:a16="http://schemas.microsoft.com/office/drawing/2014/main" id="{FB8E6BFD-D7F5-47EC-B1F6-6D3A7A154D66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Isosceles Triangle 220">
            <a:extLst>
              <a:ext uri="{FF2B5EF4-FFF2-40B4-BE49-F238E27FC236}">
                <a16:creationId xmlns:a16="http://schemas.microsoft.com/office/drawing/2014/main" id="{15F7343C-F6C1-4C90-BCA0-A58872B334D4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Isosceles Triangle 221">
            <a:extLst>
              <a:ext uri="{FF2B5EF4-FFF2-40B4-BE49-F238E27FC236}">
                <a16:creationId xmlns:a16="http://schemas.microsoft.com/office/drawing/2014/main" id="{F4E9AD3F-36E5-47A7-9D6F-5A287242AABB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Isosceles Triangle 222">
            <a:extLst>
              <a:ext uri="{FF2B5EF4-FFF2-40B4-BE49-F238E27FC236}">
                <a16:creationId xmlns:a16="http://schemas.microsoft.com/office/drawing/2014/main" id="{E04CB575-604D-48D7-9C85-DA04A9617511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Isosceles Triangle 223">
            <a:extLst>
              <a:ext uri="{FF2B5EF4-FFF2-40B4-BE49-F238E27FC236}">
                <a16:creationId xmlns:a16="http://schemas.microsoft.com/office/drawing/2014/main" id="{BCF3C161-DAA7-4477-AE2C-BBD8C4DC1455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Isosceles Triangle 224">
            <a:extLst>
              <a:ext uri="{FF2B5EF4-FFF2-40B4-BE49-F238E27FC236}">
                <a16:creationId xmlns:a16="http://schemas.microsoft.com/office/drawing/2014/main" id="{8C37FAE2-0C14-4CC9-8F44-C227BAC34E57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Isosceles Triangle 225">
            <a:extLst>
              <a:ext uri="{FF2B5EF4-FFF2-40B4-BE49-F238E27FC236}">
                <a16:creationId xmlns:a16="http://schemas.microsoft.com/office/drawing/2014/main" id="{F3F85047-2344-49C4-AC4F-8B3B6810063C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Isosceles Triangle 226">
            <a:extLst>
              <a:ext uri="{FF2B5EF4-FFF2-40B4-BE49-F238E27FC236}">
                <a16:creationId xmlns:a16="http://schemas.microsoft.com/office/drawing/2014/main" id="{CEE35843-B496-4312-A4F6-D39173ECE5EB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Isosceles Triangle 227">
            <a:extLst>
              <a:ext uri="{FF2B5EF4-FFF2-40B4-BE49-F238E27FC236}">
                <a16:creationId xmlns:a16="http://schemas.microsoft.com/office/drawing/2014/main" id="{BE9F0970-CEB3-4A04-AAED-8ECF946D8121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Isosceles Triangle 228">
            <a:extLst>
              <a:ext uri="{FF2B5EF4-FFF2-40B4-BE49-F238E27FC236}">
                <a16:creationId xmlns:a16="http://schemas.microsoft.com/office/drawing/2014/main" id="{0590E7CC-BF59-413E-9D1E-51CBE587C81C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Isosceles Triangle 229">
            <a:extLst>
              <a:ext uri="{FF2B5EF4-FFF2-40B4-BE49-F238E27FC236}">
                <a16:creationId xmlns:a16="http://schemas.microsoft.com/office/drawing/2014/main" id="{36910921-4B47-4167-AC7C-614F41BFA56C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Isosceles Triangle 230">
            <a:extLst>
              <a:ext uri="{FF2B5EF4-FFF2-40B4-BE49-F238E27FC236}">
                <a16:creationId xmlns:a16="http://schemas.microsoft.com/office/drawing/2014/main" id="{0C7BEDC8-BAD7-4B45-AF8F-FFD1AC6CB0CD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id="{4C9A39A5-8733-4A13-8F21-4C856A665DB1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Isosceles Triangle 232">
            <a:extLst>
              <a:ext uri="{FF2B5EF4-FFF2-40B4-BE49-F238E27FC236}">
                <a16:creationId xmlns:a16="http://schemas.microsoft.com/office/drawing/2014/main" id="{3643E711-C97D-476A-BEC2-2450900661FC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Isosceles Triangle 233">
            <a:extLst>
              <a:ext uri="{FF2B5EF4-FFF2-40B4-BE49-F238E27FC236}">
                <a16:creationId xmlns:a16="http://schemas.microsoft.com/office/drawing/2014/main" id="{15673E91-94F1-42CA-B2B6-7F32C13C254A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Isosceles Triangle 234">
            <a:extLst>
              <a:ext uri="{FF2B5EF4-FFF2-40B4-BE49-F238E27FC236}">
                <a16:creationId xmlns:a16="http://schemas.microsoft.com/office/drawing/2014/main" id="{3854CE03-EEF3-4854-8649-CF3082BA91D8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Isosceles Triangle 235">
            <a:extLst>
              <a:ext uri="{FF2B5EF4-FFF2-40B4-BE49-F238E27FC236}">
                <a16:creationId xmlns:a16="http://schemas.microsoft.com/office/drawing/2014/main" id="{78138789-EF9F-41A6-81E9-5A34AFDB7F68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Isosceles Triangle 236">
            <a:extLst>
              <a:ext uri="{FF2B5EF4-FFF2-40B4-BE49-F238E27FC236}">
                <a16:creationId xmlns:a16="http://schemas.microsoft.com/office/drawing/2014/main" id="{A066F11A-AC34-4C2F-9EE1-2A994FF96806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Isosceles Triangle 237">
            <a:extLst>
              <a:ext uri="{FF2B5EF4-FFF2-40B4-BE49-F238E27FC236}">
                <a16:creationId xmlns:a16="http://schemas.microsoft.com/office/drawing/2014/main" id="{D68A1B55-7290-43BE-84AE-DB8569A93DE2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Isosceles Triangle 238">
            <a:extLst>
              <a:ext uri="{FF2B5EF4-FFF2-40B4-BE49-F238E27FC236}">
                <a16:creationId xmlns:a16="http://schemas.microsoft.com/office/drawing/2014/main" id="{6A386892-6C88-41DB-85BC-641B48075C4D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Isosceles Triangle 239">
            <a:extLst>
              <a:ext uri="{FF2B5EF4-FFF2-40B4-BE49-F238E27FC236}">
                <a16:creationId xmlns:a16="http://schemas.microsoft.com/office/drawing/2014/main" id="{B30D5ECF-F6A4-4AC2-A52C-676FD975FCB7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Isosceles Triangle 240">
            <a:extLst>
              <a:ext uri="{FF2B5EF4-FFF2-40B4-BE49-F238E27FC236}">
                <a16:creationId xmlns:a16="http://schemas.microsoft.com/office/drawing/2014/main" id="{04C6DE44-F22A-4966-9114-65B1E716B598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Isosceles Triangle 241">
            <a:extLst>
              <a:ext uri="{FF2B5EF4-FFF2-40B4-BE49-F238E27FC236}">
                <a16:creationId xmlns:a16="http://schemas.microsoft.com/office/drawing/2014/main" id="{17DF9AEB-39DC-43D6-A2E9-4BAE50D7C855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Isosceles Triangle 242">
            <a:extLst>
              <a:ext uri="{FF2B5EF4-FFF2-40B4-BE49-F238E27FC236}">
                <a16:creationId xmlns:a16="http://schemas.microsoft.com/office/drawing/2014/main" id="{B13D8114-3E6F-474A-9189-BBBF78AB3E34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Isosceles Triangle 243">
            <a:extLst>
              <a:ext uri="{FF2B5EF4-FFF2-40B4-BE49-F238E27FC236}">
                <a16:creationId xmlns:a16="http://schemas.microsoft.com/office/drawing/2014/main" id="{EAB42BF9-A825-40B5-A013-F1AFAAB42251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Isosceles Triangle 244">
            <a:extLst>
              <a:ext uri="{FF2B5EF4-FFF2-40B4-BE49-F238E27FC236}">
                <a16:creationId xmlns:a16="http://schemas.microsoft.com/office/drawing/2014/main" id="{632273CA-6311-4712-8D2E-BD0CD1336563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Isosceles Triangle 245">
            <a:extLst>
              <a:ext uri="{FF2B5EF4-FFF2-40B4-BE49-F238E27FC236}">
                <a16:creationId xmlns:a16="http://schemas.microsoft.com/office/drawing/2014/main" id="{53A2CE0D-0D5A-4B26-BB26-66518906B6D5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Isosceles Triangle 246">
            <a:extLst>
              <a:ext uri="{FF2B5EF4-FFF2-40B4-BE49-F238E27FC236}">
                <a16:creationId xmlns:a16="http://schemas.microsoft.com/office/drawing/2014/main" id="{7E7057D1-D2D3-48D3-BE90-908B251EE0C3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Isosceles Triangle 247">
            <a:extLst>
              <a:ext uri="{FF2B5EF4-FFF2-40B4-BE49-F238E27FC236}">
                <a16:creationId xmlns:a16="http://schemas.microsoft.com/office/drawing/2014/main" id="{8AF7945C-9B96-477B-9447-691A1871A0F5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Isosceles Triangle 248">
            <a:extLst>
              <a:ext uri="{FF2B5EF4-FFF2-40B4-BE49-F238E27FC236}">
                <a16:creationId xmlns:a16="http://schemas.microsoft.com/office/drawing/2014/main" id="{CB1BBE55-728D-48AE-942B-880E7D97A2DA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Isosceles Triangle 249">
            <a:extLst>
              <a:ext uri="{FF2B5EF4-FFF2-40B4-BE49-F238E27FC236}">
                <a16:creationId xmlns:a16="http://schemas.microsoft.com/office/drawing/2014/main" id="{89928597-36BC-488D-BF4C-56DB0B715844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Isosceles Triangle 250">
            <a:extLst>
              <a:ext uri="{FF2B5EF4-FFF2-40B4-BE49-F238E27FC236}">
                <a16:creationId xmlns:a16="http://schemas.microsoft.com/office/drawing/2014/main" id="{AED128D0-47E4-456C-B423-CF69D7603041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Isosceles Triangle 251">
            <a:extLst>
              <a:ext uri="{FF2B5EF4-FFF2-40B4-BE49-F238E27FC236}">
                <a16:creationId xmlns:a16="http://schemas.microsoft.com/office/drawing/2014/main" id="{CCEE1865-19DC-402D-8BE7-E1D5B35F09E3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Isosceles Triangle 252">
            <a:extLst>
              <a:ext uri="{FF2B5EF4-FFF2-40B4-BE49-F238E27FC236}">
                <a16:creationId xmlns:a16="http://schemas.microsoft.com/office/drawing/2014/main" id="{6BB7515E-CB8E-48C7-8A2A-23C0C4F712DD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Isosceles Triangle 253">
            <a:extLst>
              <a:ext uri="{FF2B5EF4-FFF2-40B4-BE49-F238E27FC236}">
                <a16:creationId xmlns:a16="http://schemas.microsoft.com/office/drawing/2014/main" id="{4829C904-27B5-44E6-BC75-D9307A24B5A3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Isosceles Triangle 254">
            <a:extLst>
              <a:ext uri="{FF2B5EF4-FFF2-40B4-BE49-F238E27FC236}">
                <a16:creationId xmlns:a16="http://schemas.microsoft.com/office/drawing/2014/main" id="{F5082C2E-6991-436B-B56C-1839C6537404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Isosceles Triangle 255">
            <a:extLst>
              <a:ext uri="{FF2B5EF4-FFF2-40B4-BE49-F238E27FC236}">
                <a16:creationId xmlns:a16="http://schemas.microsoft.com/office/drawing/2014/main" id="{78EA4273-3309-4C1F-AE14-D480B320EB78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Isosceles Triangle 256">
            <a:extLst>
              <a:ext uri="{FF2B5EF4-FFF2-40B4-BE49-F238E27FC236}">
                <a16:creationId xmlns:a16="http://schemas.microsoft.com/office/drawing/2014/main" id="{DBF07780-42EA-4406-86EA-937757FEB5CE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Isosceles Triangle 282">
            <a:extLst>
              <a:ext uri="{FF2B5EF4-FFF2-40B4-BE49-F238E27FC236}">
                <a16:creationId xmlns:a16="http://schemas.microsoft.com/office/drawing/2014/main" id="{3E48DEBC-2D23-4ABD-AAA8-0C2A8B4AF431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Isosceles Triangle 283">
            <a:extLst>
              <a:ext uri="{FF2B5EF4-FFF2-40B4-BE49-F238E27FC236}">
                <a16:creationId xmlns:a16="http://schemas.microsoft.com/office/drawing/2014/main" id="{B6894981-1097-4CA9-8953-976B3B042DCC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Isosceles Triangle 284">
            <a:extLst>
              <a:ext uri="{FF2B5EF4-FFF2-40B4-BE49-F238E27FC236}">
                <a16:creationId xmlns:a16="http://schemas.microsoft.com/office/drawing/2014/main" id="{1030A150-281B-4846-9B30-43B29D132C4A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Isosceles Triangle 285">
            <a:extLst>
              <a:ext uri="{FF2B5EF4-FFF2-40B4-BE49-F238E27FC236}">
                <a16:creationId xmlns:a16="http://schemas.microsoft.com/office/drawing/2014/main" id="{D92F857D-E8E3-4A84-8374-C5513CE90D86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Isosceles Triangle 286">
            <a:extLst>
              <a:ext uri="{FF2B5EF4-FFF2-40B4-BE49-F238E27FC236}">
                <a16:creationId xmlns:a16="http://schemas.microsoft.com/office/drawing/2014/main" id="{EE8E13B5-F01B-4242-8C91-8F64AFE6AB6F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Isosceles Triangle 287">
            <a:extLst>
              <a:ext uri="{FF2B5EF4-FFF2-40B4-BE49-F238E27FC236}">
                <a16:creationId xmlns:a16="http://schemas.microsoft.com/office/drawing/2014/main" id="{BFBD9B9B-7A74-4F9E-A3A4-28A55447C468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1.11111E-6 L 0.378 0.0064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93" y="324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00000">
                                      <p:cBhvr>
                                        <p:cTn id="49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0.00694 L -0.01393 0.4849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1" y="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60" dur="10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05" grpId="0"/>
      <p:bldP spid="106" grpId="0"/>
      <p:bldP spid="107" grpId="0"/>
      <p:bldP spid="113" grpId="0" animBg="1"/>
      <p:bldP spid="575" grpId="0"/>
      <p:bldP spid="1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Isosceles Triangle 608">
            <a:extLst>
              <a:ext uri="{FF2B5EF4-FFF2-40B4-BE49-F238E27FC236}">
                <a16:creationId xmlns:a16="http://schemas.microsoft.com/office/drawing/2014/main" id="{44D157CD-4A9C-4D20-A0B0-9114E0EE4995}"/>
              </a:ext>
            </a:extLst>
          </p:cNvPr>
          <p:cNvSpPr/>
          <p:nvPr/>
        </p:nvSpPr>
        <p:spPr>
          <a:xfrm rot="2859703">
            <a:off x="656946" y="3550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Isosceles Triangle 609">
            <a:extLst>
              <a:ext uri="{FF2B5EF4-FFF2-40B4-BE49-F238E27FC236}">
                <a16:creationId xmlns:a16="http://schemas.microsoft.com/office/drawing/2014/main" id="{C4E00098-73CA-4456-A2F3-EA43F622ED50}"/>
              </a:ext>
            </a:extLst>
          </p:cNvPr>
          <p:cNvSpPr/>
          <p:nvPr/>
        </p:nvSpPr>
        <p:spPr>
          <a:xfrm rot="2859703">
            <a:off x="338830" y="458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1" name="Isosceles Triangle 610">
            <a:extLst>
              <a:ext uri="{FF2B5EF4-FFF2-40B4-BE49-F238E27FC236}">
                <a16:creationId xmlns:a16="http://schemas.microsoft.com/office/drawing/2014/main" id="{7DD060B2-C35B-45FC-86F8-16048491C5BC}"/>
              </a:ext>
            </a:extLst>
          </p:cNvPr>
          <p:cNvSpPr/>
          <p:nvPr/>
        </p:nvSpPr>
        <p:spPr>
          <a:xfrm rot="2859703">
            <a:off x="2337786" y="3846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Isosceles Triangle 611">
            <a:extLst>
              <a:ext uri="{FF2B5EF4-FFF2-40B4-BE49-F238E27FC236}">
                <a16:creationId xmlns:a16="http://schemas.microsoft.com/office/drawing/2014/main" id="{766F2C09-2A05-4C82-A4F0-E5DB6F9578B5}"/>
              </a:ext>
            </a:extLst>
          </p:cNvPr>
          <p:cNvSpPr/>
          <p:nvPr/>
        </p:nvSpPr>
        <p:spPr>
          <a:xfrm rot="2859703">
            <a:off x="1336090" y="488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3" name="Isosceles Triangle 612">
            <a:extLst>
              <a:ext uri="{FF2B5EF4-FFF2-40B4-BE49-F238E27FC236}">
                <a16:creationId xmlns:a16="http://schemas.microsoft.com/office/drawing/2014/main" id="{FF717FAA-1A1A-48E4-B0A5-31693F1EAE7E}"/>
              </a:ext>
            </a:extLst>
          </p:cNvPr>
          <p:cNvSpPr/>
          <p:nvPr/>
        </p:nvSpPr>
        <p:spPr>
          <a:xfrm rot="2859703">
            <a:off x="2003394" y="503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Isosceles Triangle 613">
            <a:extLst>
              <a:ext uri="{FF2B5EF4-FFF2-40B4-BE49-F238E27FC236}">
                <a16:creationId xmlns:a16="http://schemas.microsoft.com/office/drawing/2014/main" id="{76CB0FE4-B798-4BE1-89BB-669365F08B67}"/>
              </a:ext>
            </a:extLst>
          </p:cNvPr>
          <p:cNvSpPr/>
          <p:nvPr/>
        </p:nvSpPr>
        <p:spPr>
          <a:xfrm rot="2859703">
            <a:off x="2661821" y="429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" name="Isosceles Triangle 614">
            <a:extLst>
              <a:ext uri="{FF2B5EF4-FFF2-40B4-BE49-F238E27FC236}">
                <a16:creationId xmlns:a16="http://schemas.microsoft.com/office/drawing/2014/main" id="{7C326A24-E30C-42B2-A373-4E578FAD1154}"/>
              </a:ext>
            </a:extLst>
          </p:cNvPr>
          <p:cNvSpPr/>
          <p:nvPr/>
        </p:nvSpPr>
        <p:spPr>
          <a:xfrm rot="2859703">
            <a:off x="1669001" y="443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Isosceles Triangle 615">
            <a:extLst>
              <a:ext uri="{FF2B5EF4-FFF2-40B4-BE49-F238E27FC236}">
                <a16:creationId xmlns:a16="http://schemas.microsoft.com/office/drawing/2014/main" id="{763B8979-2369-493A-9F77-60BB75CECD1B}"/>
              </a:ext>
            </a:extLst>
          </p:cNvPr>
          <p:cNvSpPr/>
          <p:nvPr/>
        </p:nvSpPr>
        <p:spPr>
          <a:xfrm rot="2859703">
            <a:off x="986901" y="3698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7" name="Isosceles Triangle 616">
            <a:extLst>
              <a:ext uri="{FF2B5EF4-FFF2-40B4-BE49-F238E27FC236}">
                <a16:creationId xmlns:a16="http://schemas.microsoft.com/office/drawing/2014/main" id="{418A9B6C-23C3-4954-B6B7-77F7AD145F4B}"/>
              </a:ext>
            </a:extLst>
          </p:cNvPr>
          <p:cNvSpPr/>
          <p:nvPr/>
        </p:nvSpPr>
        <p:spPr>
          <a:xfrm rot="2859703">
            <a:off x="3295098" y="3698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Isosceles Triangle 617">
            <a:extLst>
              <a:ext uri="{FF2B5EF4-FFF2-40B4-BE49-F238E27FC236}">
                <a16:creationId xmlns:a16="http://schemas.microsoft.com/office/drawing/2014/main" id="{DD57CDD5-496B-444B-8559-EC7A3127C8F0}"/>
              </a:ext>
            </a:extLst>
          </p:cNvPr>
          <p:cNvSpPr/>
          <p:nvPr/>
        </p:nvSpPr>
        <p:spPr>
          <a:xfrm rot="2859703">
            <a:off x="2976982" y="3846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9" name="Isosceles Triangle 618">
            <a:extLst>
              <a:ext uri="{FF2B5EF4-FFF2-40B4-BE49-F238E27FC236}">
                <a16:creationId xmlns:a16="http://schemas.microsoft.com/office/drawing/2014/main" id="{BFC47CBD-D9F6-45FF-9AAE-4FE65682B0A2}"/>
              </a:ext>
            </a:extLst>
          </p:cNvPr>
          <p:cNvSpPr/>
          <p:nvPr/>
        </p:nvSpPr>
        <p:spPr>
          <a:xfrm rot="2859703">
            <a:off x="4984816" y="399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Isosceles Triangle 619">
            <a:extLst>
              <a:ext uri="{FF2B5EF4-FFF2-40B4-BE49-F238E27FC236}">
                <a16:creationId xmlns:a16="http://schemas.microsoft.com/office/drawing/2014/main" id="{6CB77884-7C4F-4320-A49F-7E94A85C95D3}"/>
              </a:ext>
            </a:extLst>
          </p:cNvPr>
          <p:cNvSpPr/>
          <p:nvPr/>
        </p:nvSpPr>
        <p:spPr>
          <a:xfrm rot="2859703">
            <a:off x="3974242" y="414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1" name="Isosceles Triangle 620">
            <a:extLst>
              <a:ext uri="{FF2B5EF4-FFF2-40B4-BE49-F238E27FC236}">
                <a16:creationId xmlns:a16="http://schemas.microsoft.com/office/drawing/2014/main" id="{2BCAB000-3B19-4272-B124-242BBFD23DCF}"/>
              </a:ext>
            </a:extLst>
          </p:cNvPr>
          <p:cNvSpPr/>
          <p:nvPr/>
        </p:nvSpPr>
        <p:spPr>
          <a:xfrm rot="2859703">
            <a:off x="4641546" y="3402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2" name="Isosceles Triangle 621">
            <a:extLst>
              <a:ext uri="{FF2B5EF4-FFF2-40B4-BE49-F238E27FC236}">
                <a16:creationId xmlns:a16="http://schemas.microsoft.com/office/drawing/2014/main" id="{F527BFCD-DC6B-46E8-9AF5-9B8842C933D0}"/>
              </a:ext>
            </a:extLst>
          </p:cNvPr>
          <p:cNvSpPr/>
          <p:nvPr/>
        </p:nvSpPr>
        <p:spPr>
          <a:xfrm rot="2859703">
            <a:off x="5317729" y="35505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Isosceles Triangle 622">
            <a:extLst>
              <a:ext uri="{FF2B5EF4-FFF2-40B4-BE49-F238E27FC236}">
                <a16:creationId xmlns:a16="http://schemas.microsoft.com/office/drawing/2014/main" id="{F20628C7-D58F-4A50-B2EF-5AA60F2BCBBF}"/>
              </a:ext>
            </a:extLst>
          </p:cNvPr>
          <p:cNvSpPr/>
          <p:nvPr/>
        </p:nvSpPr>
        <p:spPr>
          <a:xfrm rot="2859703">
            <a:off x="4307153" y="3698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Isosceles Triangle 623">
            <a:extLst>
              <a:ext uri="{FF2B5EF4-FFF2-40B4-BE49-F238E27FC236}">
                <a16:creationId xmlns:a16="http://schemas.microsoft.com/office/drawing/2014/main" id="{E74FA194-DB7D-4AC5-A32C-963D81B6E6EE}"/>
              </a:ext>
            </a:extLst>
          </p:cNvPr>
          <p:cNvSpPr/>
          <p:nvPr/>
        </p:nvSpPr>
        <p:spPr>
          <a:xfrm rot="2859703">
            <a:off x="3625053" y="3846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Isosceles Triangle 624">
            <a:extLst>
              <a:ext uri="{FF2B5EF4-FFF2-40B4-BE49-F238E27FC236}">
                <a16:creationId xmlns:a16="http://schemas.microsoft.com/office/drawing/2014/main" id="{CE9E4EF2-C85C-4767-88D4-C29B9A51DE15}"/>
              </a:ext>
            </a:extLst>
          </p:cNvPr>
          <p:cNvSpPr/>
          <p:nvPr/>
        </p:nvSpPr>
        <p:spPr>
          <a:xfrm rot="2859703">
            <a:off x="5959884" y="4734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Isosceles Triangle 625">
            <a:extLst>
              <a:ext uri="{FF2B5EF4-FFF2-40B4-BE49-F238E27FC236}">
                <a16:creationId xmlns:a16="http://schemas.microsoft.com/office/drawing/2014/main" id="{A9115806-FDBC-4DFA-9A99-5090968BAABC}"/>
              </a:ext>
            </a:extLst>
          </p:cNvPr>
          <p:cNvSpPr/>
          <p:nvPr/>
        </p:nvSpPr>
        <p:spPr>
          <a:xfrm rot="2859703">
            <a:off x="5641768" y="3994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Isosceles Triangle 626">
            <a:extLst>
              <a:ext uri="{FF2B5EF4-FFF2-40B4-BE49-F238E27FC236}">
                <a16:creationId xmlns:a16="http://schemas.microsoft.com/office/drawing/2014/main" id="{90CBAE3E-6AFE-4B66-A91E-6F2A8738F852}"/>
              </a:ext>
            </a:extLst>
          </p:cNvPr>
          <p:cNvSpPr/>
          <p:nvPr/>
        </p:nvSpPr>
        <p:spPr>
          <a:xfrm rot="2859703">
            <a:off x="7658480" y="50299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Isosceles Triangle 627">
            <a:extLst>
              <a:ext uri="{FF2B5EF4-FFF2-40B4-BE49-F238E27FC236}">
                <a16:creationId xmlns:a16="http://schemas.microsoft.com/office/drawing/2014/main" id="{271BED3E-5ABD-466F-BC63-8E4F961C8868}"/>
              </a:ext>
            </a:extLst>
          </p:cNvPr>
          <p:cNvSpPr/>
          <p:nvPr/>
        </p:nvSpPr>
        <p:spPr>
          <a:xfrm rot="2859703">
            <a:off x="6647906" y="340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Isosceles Triangle 628">
            <a:extLst>
              <a:ext uri="{FF2B5EF4-FFF2-40B4-BE49-F238E27FC236}">
                <a16:creationId xmlns:a16="http://schemas.microsoft.com/office/drawing/2014/main" id="{D5D2D1A8-1729-490D-9CDC-E40E8E7BEE15}"/>
              </a:ext>
            </a:extLst>
          </p:cNvPr>
          <p:cNvSpPr/>
          <p:nvPr/>
        </p:nvSpPr>
        <p:spPr>
          <a:xfrm rot="2859703">
            <a:off x="7315210" y="355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Isosceles Triangle 629">
            <a:extLst>
              <a:ext uri="{FF2B5EF4-FFF2-40B4-BE49-F238E27FC236}">
                <a16:creationId xmlns:a16="http://schemas.microsoft.com/office/drawing/2014/main" id="{8D41FEC1-E728-4DEF-A989-50753A3CEB2F}"/>
              </a:ext>
            </a:extLst>
          </p:cNvPr>
          <p:cNvSpPr/>
          <p:nvPr/>
        </p:nvSpPr>
        <p:spPr>
          <a:xfrm rot="2859703">
            <a:off x="7982515" y="458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1" name="Isosceles Triangle 630">
            <a:extLst>
              <a:ext uri="{FF2B5EF4-FFF2-40B4-BE49-F238E27FC236}">
                <a16:creationId xmlns:a16="http://schemas.microsoft.com/office/drawing/2014/main" id="{6E2FB26F-E713-4AA2-B0DE-6D9350D05389}"/>
              </a:ext>
            </a:extLst>
          </p:cNvPr>
          <p:cNvSpPr/>
          <p:nvPr/>
        </p:nvSpPr>
        <p:spPr>
          <a:xfrm rot="2859703">
            <a:off x="6980817" y="3846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2" name="Isosceles Triangle 631">
            <a:extLst>
              <a:ext uri="{FF2B5EF4-FFF2-40B4-BE49-F238E27FC236}">
                <a16:creationId xmlns:a16="http://schemas.microsoft.com/office/drawing/2014/main" id="{44AA7C14-D6A4-4824-8285-B90A9B9E0B43}"/>
              </a:ext>
            </a:extLst>
          </p:cNvPr>
          <p:cNvSpPr/>
          <p:nvPr/>
        </p:nvSpPr>
        <p:spPr>
          <a:xfrm rot="2859703">
            <a:off x="6298717" y="3994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3" name="Isosceles Triangle 632">
            <a:extLst>
              <a:ext uri="{FF2B5EF4-FFF2-40B4-BE49-F238E27FC236}">
                <a16:creationId xmlns:a16="http://schemas.microsoft.com/office/drawing/2014/main" id="{7A76E4E3-F802-4997-BDD3-3C65922CA958}"/>
              </a:ext>
            </a:extLst>
          </p:cNvPr>
          <p:cNvSpPr/>
          <p:nvPr/>
        </p:nvSpPr>
        <p:spPr>
          <a:xfrm rot="2859703">
            <a:off x="8624670" y="488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4" name="Isosceles Triangle 633">
            <a:extLst>
              <a:ext uri="{FF2B5EF4-FFF2-40B4-BE49-F238E27FC236}">
                <a16:creationId xmlns:a16="http://schemas.microsoft.com/office/drawing/2014/main" id="{3BB6DB45-B6E6-456B-B0E4-EEC7B93D9F16}"/>
              </a:ext>
            </a:extLst>
          </p:cNvPr>
          <p:cNvSpPr/>
          <p:nvPr/>
        </p:nvSpPr>
        <p:spPr>
          <a:xfrm rot="2859703">
            <a:off x="8297676" y="502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Isosceles Triangle 634">
            <a:extLst>
              <a:ext uri="{FF2B5EF4-FFF2-40B4-BE49-F238E27FC236}">
                <a16:creationId xmlns:a16="http://schemas.microsoft.com/office/drawing/2014/main" id="{73212B75-5242-4103-BEAF-5D5A6B9D4D49}"/>
              </a:ext>
            </a:extLst>
          </p:cNvPr>
          <p:cNvSpPr/>
          <p:nvPr/>
        </p:nvSpPr>
        <p:spPr>
          <a:xfrm rot="2859703">
            <a:off x="10287754" y="3402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6" name="Isosceles Triangle 635">
            <a:extLst>
              <a:ext uri="{FF2B5EF4-FFF2-40B4-BE49-F238E27FC236}">
                <a16:creationId xmlns:a16="http://schemas.microsoft.com/office/drawing/2014/main" id="{D3EBEA0F-2D6D-44B8-B09B-05A10D8CF39F}"/>
              </a:ext>
            </a:extLst>
          </p:cNvPr>
          <p:cNvSpPr/>
          <p:nvPr/>
        </p:nvSpPr>
        <p:spPr>
          <a:xfrm rot="2859703">
            <a:off x="9268302" y="3550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7" name="Isosceles Triangle 636">
            <a:extLst>
              <a:ext uri="{FF2B5EF4-FFF2-40B4-BE49-F238E27FC236}">
                <a16:creationId xmlns:a16="http://schemas.microsoft.com/office/drawing/2014/main" id="{4E75A9FF-CFC3-4891-99EF-F15EEEFA1728}"/>
              </a:ext>
            </a:extLst>
          </p:cNvPr>
          <p:cNvSpPr/>
          <p:nvPr/>
        </p:nvSpPr>
        <p:spPr>
          <a:xfrm rot="2859703">
            <a:off x="9962240" y="3698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8" name="Isosceles Triangle 637">
            <a:extLst>
              <a:ext uri="{FF2B5EF4-FFF2-40B4-BE49-F238E27FC236}">
                <a16:creationId xmlns:a16="http://schemas.microsoft.com/office/drawing/2014/main" id="{824A8EAE-1DDC-4DFD-BD5E-F414FC301B52}"/>
              </a:ext>
            </a:extLst>
          </p:cNvPr>
          <p:cNvSpPr/>
          <p:nvPr/>
        </p:nvSpPr>
        <p:spPr>
          <a:xfrm rot="2859703">
            <a:off x="10656179" y="3846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9" name="Isosceles Triangle 638">
            <a:extLst>
              <a:ext uri="{FF2B5EF4-FFF2-40B4-BE49-F238E27FC236}">
                <a16:creationId xmlns:a16="http://schemas.microsoft.com/office/drawing/2014/main" id="{609854DC-E74B-4176-86BB-683ACA476224}"/>
              </a:ext>
            </a:extLst>
          </p:cNvPr>
          <p:cNvSpPr/>
          <p:nvPr/>
        </p:nvSpPr>
        <p:spPr>
          <a:xfrm rot="2859703">
            <a:off x="9618969" y="48818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0" name="Isosceles Triangle 639">
            <a:extLst>
              <a:ext uri="{FF2B5EF4-FFF2-40B4-BE49-F238E27FC236}">
                <a16:creationId xmlns:a16="http://schemas.microsoft.com/office/drawing/2014/main" id="{3306CDA3-CD55-446D-8B0D-483B9613CAAD}"/>
              </a:ext>
            </a:extLst>
          </p:cNvPr>
          <p:cNvSpPr/>
          <p:nvPr/>
        </p:nvSpPr>
        <p:spPr>
          <a:xfrm rot="2859703">
            <a:off x="8945747" y="414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1" name="Isosceles Triangle 640">
            <a:extLst>
              <a:ext uri="{FF2B5EF4-FFF2-40B4-BE49-F238E27FC236}">
                <a16:creationId xmlns:a16="http://schemas.microsoft.com/office/drawing/2014/main" id="{E1208A1F-3C46-47CC-AEBB-58A3284AFC9B}"/>
              </a:ext>
            </a:extLst>
          </p:cNvPr>
          <p:cNvSpPr/>
          <p:nvPr/>
        </p:nvSpPr>
        <p:spPr>
          <a:xfrm rot="2859703">
            <a:off x="11351602" y="4141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2" name="Isosceles Triangle 641">
            <a:extLst>
              <a:ext uri="{FF2B5EF4-FFF2-40B4-BE49-F238E27FC236}">
                <a16:creationId xmlns:a16="http://schemas.microsoft.com/office/drawing/2014/main" id="{97118F8D-0878-428C-88AF-400868EAC578}"/>
              </a:ext>
            </a:extLst>
          </p:cNvPr>
          <p:cNvSpPr/>
          <p:nvPr/>
        </p:nvSpPr>
        <p:spPr>
          <a:xfrm rot="2859703">
            <a:off x="10980218" y="42898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3" name="Isosceles Triangle 642">
            <a:extLst>
              <a:ext uri="{FF2B5EF4-FFF2-40B4-BE49-F238E27FC236}">
                <a16:creationId xmlns:a16="http://schemas.microsoft.com/office/drawing/2014/main" id="{A3E84E76-DD77-49D3-8D38-93E93B1BBFDE}"/>
              </a:ext>
            </a:extLst>
          </p:cNvPr>
          <p:cNvSpPr/>
          <p:nvPr/>
        </p:nvSpPr>
        <p:spPr>
          <a:xfrm rot="2859703">
            <a:off x="11986356" y="36979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4" name="Isosceles Triangle 643">
            <a:extLst>
              <a:ext uri="{FF2B5EF4-FFF2-40B4-BE49-F238E27FC236}">
                <a16:creationId xmlns:a16="http://schemas.microsoft.com/office/drawing/2014/main" id="{CD0C8832-1874-40EB-9046-0D6E00BBE537}"/>
              </a:ext>
            </a:extLst>
          </p:cNvPr>
          <p:cNvSpPr/>
          <p:nvPr/>
        </p:nvSpPr>
        <p:spPr>
          <a:xfrm rot="2859703">
            <a:off x="11681554" y="340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5" name="Isosceles Triangle 644">
            <a:extLst>
              <a:ext uri="{FF2B5EF4-FFF2-40B4-BE49-F238E27FC236}">
                <a16:creationId xmlns:a16="http://schemas.microsoft.com/office/drawing/2014/main" id="{EE1F7E0B-7B19-4B7A-B1B2-1BFFEED9CC4C}"/>
              </a:ext>
            </a:extLst>
          </p:cNvPr>
          <p:cNvSpPr/>
          <p:nvPr/>
        </p:nvSpPr>
        <p:spPr>
          <a:xfrm rot="2859703">
            <a:off x="67636" y="589222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" name="Isosceles Triangle 645">
            <a:extLst>
              <a:ext uri="{FF2B5EF4-FFF2-40B4-BE49-F238E27FC236}">
                <a16:creationId xmlns:a16="http://schemas.microsoft.com/office/drawing/2014/main" id="{39598A81-BDF7-4F23-A1E5-74D465513C1C}"/>
              </a:ext>
            </a:extLst>
          </p:cNvPr>
          <p:cNvSpPr/>
          <p:nvPr/>
        </p:nvSpPr>
        <p:spPr>
          <a:xfrm rot="2859703">
            <a:off x="64678" y="61644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" name="Isosceles Triangle 646">
            <a:extLst>
              <a:ext uri="{FF2B5EF4-FFF2-40B4-BE49-F238E27FC236}">
                <a16:creationId xmlns:a16="http://schemas.microsoft.com/office/drawing/2014/main" id="{EA431AF2-9EB8-4DB0-8CA0-4433F417A796}"/>
              </a:ext>
            </a:extLst>
          </p:cNvPr>
          <p:cNvSpPr/>
          <p:nvPr/>
        </p:nvSpPr>
        <p:spPr>
          <a:xfrm rot="2859703">
            <a:off x="60243" y="639973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" name="Isosceles Triangle 647">
            <a:extLst>
              <a:ext uri="{FF2B5EF4-FFF2-40B4-BE49-F238E27FC236}">
                <a16:creationId xmlns:a16="http://schemas.microsoft.com/office/drawing/2014/main" id="{ED33BB23-D5ED-467C-B325-9E7ABA25EB3D}"/>
              </a:ext>
            </a:extLst>
          </p:cNvPr>
          <p:cNvSpPr/>
          <p:nvPr/>
        </p:nvSpPr>
        <p:spPr>
          <a:xfrm rot="2859703">
            <a:off x="55065" y="2039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" name="Isosceles Triangle 648">
            <a:extLst>
              <a:ext uri="{FF2B5EF4-FFF2-40B4-BE49-F238E27FC236}">
                <a16:creationId xmlns:a16="http://schemas.microsoft.com/office/drawing/2014/main" id="{764DF519-428F-4115-9447-E31D1239C69E}"/>
              </a:ext>
            </a:extLst>
          </p:cNvPr>
          <p:cNvSpPr/>
          <p:nvPr/>
        </p:nvSpPr>
        <p:spPr>
          <a:xfrm rot="2859703">
            <a:off x="50729" y="29813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0" name="Isosceles Triangle 649">
            <a:extLst>
              <a:ext uri="{FF2B5EF4-FFF2-40B4-BE49-F238E27FC236}">
                <a16:creationId xmlns:a16="http://schemas.microsoft.com/office/drawing/2014/main" id="{3A643E0B-D904-4304-B0D2-A45EE295F145}"/>
              </a:ext>
            </a:extLst>
          </p:cNvPr>
          <p:cNvSpPr/>
          <p:nvPr/>
        </p:nvSpPr>
        <p:spPr>
          <a:xfrm rot="2859703">
            <a:off x="53794" y="532864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1" name="Isosceles Triangle 650">
            <a:extLst>
              <a:ext uri="{FF2B5EF4-FFF2-40B4-BE49-F238E27FC236}">
                <a16:creationId xmlns:a16="http://schemas.microsoft.com/office/drawing/2014/main" id="{FBCEDA2D-F980-43BC-9615-420806744DDD}"/>
              </a:ext>
            </a:extLst>
          </p:cNvPr>
          <p:cNvSpPr/>
          <p:nvPr/>
        </p:nvSpPr>
        <p:spPr>
          <a:xfrm rot="2859703">
            <a:off x="56859" y="820859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2" name="Isosceles Triangle 651">
            <a:extLst>
              <a:ext uri="{FF2B5EF4-FFF2-40B4-BE49-F238E27FC236}">
                <a16:creationId xmlns:a16="http://schemas.microsoft.com/office/drawing/2014/main" id="{C5F5BC6D-C25E-4790-9CF2-9DDC733D34F5}"/>
              </a:ext>
            </a:extLst>
          </p:cNvPr>
          <p:cNvSpPr/>
          <p:nvPr/>
        </p:nvSpPr>
        <p:spPr>
          <a:xfrm rot="2859703">
            <a:off x="50519" y="1151868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3" name="Isosceles Triangle 652">
            <a:extLst>
              <a:ext uri="{FF2B5EF4-FFF2-40B4-BE49-F238E27FC236}">
                <a16:creationId xmlns:a16="http://schemas.microsoft.com/office/drawing/2014/main" id="{9EC25DF7-93BB-4456-89DF-9AA4745DB4E8}"/>
              </a:ext>
            </a:extLst>
          </p:cNvPr>
          <p:cNvSpPr/>
          <p:nvPr/>
        </p:nvSpPr>
        <p:spPr>
          <a:xfrm rot="2859703">
            <a:off x="49672" y="1455720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4" name="Isosceles Triangle 653">
            <a:extLst>
              <a:ext uri="{FF2B5EF4-FFF2-40B4-BE49-F238E27FC236}">
                <a16:creationId xmlns:a16="http://schemas.microsoft.com/office/drawing/2014/main" id="{2F354F66-644F-44FC-A255-B23C7F795C1A}"/>
              </a:ext>
            </a:extLst>
          </p:cNvPr>
          <p:cNvSpPr/>
          <p:nvPr/>
        </p:nvSpPr>
        <p:spPr>
          <a:xfrm rot="2859703">
            <a:off x="57174" y="1757031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5" name="Isosceles Triangle 654">
            <a:extLst>
              <a:ext uri="{FF2B5EF4-FFF2-40B4-BE49-F238E27FC236}">
                <a16:creationId xmlns:a16="http://schemas.microsoft.com/office/drawing/2014/main" id="{30652F63-B79E-440F-A608-90C7B7A6DFC2}"/>
              </a:ext>
            </a:extLst>
          </p:cNvPr>
          <p:cNvSpPr/>
          <p:nvPr/>
        </p:nvSpPr>
        <p:spPr>
          <a:xfrm rot="2859703">
            <a:off x="54744" y="2074197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6" name="Isosceles Triangle 655">
            <a:extLst>
              <a:ext uri="{FF2B5EF4-FFF2-40B4-BE49-F238E27FC236}">
                <a16:creationId xmlns:a16="http://schemas.microsoft.com/office/drawing/2014/main" id="{8D5C4A24-7949-44CA-BB09-CFE3CB30C77A}"/>
              </a:ext>
            </a:extLst>
          </p:cNvPr>
          <p:cNvSpPr/>
          <p:nvPr/>
        </p:nvSpPr>
        <p:spPr>
          <a:xfrm rot="2859703">
            <a:off x="46187" y="241957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7" name="Isosceles Triangle 656">
            <a:extLst>
              <a:ext uri="{FF2B5EF4-FFF2-40B4-BE49-F238E27FC236}">
                <a16:creationId xmlns:a16="http://schemas.microsoft.com/office/drawing/2014/main" id="{CB90573D-77F2-4486-A281-D084D3946E6E}"/>
              </a:ext>
            </a:extLst>
          </p:cNvPr>
          <p:cNvSpPr/>
          <p:nvPr/>
        </p:nvSpPr>
        <p:spPr>
          <a:xfrm rot="2859703">
            <a:off x="50729" y="2761472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8" name="Isosceles Triangle 657">
            <a:extLst>
              <a:ext uri="{FF2B5EF4-FFF2-40B4-BE49-F238E27FC236}">
                <a16:creationId xmlns:a16="http://schemas.microsoft.com/office/drawing/2014/main" id="{C3F02DC1-0E7C-43E5-84B4-8CCC265B1A15}"/>
              </a:ext>
            </a:extLst>
          </p:cNvPr>
          <p:cNvSpPr/>
          <p:nvPr/>
        </p:nvSpPr>
        <p:spPr>
          <a:xfrm rot="2859703">
            <a:off x="53794" y="3080119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9" name="Isosceles Triangle 658">
            <a:extLst>
              <a:ext uri="{FF2B5EF4-FFF2-40B4-BE49-F238E27FC236}">
                <a16:creationId xmlns:a16="http://schemas.microsoft.com/office/drawing/2014/main" id="{8FD594DC-02F5-43D2-A756-A3EBB31327BF}"/>
              </a:ext>
            </a:extLst>
          </p:cNvPr>
          <p:cNvSpPr/>
          <p:nvPr/>
        </p:nvSpPr>
        <p:spPr>
          <a:xfrm rot="2859703">
            <a:off x="56859" y="336811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0" name="Isosceles Triangle 659">
            <a:extLst>
              <a:ext uri="{FF2B5EF4-FFF2-40B4-BE49-F238E27FC236}">
                <a16:creationId xmlns:a16="http://schemas.microsoft.com/office/drawing/2014/main" id="{DDAD41A7-6364-41DE-954B-8A199940492A}"/>
              </a:ext>
            </a:extLst>
          </p:cNvPr>
          <p:cNvSpPr/>
          <p:nvPr/>
        </p:nvSpPr>
        <p:spPr>
          <a:xfrm rot="2859703">
            <a:off x="50519" y="369912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1" name="Isosceles Triangle 660">
            <a:extLst>
              <a:ext uri="{FF2B5EF4-FFF2-40B4-BE49-F238E27FC236}">
                <a16:creationId xmlns:a16="http://schemas.microsoft.com/office/drawing/2014/main" id="{B7660E41-0F03-4A1E-8CAB-E815F8999A82}"/>
              </a:ext>
            </a:extLst>
          </p:cNvPr>
          <p:cNvSpPr/>
          <p:nvPr/>
        </p:nvSpPr>
        <p:spPr>
          <a:xfrm rot="2859703">
            <a:off x="49672" y="4002975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2" name="Isosceles Triangle 661">
            <a:extLst>
              <a:ext uri="{FF2B5EF4-FFF2-40B4-BE49-F238E27FC236}">
                <a16:creationId xmlns:a16="http://schemas.microsoft.com/office/drawing/2014/main" id="{46EA2E8D-AA42-4E3E-B7B0-8EA0B6C13535}"/>
              </a:ext>
            </a:extLst>
          </p:cNvPr>
          <p:cNvSpPr/>
          <p:nvPr/>
        </p:nvSpPr>
        <p:spPr>
          <a:xfrm rot="2859703">
            <a:off x="57174" y="430428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3" name="Isosceles Triangle 662">
            <a:extLst>
              <a:ext uri="{FF2B5EF4-FFF2-40B4-BE49-F238E27FC236}">
                <a16:creationId xmlns:a16="http://schemas.microsoft.com/office/drawing/2014/main" id="{55E5B842-A1A0-4D42-B651-AA6D1F418DF7}"/>
              </a:ext>
            </a:extLst>
          </p:cNvPr>
          <p:cNvSpPr/>
          <p:nvPr/>
        </p:nvSpPr>
        <p:spPr>
          <a:xfrm rot="2859703">
            <a:off x="54744" y="462145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4" name="Isosceles Triangle 663">
            <a:extLst>
              <a:ext uri="{FF2B5EF4-FFF2-40B4-BE49-F238E27FC236}">
                <a16:creationId xmlns:a16="http://schemas.microsoft.com/office/drawing/2014/main" id="{588A35B0-F70F-4379-A0C1-6D93F1AC23C1}"/>
              </a:ext>
            </a:extLst>
          </p:cNvPr>
          <p:cNvSpPr/>
          <p:nvPr/>
        </p:nvSpPr>
        <p:spPr>
          <a:xfrm rot="2859703">
            <a:off x="57074" y="4977718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5" name="Isosceles Triangle 664">
            <a:extLst>
              <a:ext uri="{FF2B5EF4-FFF2-40B4-BE49-F238E27FC236}">
                <a16:creationId xmlns:a16="http://schemas.microsoft.com/office/drawing/2014/main" id="{68510E6B-8B98-4299-BA69-6670C9F1D7C4}"/>
              </a:ext>
            </a:extLst>
          </p:cNvPr>
          <p:cNvSpPr/>
          <p:nvPr/>
        </p:nvSpPr>
        <p:spPr>
          <a:xfrm rot="2859703">
            <a:off x="61616" y="5308728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Isosceles Triangle 665">
            <a:extLst>
              <a:ext uri="{FF2B5EF4-FFF2-40B4-BE49-F238E27FC236}">
                <a16:creationId xmlns:a16="http://schemas.microsoft.com/office/drawing/2014/main" id="{7B39F459-7F92-4165-B31B-7AE5EE32816E}"/>
              </a:ext>
            </a:extLst>
          </p:cNvPr>
          <p:cNvSpPr/>
          <p:nvPr/>
        </p:nvSpPr>
        <p:spPr>
          <a:xfrm rot="2859703">
            <a:off x="64681" y="560560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7" name="Isosceles Triangle 666">
            <a:extLst>
              <a:ext uri="{FF2B5EF4-FFF2-40B4-BE49-F238E27FC236}">
                <a16:creationId xmlns:a16="http://schemas.microsoft.com/office/drawing/2014/main" id="{D4E4C941-DB41-407A-9E9A-987DE359C55D}"/>
              </a:ext>
            </a:extLst>
          </p:cNvPr>
          <p:cNvSpPr/>
          <p:nvPr/>
        </p:nvSpPr>
        <p:spPr>
          <a:xfrm rot="2859703">
            <a:off x="667301" y="6650868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8" name="Isosceles Triangle 667">
            <a:extLst>
              <a:ext uri="{FF2B5EF4-FFF2-40B4-BE49-F238E27FC236}">
                <a16:creationId xmlns:a16="http://schemas.microsoft.com/office/drawing/2014/main" id="{9C253CDC-EC56-4E5C-8EB3-F36861CAEDC5}"/>
              </a:ext>
            </a:extLst>
          </p:cNvPr>
          <p:cNvSpPr/>
          <p:nvPr/>
        </p:nvSpPr>
        <p:spPr>
          <a:xfrm rot="2859703">
            <a:off x="349185" y="66612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9" name="Isosceles Triangle 668">
            <a:extLst>
              <a:ext uri="{FF2B5EF4-FFF2-40B4-BE49-F238E27FC236}">
                <a16:creationId xmlns:a16="http://schemas.microsoft.com/office/drawing/2014/main" id="{3D64F434-2674-4A8E-944D-02AF9B24D378}"/>
              </a:ext>
            </a:extLst>
          </p:cNvPr>
          <p:cNvSpPr/>
          <p:nvPr/>
        </p:nvSpPr>
        <p:spPr>
          <a:xfrm rot="2859703">
            <a:off x="2348141" y="6653827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0" name="Isosceles Triangle 669">
            <a:extLst>
              <a:ext uri="{FF2B5EF4-FFF2-40B4-BE49-F238E27FC236}">
                <a16:creationId xmlns:a16="http://schemas.microsoft.com/office/drawing/2014/main" id="{58236785-ABAA-44A0-856F-647BC271DA9A}"/>
              </a:ext>
            </a:extLst>
          </p:cNvPr>
          <p:cNvSpPr/>
          <p:nvPr/>
        </p:nvSpPr>
        <p:spPr>
          <a:xfrm rot="2859703">
            <a:off x="1346445" y="66641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1" name="Isosceles Triangle 670">
            <a:extLst>
              <a:ext uri="{FF2B5EF4-FFF2-40B4-BE49-F238E27FC236}">
                <a16:creationId xmlns:a16="http://schemas.microsoft.com/office/drawing/2014/main" id="{2F0A1C06-1E02-4206-9519-B5E434EEC386}"/>
              </a:ext>
            </a:extLst>
          </p:cNvPr>
          <p:cNvSpPr/>
          <p:nvPr/>
        </p:nvSpPr>
        <p:spPr>
          <a:xfrm rot="2859703">
            <a:off x="2013749" y="66656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2" name="Isosceles Triangle 671">
            <a:extLst>
              <a:ext uri="{FF2B5EF4-FFF2-40B4-BE49-F238E27FC236}">
                <a16:creationId xmlns:a16="http://schemas.microsoft.com/office/drawing/2014/main" id="{2FC0E551-F42A-415F-ACCB-54FC868A30A8}"/>
              </a:ext>
            </a:extLst>
          </p:cNvPr>
          <p:cNvSpPr/>
          <p:nvPr/>
        </p:nvSpPr>
        <p:spPr>
          <a:xfrm rot="2859703">
            <a:off x="2672176" y="66582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3" name="Isosceles Triangle 672">
            <a:extLst>
              <a:ext uri="{FF2B5EF4-FFF2-40B4-BE49-F238E27FC236}">
                <a16:creationId xmlns:a16="http://schemas.microsoft.com/office/drawing/2014/main" id="{5508AFDA-4340-4D1F-8D0F-45930339317F}"/>
              </a:ext>
            </a:extLst>
          </p:cNvPr>
          <p:cNvSpPr/>
          <p:nvPr/>
        </p:nvSpPr>
        <p:spPr>
          <a:xfrm rot="2859703">
            <a:off x="1679356" y="66597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4" name="Isosceles Triangle 673">
            <a:extLst>
              <a:ext uri="{FF2B5EF4-FFF2-40B4-BE49-F238E27FC236}">
                <a16:creationId xmlns:a16="http://schemas.microsoft.com/office/drawing/2014/main" id="{5F5308C4-601F-4146-B90E-466803F5B2EA}"/>
              </a:ext>
            </a:extLst>
          </p:cNvPr>
          <p:cNvSpPr/>
          <p:nvPr/>
        </p:nvSpPr>
        <p:spPr>
          <a:xfrm rot="2859703">
            <a:off x="997256" y="665234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" name="Isosceles Triangle 674">
            <a:extLst>
              <a:ext uri="{FF2B5EF4-FFF2-40B4-BE49-F238E27FC236}">
                <a16:creationId xmlns:a16="http://schemas.microsoft.com/office/drawing/2014/main" id="{388E8FA3-94C3-4B6F-BDB7-4E51C59744BE}"/>
              </a:ext>
            </a:extLst>
          </p:cNvPr>
          <p:cNvSpPr/>
          <p:nvPr/>
        </p:nvSpPr>
        <p:spPr>
          <a:xfrm rot="2859703">
            <a:off x="3305453" y="6652346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6" name="Isosceles Triangle 675">
            <a:extLst>
              <a:ext uri="{FF2B5EF4-FFF2-40B4-BE49-F238E27FC236}">
                <a16:creationId xmlns:a16="http://schemas.microsoft.com/office/drawing/2014/main" id="{F38CDD33-75E7-4533-BD67-6833A24E88B6}"/>
              </a:ext>
            </a:extLst>
          </p:cNvPr>
          <p:cNvSpPr/>
          <p:nvPr/>
        </p:nvSpPr>
        <p:spPr>
          <a:xfrm rot="2859703">
            <a:off x="2987337" y="6653826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Isosceles Triangle 676">
            <a:extLst>
              <a:ext uri="{FF2B5EF4-FFF2-40B4-BE49-F238E27FC236}">
                <a16:creationId xmlns:a16="http://schemas.microsoft.com/office/drawing/2014/main" id="{A8B5E21A-3CB6-454E-B888-759053BEB7B9}"/>
              </a:ext>
            </a:extLst>
          </p:cNvPr>
          <p:cNvSpPr/>
          <p:nvPr/>
        </p:nvSpPr>
        <p:spPr>
          <a:xfrm rot="2859703">
            <a:off x="4995171" y="6655305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8" name="Isosceles Triangle 677">
            <a:extLst>
              <a:ext uri="{FF2B5EF4-FFF2-40B4-BE49-F238E27FC236}">
                <a16:creationId xmlns:a16="http://schemas.microsoft.com/office/drawing/2014/main" id="{607CF1A8-A3AB-438A-B5F3-6FAAF58EFF25}"/>
              </a:ext>
            </a:extLst>
          </p:cNvPr>
          <p:cNvSpPr/>
          <p:nvPr/>
        </p:nvSpPr>
        <p:spPr>
          <a:xfrm rot="2859703">
            <a:off x="3984597" y="66567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9" name="Isosceles Triangle 678">
            <a:extLst>
              <a:ext uri="{FF2B5EF4-FFF2-40B4-BE49-F238E27FC236}">
                <a16:creationId xmlns:a16="http://schemas.microsoft.com/office/drawing/2014/main" id="{64BEFAE5-8030-4EC9-B840-582058BA945A}"/>
              </a:ext>
            </a:extLst>
          </p:cNvPr>
          <p:cNvSpPr/>
          <p:nvPr/>
        </p:nvSpPr>
        <p:spPr>
          <a:xfrm rot="2859703">
            <a:off x="4651901" y="664938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Isosceles Triangle 679">
            <a:extLst>
              <a:ext uri="{FF2B5EF4-FFF2-40B4-BE49-F238E27FC236}">
                <a16:creationId xmlns:a16="http://schemas.microsoft.com/office/drawing/2014/main" id="{DD44C085-AFDF-42F6-9763-932D4D1B72F9}"/>
              </a:ext>
            </a:extLst>
          </p:cNvPr>
          <p:cNvSpPr/>
          <p:nvPr/>
        </p:nvSpPr>
        <p:spPr>
          <a:xfrm rot="2859703">
            <a:off x="5328084" y="6650867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Isosceles Triangle 680">
            <a:extLst>
              <a:ext uri="{FF2B5EF4-FFF2-40B4-BE49-F238E27FC236}">
                <a16:creationId xmlns:a16="http://schemas.microsoft.com/office/drawing/2014/main" id="{C552C9CE-E6C6-4E09-8DB0-9A0AC4E9876C}"/>
              </a:ext>
            </a:extLst>
          </p:cNvPr>
          <p:cNvSpPr/>
          <p:nvPr/>
        </p:nvSpPr>
        <p:spPr>
          <a:xfrm rot="2859703">
            <a:off x="4317508" y="6652346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2" name="Isosceles Triangle 681">
            <a:extLst>
              <a:ext uri="{FF2B5EF4-FFF2-40B4-BE49-F238E27FC236}">
                <a16:creationId xmlns:a16="http://schemas.microsoft.com/office/drawing/2014/main" id="{353255F4-288A-4435-B57F-E7E4C4D84439}"/>
              </a:ext>
            </a:extLst>
          </p:cNvPr>
          <p:cNvSpPr/>
          <p:nvPr/>
        </p:nvSpPr>
        <p:spPr>
          <a:xfrm rot="2859703">
            <a:off x="3635408" y="6653826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Isosceles Triangle 682">
            <a:extLst>
              <a:ext uri="{FF2B5EF4-FFF2-40B4-BE49-F238E27FC236}">
                <a16:creationId xmlns:a16="http://schemas.microsoft.com/office/drawing/2014/main" id="{3B9BDE7D-2D4F-4EEA-B358-914F5D026A1D}"/>
              </a:ext>
            </a:extLst>
          </p:cNvPr>
          <p:cNvSpPr/>
          <p:nvPr/>
        </p:nvSpPr>
        <p:spPr>
          <a:xfrm rot="2859703">
            <a:off x="5970239" y="6662702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4" name="Isosceles Triangle 683">
            <a:extLst>
              <a:ext uri="{FF2B5EF4-FFF2-40B4-BE49-F238E27FC236}">
                <a16:creationId xmlns:a16="http://schemas.microsoft.com/office/drawing/2014/main" id="{113AE6BE-F630-424D-A137-235BFB9939F1}"/>
              </a:ext>
            </a:extLst>
          </p:cNvPr>
          <p:cNvSpPr/>
          <p:nvPr/>
        </p:nvSpPr>
        <p:spPr>
          <a:xfrm rot="2859703">
            <a:off x="5652123" y="6655304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5" name="Isosceles Triangle 684">
            <a:extLst>
              <a:ext uri="{FF2B5EF4-FFF2-40B4-BE49-F238E27FC236}">
                <a16:creationId xmlns:a16="http://schemas.microsoft.com/office/drawing/2014/main" id="{CF81C4A1-FD9B-4CFA-B60E-69A7DEBB2498}"/>
              </a:ext>
            </a:extLst>
          </p:cNvPr>
          <p:cNvSpPr/>
          <p:nvPr/>
        </p:nvSpPr>
        <p:spPr>
          <a:xfrm rot="2859703">
            <a:off x="7668835" y="6665661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Isosceles Triangle 685">
            <a:extLst>
              <a:ext uri="{FF2B5EF4-FFF2-40B4-BE49-F238E27FC236}">
                <a16:creationId xmlns:a16="http://schemas.microsoft.com/office/drawing/2014/main" id="{1B9AAF65-9CD3-4E87-8E8F-496FECCA1B4E}"/>
              </a:ext>
            </a:extLst>
          </p:cNvPr>
          <p:cNvSpPr/>
          <p:nvPr/>
        </p:nvSpPr>
        <p:spPr>
          <a:xfrm rot="2859703">
            <a:off x="6658261" y="6649385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Isosceles Triangle 686">
            <a:extLst>
              <a:ext uri="{FF2B5EF4-FFF2-40B4-BE49-F238E27FC236}">
                <a16:creationId xmlns:a16="http://schemas.microsoft.com/office/drawing/2014/main" id="{895B9E40-3DF8-45A7-934A-F8D68B6FEDAC}"/>
              </a:ext>
            </a:extLst>
          </p:cNvPr>
          <p:cNvSpPr/>
          <p:nvPr/>
        </p:nvSpPr>
        <p:spPr>
          <a:xfrm rot="2859703">
            <a:off x="7325565" y="6650865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Isosceles Triangle 687">
            <a:extLst>
              <a:ext uri="{FF2B5EF4-FFF2-40B4-BE49-F238E27FC236}">
                <a16:creationId xmlns:a16="http://schemas.microsoft.com/office/drawing/2014/main" id="{D0FC0CAE-B045-4C3A-848E-20601EDC76E2}"/>
              </a:ext>
            </a:extLst>
          </p:cNvPr>
          <p:cNvSpPr/>
          <p:nvPr/>
        </p:nvSpPr>
        <p:spPr>
          <a:xfrm rot="2859703">
            <a:off x="7992870" y="66612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9" name="Isosceles Triangle 688">
            <a:extLst>
              <a:ext uri="{FF2B5EF4-FFF2-40B4-BE49-F238E27FC236}">
                <a16:creationId xmlns:a16="http://schemas.microsoft.com/office/drawing/2014/main" id="{20FAB1FF-507E-466C-BA7D-CF0F1691E79C}"/>
              </a:ext>
            </a:extLst>
          </p:cNvPr>
          <p:cNvSpPr/>
          <p:nvPr/>
        </p:nvSpPr>
        <p:spPr>
          <a:xfrm rot="2859703">
            <a:off x="6991172" y="6653824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Isosceles Triangle 689">
            <a:extLst>
              <a:ext uri="{FF2B5EF4-FFF2-40B4-BE49-F238E27FC236}">
                <a16:creationId xmlns:a16="http://schemas.microsoft.com/office/drawing/2014/main" id="{7213EB22-59FE-4771-B56E-47F8764C06C8}"/>
              </a:ext>
            </a:extLst>
          </p:cNvPr>
          <p:cNvSpPr/>
          <p:nvPr/>
        </p:nvSpPr>
        <p:spPr>
          <a:xfrm rot="2859703">
            <a:off x="6309072" y="6655304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Isosceles Triangle 690">
            <a:extLst>
              <a:ext uri="{FF2B5EF4-FFF2-40B4-BE49-F238E27FC236}">
                <a16:creationId xmlns:a16="http://schemas.microsoft.com/office/drawing/2014/main" id="{17B59B10-D00E-4FB2-92BD-F076AA04989E}"/>
              </a:ext>
            </a:extLst>
          </p:cNvPr>
          <p:cNvSpPr/>
          <p:nvPr/>
        </p:nvSpPr>
        <p:spPr>
          <a:xfrm rot="2859703">
            <a:off x="8635025" y="66641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Isosceles Triangle 691">
            <a:extLst>
              <a:ext uri="{FF2B5EF4-FFF2-40B4-BE49-F238E27FC236}">
                <a16:creationId xmlns:a16="http://schemas.microsoft.com/office/drawing/2014/main" id="{B2C66124-6D21-41CF-85B1-1005F954E46F}"/>
              </a:ext>
            </a:extLst>
          </p:cNvPr>
          <p:cNvSpPr/>
          <p:nvPr/>
        </p:nvSpPr>
        <p:spPr>
          <a:xfrm rot="2859703">
            <a:off x="8308031" y="66656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Isosceles Triangle 692">
            <a:extLst>
              <a:ext uri="{FF2B5EF4-FFF2-40B4-BE49-F238E27FC236}">
                <a16:creationId xmlns:a16="http://schemas.microsoft.com/office/drawing/2014/main" id="{F597F1C0-450D-4264-8C5C-0F191F1F8679}"/>
              </a:ext>
            </a:extLst>
          </p:cNvPr>
          <p:cNvSpPr/>
          <p:nvPr/>
        </p:nvSpPr>
        <p:spPr>
          <a:xfrm rot="2859703">
            <a:off x="10298109" y="664938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Isosceles Triangle 693">
            <a:extLst>
              <a:ext uri="{FF2B5EF4-FFF2-40B4-BE49-F238E27FC236}">
                <a16:creationId xmlns:a16="http://schemas.microsoft.com/office/drawing/2014/main" id="{B7B860AE-284F-404F-977F-627B58276B10}"/>
              </a:ext>
            </a:extLst>
          </p:cNvPr>
          <p:cNvSpPr/>
          <p:nvPr/>
        </p:nvSpPr>
        <p:spPr>
          <a:xfrm rot="2859703">
            <a:off x="9278657" y="6650863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Isosceles Triangle 694">
            <a:extLst>
              <a:ext uri="{FF2B5EF4-FFF2-40B4-BE49-F238E27FC236}">
                <a16:creationId xmlns:a16="http://schemas.microsoft.com/office/drawing/2014/main" id="{CF2EBE7B-AB44-4A03-9585-13C6129575B4}"/>
              </a:ext>
            </a:extLst>
          </p:cNvPr>
          <p:cNvSpPr/>
          <p:nvPr/>
        </p:nvSpPr>
        <p:spPr>
          <a:xfrm rot="2859703">
            <a:off x="9972595" y="6652343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Isosceles Triangle 695">
            <a:extLst>
              <a:ext uri="{FF2B5EF4-FFF2-40B4-BE49-F238E27FC236}">
                <a16:creationId xmlns:a16="http://schemas.microsoft.com/office/drawing/2014/main" id="{1241D3BE-EAB1-43D4-9374-E36BCC1E4742}"/>
              </a:ext>
            </a:extLst>
          </p:cNvPr>
          <p:cNvSpPr/>
          <p:nvPr/>
        </p:nvSpPr>
        <p:spPr>
          <a:xfrm rot="2859703">
            <a:off x="10666534" y="6653823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Isosceles Triangle 696">
            <a:extLst>
              <a:ext uri="{FF2B5EF4-FFF2-40B4-BE49-F238E27FC236}">
                <a16:creationId xmlns:a16="http://schemas.microsoft.com/office/drawing/2014/main" id="{A2AE5691-B2AA-4E55-9B63-BE7990B5619F}"/>
              </a:ext>
            </a:extLst>
          </p:cNvPr>
          <p:cNvSpPr/>
          <p:nvPr/>
        </p:nvSpPr>
        <p:spPr>
          <a:xfrm rot="2859703">
            <a:off x="9629324" y="6664180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Isosceles Triangle 697">
            <a:extLst>
              <a:ext uri="{FF2B5EF4-FFF2-40B4-BE49-F238E27FC236}">
                <a16:creationId xmlns:a16="http://schemas.microsoft.com/office/drawing/2014/main" id="{E10EFE38-4921-4F03-82C5-AC16513B9D26}"/>
              </a:ext>
            </a:extLst>
          </p:cNvPr>
          <p:cNvSpPr/>
          <p:nvPr/>
        </p:nvSpPr>
        <p:spPr>
          <a:xfrm rot="2859703">
            <a:off x="8956102" y="66567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Isosceles Triangle 698">
            <a:extLst>
              <a:ext uri="{FF2B5EF4-FFF2-40B4-BE49-F238E27FC236}">
                <a16:creationId xmlns:a16="http://schemas.microsoft.com/office/drawing/2014/main" id="{1721EB33-C7EC-4B47-BE5C-9299E4ABD594}"/>
              </a:ext>
            </a:extLst>
          </p:cNvPr>
          <p:cNvSpPr/>
          <p:nvPr/>
        </p:nvSpPr>
        <p:spPr>
          <a:xfrm rot="2859703">
            <a:off x="11361957" y="6656780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Isosceles Triangle 699">
            <a:extLst>
              <a:ext uri="{FF2B5EF4-FFF2-40B4-BE49-F238E27FC236}">
                <a16:creationId xmlns:a16="http://schemas.microsoft.com/office/drawing/2014/main" id="{9EA17B19-0341-4D0B-B041-1B6E17CC07DF}"/>
              </a:ext>
            </a:extLst>
          </p:cNvPr>
          <p:cNvSpPr/>
          <p:nvPr/>
        </p:nvSpPr>
        <p:spPr>
          <a:xfrm rot="2859703">
            <a:off x="10990573" y="66582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Isosceles Triangle 700">
            <a:extLst>
              <a:ext uri="{FF2B5EF4-FFF2-40B4-BE49-F238E27FC236}">
                <a16:creationId xmlns:a16="http://schemas.microsoft.com/office/drawing/2014/main" id="{B4B2BF00-6A4D-4591-9C08-016E213D0E66}"/>
              </a:ext>
            </a:extLst>
          </p:cNvPr>
          <p:cNvSpPr/>
          <p:nvPr/>
        </p:nvSpPr>
        <p:spPr>
          <a:xfrm rot="2859703">
            <a:off x="11996711" y="6670097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Isosceles Triangle 701">
            <a:extLst>
              <a:ext uri="{FF2B5EF4-FFF2-40B4-BE49-F238E27FC236}">
                <a16:creationId xmlns:a16="http://schemas.microsoft.com/office/drawing/2014/main" id="{8914A089-0C49-4489-BAB0-A71B67E782E4}"/>
              </a:ext>
            </a:extLst>
          </p:cNvPr>
          <p:cNvSpPr/>
          <p:nvPr/>
        </p:nvSpPr>
        <p:spPr>
          <a:xfrm rot="2859703">
            <a:off x="11691909" y="6649382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Isosceles Triangle 702">
            <a:extLst>
              <a:ext uri="{FF2B5EF4-FFF2-40B4-BE49-F238E27FC236}">
                <a16:creationId xmlns:a16="http://schemas.microsoft.com/office/drawing/2014/main" id="{E65EAC24-6321-414E-8A2B-EC948E51830B}"/>
              </a:ext>
            </a:extLst>
          </p:cNvPr>
          <p:cNvSpPr/>
          <p:nvPr/>
        </p:nvSpPr>
        <p:spPr>
          <a:xfrm rot="2859703">
            <a:off x="65420" y="6653511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Isosceles Triangle 703">
            <a:extLst>
              <a:ext uri="{FF2B5EF4-FFF2-40B4-BE49-F238E27FC236}">
                <a16:creationId xmlns:a16="http://schemas.microsoft.com/office/drawing/2014/main" id="{A1EBAC47-2F2C-4878-9C91-A311D1671483}"/>
              </a:ext>
            </a:extLst>
          </p:cNvPr>
          <p:cNvSpPr/>
          <p:nvPr/>
        </p:nvSpPr>
        <p:spPr>
          <a:xfrm rot="2859703">
            <a:off x="12000743" y="5920332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Isosceles Triangle 704">
            <a:extLst>
              <a:ext uri="{FF2B5EF4-FFF2-40B4-BE49-F238E27FC236}">
                <a16:creationId xmlns:a16="http://schemas.microsoft.com/office/drawing/2014/main" id="{CBF61AAF-485D-4455-9FE4-C4B87E31ECEC}"/>
              </a:ext>
            </a:extLst>
          </p:cNvPr>
          <p:cNvSpPr/>
          <p:nvPr/>
        </p:nvSpPr>
        <p:spPr>
          <a:xfrm rot="2859703">
            <a:off x="11997785" y="61925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Isosceles Triangle 705">
            <a:extLst>
              <a:ext uri="{FF2B5EF4-FFF2-40B4-BE49-F238E27FC236}">
                <a16:creationId xmlns:a16="http://schemas.microsoft.com/office/drawing/2014/main" id="{65EB556A-E9BD-4B41-BDA8-AB94D3DBBD39}"/>
              </a:ext>
            </a:extLst>
          </p:cNvPr>
          <p:cNvSpPr/>
          <p:nvPr/>
        </p:nvSpPr>
        <p:spPr>
          <a:xfrm rot="2859703">
            <a:off x="11993350" y="6427843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Isosceles Triangle 706">
            <a:extLst>
              <a:ext uri="{FF2B5EF4-FFF2-40B4-BE49-F238E27FC236}">
                <a16:creationId xmlns:a16="http://schemas.microsoft.com/office/drawing/2014/main" id="{215CA874-CE67-4D4C-A140-538CA1B9A039}"/>
              </a:ext>
            </a:extLst>
          </p:cNvPr>
          <p:cNvSpPr/>
          <p:nvPr/>
        </p:nvSpPr>
        <p:spPr>
          <a:xfrm rot="2859703">
            <a:off x="11983836" y="326243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Isosceles Triangle 707">
            <a:extLst>
              <a:ext uri="{FF2B5EF4-FFF2-40B4-BE49-F238E27FC236}">
                <a16:creationId xmlns:a16="http://schemas.microsoft.com/office/drawing/2014/main" id="{2619A88A-5CA8-4055-BC6A-94369D66B7F6}"/>
              </a:ext>
            </a:extLst>
          </p:cNvPr>
          <p:cNvSpPr/>
          <p:nvPr/>
        </p:nvSpPr>
        <p:spPr>
          <a:xfrm rot="2859703">
            <a:off x="11986901" y="560972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Isosceles Triangle 708">
            <a:extLst>
              <a:ext uri="{FF2B5EF4-FFF2-40B4-BE49-F238E27FC236}">
                <a16:creationId xmlns:a16="http://schemas.microsoft.com/office/drawing/2014/main" id="{297E44BE-6F2F-4414-8421-C2B8F107065E}"/>
              </a:ext>
            </a:extLst>
          </p:cNvPr>
          <p:cNvSpPr/>
          <p:nvPr/>
        </p:nvSpPr>
        <p:spPr>
          <a:xfrm rot="2859703">
            <a:off x="11989966" y="848967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Isosceles Triangle 709">
            <a:extLst>
              <a:ext uri="{FF2B5EF4-FFF2-40B4-BE49-F238E27FC236}">
                <a16:creationId xmlns:a16="http://schemas.microsoft.com/office/drawing/2014/main" id="{628B2CC5-1F04-4DB9-8EB0-42C2BD2CB7FC}"/>
              </a:ext>
            </a:extLst>
          </p:cNvPr>
          <p:cNvSpPr/>
          <p:nvPr/>
        </p:nvSpPr>
        <p:spPr>
          <a:xfrm rot="2859703">
            <a:off x="11983626" y="1179976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Isosceles Triangle 710">
            <a:extLst>
              <a:ext uri="{FF2B5EF4-FFF2-40B4-BE49-F238E27FC236}">
                <a16:creationId xmlns:a16="http://schemas.microsoft.com/office/drawing/2014/main" id="{D3EC67C9-7205-4E39-98CF-24AAB4442651}"/>
              </a:ext>
            </a:extLst>
          </p:cNvPr>
          <p:cNvSpPr/>
          <p:nvPr/>
        </p:nvSpPr>
        <p:spPr>
          <a:xfrm rot="2859703">
            <a:off x="11982779" y="1483828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Isosceles Triangle 711">
            <a:extLst>
              <a:ext uri="{FF2B5EF4-FFF2-40B4-BE49-F238E27FC236}">
                <a16:creationId xmlns:a16="http://schemas.microsoft.com/office/drawing/2014/main" id="{03EAAB9E-1D68-4850-8DBF-2B11BD92A525}"/>
              </a:ext>
            </a:extLst>
          </p:cNvPr>
          <p:cNvSpPr/>
          <p:nvPr/>
        </p:nvSpPr>
        <p:spPr>
          <a:xfrm rot="2859703">
            <a:off x="11990281" y="1785139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Isosceles Triangle 712">
            <a:extLst>
              <a:ext uri="{FF2B5EF4-FFF2-40B4-BE49-F238E27FC236}">
                <a16:creationId xmlns:a16="http://schemas.microsoft.com/office/drawing/2014/main" id="{FD02B91F-BC25-47F4-B000-8EDA80862C7F}"/>
              </a:ext>
            </a:extLst>
          </p:cNvPr>
          <p:cNvSpPr/>
          <p:nvPr/>
        </p:nvSpPr>
        <p:spPr>
          <a:xfrm rot="2859703">
            <a:off x="11987851" y="2102305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Isosceles Triangle 713">
            <a:extLst>
              <a:ext uri="{FF2B5EF4-FFF2-40B4-BE49-F238E27FC236}">
                <a16:creationId xmlns:a16="http://schemas.microsoft.com/office/drawing/2014/main" id="{B44DC0A9-FC21-443C-B8F3-951051C83E8A}"/>
              </a:ext>
            </a:extLst>
          </p:cNvPr>
          <p:cNvSpPr/>
          <p:nvPr/>
        </p:nvSpPr>
        <p:spPr>
          <a:xfrm rot="2859703">
            <a:off x="11979294" y="2447684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Isosceles Triangle 714">
            <a:extLst>
              <a:ext uri="{FF2B5EF4-FFF2-40B4-BE49-F238E27FC236}">
                <a16:creationId xmlns:a16="http://schemas.microsoft.com/office/drawing/2014/main" id="{A0021044-2E7E-4256-A72E-F9A64FEA7E91}"/>
              </a:ext>
            </a:extLst>
          </p:cNvPr>
          <p:cNvSpPr/>
          <p:nvPr/>
        </p:nvSpPr>
        <p:spPr>
          <a:xfrm rot="2859703">
            <a:off x="11983836" y="2789580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" name="Isosceles Triangle 715">
            <a:extLst>
              <a:ext uri="{FF2B5EF4-FFF2-40B4-BE49-F238E27FC236}">
                <a16:creationId xmlns:a16="http://schemas.microsoft.com/office/drawing/2014/main" id="{96C56FD9-952A-4E7B-9724-E32E8B30ADC7}"/>
              </a:ext>
            </a:extLst>
          </p:cNvPr>
          <p:cNvSpPr/>
          <p:nvPr/>
        </p:nvSpPr>
        <p:spPr>
          <a:xfrm rot="2859703">
            <a:off x="11986901" y="3108227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Isosceles Triangle 716">
            <a:extLst>
              <a:ext uri="{FF2B5EF4-FFF2-40B4-BE49-F238E27FC236}">
                <a16:creationId xmlns:a16="http://schemas.microsoft.com/office/drawing/2014/main" id="{30C77407-20E1-44F0-BCE3-BDB3711EBA7E}"/>
              </a:ext>
            </a:extLst>
          </p:cNvPr>
          <p:cNvSpPr/>
          <p:nvPr/>
        </p:nvSpPr>
        <p:spPr>
          <a:xfrm rot="2859703">
            <a:off x="11989966" y="3396222"/>
            <a:ext cx="149440" cy="158317"/>
          </a:xfrm>
          <a:prstGeom prst="triangl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Isosceles Triangle 717">
            <a:extLst>
              <a:ext uri="{FF2B5EF4-FFF2-40B4-BE49-F238E27FC236}">
                <a16:creationId xmlns:a16="http://schemas.microsoft.com/office/drawing/2014/main" id="{5F40AABC-10D1-4757-87F1-9871C2807BDF}"/>
              </a:ext>
            </a:extLst>
          </p:cNvPr>
          <p:cNvSpPr/>
          <p:nvPr/>
        </p:nvSpPr>
        <p:spPr>
          <a:xfrm rot="2859703">
            <a:off x="11983626" y="3727231"/>
            <a:ext cx="149440" cy="158317"/>
          </a:xfrm>
          <a:prstGeom prst="triangl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Isosceles Triangle 718">
            <a:extLst>
              <a:ext uri="{FF2B5EF4-FFF2-40B4-BE49-F238E27FC236}">
                <a16:creationId xmlns:a16="http://schemas.microsoft.com/office/drawing/2014/main" id="{09364FA9-523F-483D-9120-8CE450810343}"/>
              </a:ext>
            </a:extLst>
          </p:cNvPr>
          <p:cNvSpPr/>
          <p:nvPr/>
        </p:nvSpPr>
        <p:spPr>
          <a:xfrm rot="2859703">
            <a:off x="11982779" y="4031083"/>
            <a:ext cx="149440" cy="15831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Isosceles Triangle 719">
            <a:extLst>
              <a:ext uri="{FF2B5EF4-FFF2-40B4-BE49-F238E27FC236}">
                <a16:creationId xmlns:a16="http://schemas.microsoft.com/office/drawing/2014/main" id="{2269653C-3896-4588-AD9B-EC9D2BE2B0CF}"/>
              </a:ext>
            </a:extLst>
          </p:cNvPr>
          <p:cNvSpPr/>
          <p:nvPr/>
        </p:nvSpPr>
        <p:spPr>
          <a:xfrm rot="2859703">
            <a:off x="11990281" y="4332394"/>
            <a:ext cx="149440" cy="158317"/>
          </a:xfrm>
          <a:prstGeom prst="triangle">
            <a:avLst/>
          </a:prstGeom>
          <a:solidFill>
            <a:srgbClr val="66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Isosceles Triangle 720">
            <a:extLst>
              <a:ext uri="{FF2B5EF4-FFF2-40B4-BE49-F238E27FC236}">
                <a16:creationId xmlns:a16="http://schemas.microsoft.com/office/drawing/2014/main" id="{33D47A4D-7638-457B-AA8D-45F869EA309A}"/>
              </a:ext>
            </a:extLst>
          </p:cNvPr>
          <p:cNvSpPr/>
          <p:nvPr/>
        </p:nvSpPr>
        <p:spPr>
          <a:xfrm rot="2859703">
            <a:off x="11987851" y="4649560"/>
            <a:ext cx="149440" cy="158317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Isosceles Triangle 721">
            <a:extLst>
              <a:ext uri="{FF2B5EF4-FFF2-40B4-BE49-F238E27FC236}">
                <a16:creationId xmlns:a16="http://schemas.microsoft.com/office/drawing/2014/main" id="{7ADED3C3-864D-42E2-953E-DCD6A0A3D3BB}"/>
              </a:ext>
            </a:extLst>
          </p:cNvPr>
          <p:cNvSpPr/>
          <p:nvPr/>
        </p:nvSpPr>
        <p:spPr>
          <a:xfrm rot="2859703">
            <a:off x="11990181" y="5005826"/>
            <a:ext cx="149440" cy="158317"/>
          </a:xfrm>
          <a:prstGeom prst="triangl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Isosceles Triangle 722">
            <a:extLst>
              <a:ext uri="{FF2B5EF4-FFF2-40B4-BE49-F238E27FC236}">
                <a16:creationId xmlns:a16="http://schemas.microsoft.com/office/drawing/2014/main" id="{F16EFE11-956A-4C99-9B0F-742C4C136F49}"/>
              </a:ext>
            </a:extLst>
          </p:cNvPr>
          <p:cNvSpPr/>
          <p:nvPr/>
        </p:nvSpPr>
        <p:spPr>
          <a:xfrm rot="2859703">
            <a:off x="11994723" y="5336836"/>
            <a:ext cx="149440" cy="158317"/>
          </a:xfrm>
          <a:prstGeom prst="triangle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Isosceles Triangle 723">
            <a:extLst>
              <a:ext uri="{FF2B5EF4-FFF2-40B4-BE49-F238E27FC236}">
                <a16:creationId xmlns:a16="http://schemas.microsoft.com/office/drawing/2014/main" id="{40566B8C-267A-40AB-9D3E-F191A89D9428}"/>
              </a:ext>
            </a:extLst>
          </p:cNvPr>
          <p:cNvSpPr/>
          <p:nvPr/>
        </p:nvSpPr>
        <p:spPr>
          <a:xfrm rot="2859703">
            <a:off x="11997788" y="5633711"/>
            <a:ext cx="149440" cy="158317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5347137-DF55-43D0-83CE-B13A8C57A160}"/>
              </a:ext>
            </a:extLst>
          </p:cNvPr>
          <p:cNvGrpSpPr/>
          <p:nvPr/>
        </p:nvGrpSpPr>
        <p:grpSpPr>
          <a:xfrm rot="13497193">
            <a:off x="6080195" y="3378708"/>
            <a:ext cx="6006766" cy="885615"/>
            <a:chOff x="4032985" y="2517985"/>
            <a:chExt cx="6006766" cy="885615"/>
          </a:xfrm>
        </p:grpSpPr>
        <p:sp>
          <p:nvSpPr>
            <p:cNvPr id="3" name="Rectangle: Single Corner Rounded 2">
              <a:extLst>
                <a:ext uri="{FF2B5EF4-FFF2-40B4-BE49-F238E27FC236}">
                  <a16:creationId xmlns:a16="http://schemas.microsoft.com/office/drawing/2014/main" id="{8167DC43-8B6A-47BD-AB21-724E99087F12}"/>
                </a:ext>
              </a:extLst>
            </p:cNvPr>
            <p:cNvSpPr/>
            <p:nvPr/>
          </p:nvSpPr>
          <p:spPr>
            <a:xfrm>
              <a:off x="4032985" y="2517985"/>
              <a:ext cx="6006766" cy="885615"/>
            </a:xfrm>
            <a:prstGeom prst="round1Rect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/>
                </a:gs>
              </a:gsLst>
              <a:lin ang="2700000" scaled="1"/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08EE0DB-322B-4449-B95D-223C9261A177}"/>
                </a:ext>
              </a:extLst>
            </p:cNvPr>
            <p:cNvGrpSpPr/>
            <p:nvPr/>
          </p:nvGrpSpPr>
          <p:grpSpPr>
            <a:xfrm>
              <a:off x="4249559" y="2530368"/>
              <a:ext cx="662230" cy="443657"/>
              <a:chOff x="5013862" y="1667039"/>
              <a:chExt cx="982919" cy="457200"/>
            </a:xfrm>
          </p:grpSpPr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BE0DB6B2-C37E-4628-8FA4-66B81CC9A5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33D22321-409D-4ABD-907B-9222AB59F8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C08FE75D-DDE3-4107-B950-D303443867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99588E07-D14F-4C1E-92E4-7517D99ADD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2B9EBE05-D283-4937-BFCD-ED69A2D6B3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38EE7733-A146-4EA2-A546-68381CC00C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ADB67805-CA15-4BDF-AB07-826BC4D278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F48A7BD4-D3A4-4936-A2AF-14A5E653C6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633E5438-EB07-4CC7-AC1C-3513ABE458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FCD14DBA-B2EC-4E76-9218-FE9B270A79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3B3933B-9381-43B5-8053-6E84E15E05B2}"/>
                </a:ext>
              </a:extLst>
            </p:cNvPr>
            <p:cNvGrpSpPr/>
            <p:nvPr/>
          </p:nvGrpSpPr>
          <p:grpSpPr>
            <a:xfrm>
              <a:off x="7958834" y="2524865"/>
              <a:ext cx="662230" cy="443657"/>
              <a:chOff x="5013862" y="1667039"/>
              <a:chExt cx="982919" cy="457200"/>
            </a:xfrm>
          </p:grpSpPr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25616502-CE52-4A0A-A658-24B71627E8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D0A2B0E3-4D3E-4059-A82A-AB0F342F7E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4D786A34-A9A9-46C5-AFC1-3EF0C07200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55C0EC53-958B-4EF4-B75F-CC2563672C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6C5A5B63-D8A1-463E-BE9E-CBF313A119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F67EABF1-9D7C-495A-AC29-3FD248517D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BFEC4821-EB58-4F53-8AE2-95D49920A24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C5EC59D2-C206-4BBA-9DEE-503BDF465E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D813A4FD-06C0-4B1C-9D4D-74B39BF361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B3C9B7EF-377D-4F8A-9F1B-7D89F82B57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1B46098-96DE-43F6-9A5A-DD78BD5918C3}"/>
                </a:ext>
              </a:extLst>
            </p:cNvPr>
            <p:cNvGrpSpPr/>
            <p:nvPr/>
          </p:nvGrpSpPr>
          <p:grpSpPr>
            <a:xfrm>
              <a:off x="7217549" y="2520352"/>
              <a:ext cx="662230" cy="443657"/>
              <a:chOff x="5013862" y="1667039"/>
              <a:chExt cx="982919" cy="457200"/>
            </a:xfrm>
          </p:grpSpPr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C61E0F5E-AAA3-4E48-9052-F6C9939086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3B4E5A43-8445-4A6C-8591-E981B9FB54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E85D9297-C183-4A59-A500-7ACB411060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24C0F3CC-0ACE-4492-B461-BD7F3C48B7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883D3BA6-E6B0-4C07-9ED5-9EAD798F75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62C4470C-1B81-45C3-A4CD-40F4E1FB7B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CF4F9FD8-8984-45A9-B0C1-D5504AAA5F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F3599211-9456-4B47-8985-8FD34EAF16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58C93639-58A1-4D73-88A7-5FD8361923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B2E971AD-8446-4478-80F5-BD4F64AF3D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6BC1356-CA67-41F2-8B82-BD1C3B11ED88}"/>
                </a:ext>
              </a:extLst>
            </p:cNvPr>
            <p:cNvGrpSpPr/>
            <p:nvPr/>
          </p:nvGrpSpPr>
          <p:grpSpPr>
            <a:xfrm>
              <a:off x="6478467" y="2524384"/>
              <a:ext cx="662230" cy="443657"/>
              <a:chOff x="5013862" y="1667039"/>
              <a:chExt cx="982919" cy="457200"/>
            </a:xfrm>
          </p:grpSpPr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14436E58-8B98-45D9-A6CD-B8EEB32278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493A4B46-1E54-4ECE-ADA7-85E9BC138A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BD9F88B9-106A-4369-B5A0-F37DA9F6F9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426660D9-DE53-4C98-9F97-0E08810B41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575C5250-11C9-4C7F-8C40-1A81A29E96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2F374464-4522-4C31-ADD6-3E3EAFB419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B9330B1E-43B6-4426-8D5E-3BCC0CA4F3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7AB93ECD-3AF1-46C4-B59E-6853278469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0AE76ADE-FBCA-4AAE-BB06-83B4DFA222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C67068C3-F08C-4228-BC1F-CCE12A2F6C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BE898BA3-1646-4ECD-A7DD-EED95F92B631}"/>
                </a:ext>
              </a:extLst>
            </p:cNvPr>
            <p:cNvGrpSpPr/>
            <p:nvPr/>
          </p:nvGrpSpPr>
          <p:grpSpPr>
            <a:xfrm>
              <a:off x="5746085" y="2523358"/>
              <a:ext cx="662230" cy="443657"/>
              <a:chOff x="5013862" y="1667039"/>
              <a:chExt cx="982919" cy="457200"/>
            </a:xfrm>
          </p:grpSpPr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E0A4086D-9839-47D5-B091-807E820AF6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AB6FDA71-C580-4256-99BB-9CA1CDD4049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267A7050-5886-4A65-8B94-3A6F4C699E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1381CBED-F192-4F01-94A3-C5EF842158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2BCD8ECA-9E89-4BE5-85A3-25C6606BCE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E78ADA8C-07D1-4908-90E5-0ACF1FB948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922EC1BF-877E-448E-8CD5-F72E38682D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BF779AE1-1EEF-4E23-8418-11AD02F40E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5AA27DD1-1264-4958-B9B0-553E4C8C39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3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3D444300-32F2-4A64-970A-AE6D750350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D86CEFC-9FAC-4A26-95A4-05BDC8E278D5}"/>
                </a:ext>
              </a:extLst>
            </p:cNvPr>
            <p:cNvGrpSpPr/>
            <p:nvPr/>
          </p:nvGrpSpPr>
          <p:grpSpPr>
            <a:xfrm>
              <a:off x="4995978" y="2528887"/>
              <a:ext cx="662230" cy="443657"/>
              <a:chOff x="5013862" y="1667039"/>
              <a:chExt cx="982919" cy="457200"/>
            </a:xfrm>
          </p:grpSpPr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161D69C7-D1B3-400C-AE15-5001C719C9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360D4F30-91E6-491E-8061-288EB76554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CE1C92F7-D4CB-432F-A2B5-D4DBAEC09E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9E325CA5-43CE-42DA-BEAB-69B77D3ADB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E3FA7228-0B4C-48B4-A46B-34E05356DC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2E6D2FF7-1F13-46F1-B89D-8A52F2A1DF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D5ABA3AD-9D5A-4E95-AF40-2102EC7316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65E19F73-8E53-4B86-8210-23CBFB054A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FC5E0F3F-B1C8-4D0D-A3E5-40C91C3791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152558B0-E6DD-4EAC-A386-0A72A09A14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982E34B8-D0A2-4DD9-8769-2438F861FC5D}"/>
                </a:ext>
              </a:extLst>
            </p:cNvPr>
            <p:cNvGrpSpPr/>
            <p:nvPr/>
          </p:nvGrpSpPr>
          <p:grpSpPr>
            <a:xfrm>
              <a:off x="8696349" y="2520741"/>
              <a:ext cx="729012" cy="443657"/>
              <a:chOff x="8947148" y="2627159"/>
              <a:chExt cx="1082040" cy="457200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C1CCF02-849D-489C-B84D-5F87FC2520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1E9E21BA-B7F2-4DCA-A7A1-05ACF52954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E092182B-166C-4795-BB54-C08350B93B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B1F26B6C-AC10-4F2D-BFBA-DC5FB809BDF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2473CC4A-2CFE-482A-AEF5-93BED09D3A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B6FC812E-FC45-4F77-9F4D-17B7F6513C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E22647E2-14C8-4E42-8DDD-69B3058F3D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CF1F4389-657F-425D-A245-A1B3DF6F69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C838FE50-3B81-4858-8B7B-48DC061FBF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21DCA682-26B2-461A-BA56-F4B7E4A1CB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9F1B0BCD-3D4A-4E4F-BC4E-30BD1EB5D6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D48DF83-AA09-4BCA-B2E3-0FF04E2C585B}"/>
                </a:ext>
              </a:extLst>
            </p:cNvPr>
            <p:cNvSpPr txBox="1"/>
            <p:nvPr/>
          </p:nvSpPr>
          <p:spPr>
            <a:xfrm>
              <a:off x="7133033" y="2982703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E1F7805-4D40-4165-8E26-9F6C3D7176EB}"/>
                </a:ext>
              </a:extLst>
            </p:cNvPr>
            <p:cNvSpPr txBox="1"/>
            <p:nvPr/>
          </p:nvSpPr>
          <p:spPr>
            <a:xfrm>
              <a:off x="6385260" y="3005038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A666CDB-0780-4011-A94C-3EA0FA2765A1}"/>
                </a:ext>
              </a:extLst>
            </p:cNvPr>
            <p:cNvSpPr txBox="1"/>
            <p:nvPr/>
          </p:nvSpPr>
          <p:spPr>
            <a:xfrm>
              <a:off x="5658208" y="2975915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4141112-EEDE-4E73-9B59-4587CDAEBCBB}"/>
                </a:ext>
              </a:extLst>
            </p:cNvPr>
            <p:cNvSpPr txBox="1"/>
            <p:nvPr/>
          </p:nvSpPr>
          <p:spPr>
            <a:xfrm>
              <a:off x="4906460" y="2976476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3DDED9B-6CA3-473A-83CE-E1D66F25703F}"/>
                </a:ext>
              </a:extLst>
            </p:cNvPr>
            <p:cNvSpPr txBox="1"/>
            <p:nvPr/>
          </p:nvSpPr>
          <p:spPr>
            <a:xfrm>
              <a:off x="4167848" y="2960521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43B11C9-AA75-4D1D-80D1-80C439736B9A}"/>
                </a:ext>
              </a:extLst>
            </p:cNvPr>
            <p:cNvSpPr txBox="1"/>
            <p:nvPr/>
          </p:nvSpPr>
          <p:spPr>
            <a:xfrm>
              <a:off x="9331715" y="3005037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0D6D944-6973-4C64-BFB1-1740F8E8DC39}"/>
                </a:ext>
              </a:extLst>
            </p:cNvPr>
            <p:cNvSpPr txBox="1"/>
            <p:nvPr/>
          </p:nvSpPr>
          <p:spPr>
            <a:xfrm>
              <a:off x="8603799" y="2982703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D4900E5-BEAD-4A83-B661-DD39FDE3CA2F}"/>
                </a:ext>
              </a:extLst>
            </p:cNvPr>
            <p:cNvSpPr txBox="1"/>
            <p:nvPr/>
          </p:nvSpPr>
          <p:spPr>
            <a:xfrm>
              <a:off x="7870146" y="2989481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909B56C2-1540-4C06-A143-5AD6EAF271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3760" y="2649560"/>
              <a:ext cx="360000" cy="360000"/>
            </a:xfrm>
            <a:prstGeom prst="rect">
              <a:avLst/>
            </a:prstGeom>
          </p:spPr>
        </p:pic>
      </p:grp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502161A-2630-421A-ACCA-28E879F4218F}"/>
              </a:ext>
            </a:extLst>
          </p:cNvPr>
          <p:cNvCxnSpPr>
            <a:cxnSpLocks/>
          </p:cNvCxnSpPr>
          <p:nvPr/>
        </p:nvCxnSpPr>
        <p:spPr>
          <a:xfrm>
            <a:off x="7197103" y="2518556"/>
            <a:ext cx="33956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E73E351C-4A04-4BC9-A1F8-88EBCB9374C9}"/>
              </a:ext>
            </a:extLst>
          </p:cNvPr>
          <p:cNvCxnSpPr>
            <a:cxnSpLocks/>
          </p:cNvCxnSpPr>
          <p:nvPr/>
        </p:nvCxnSpPr>
        <p:spPr>
          <a:xfrm>
            <a:off x="7030470" y="5835727"/>
            <a:ext cx="46871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Arc 92">
            <a:extLst>
              <a:ext uri="{FF2B5EF4-FFF2-40B4-BE49-F238E27FC236}">
                <a16:creationId xmlns:a16="http://schemas.microsoft.com/office/drawing/2014/main" id="{156FE34C-CB3D-4705-8A80-058C0BA27132}"/>
              </a:ext>
            </a:extLst>
          </p:cNvPr>
          <p:cNvSpPr/>
          <p:nvPr/>
        </p:nvSpPr>
        <p:spPr>
          <a:xfrm>
            <a:off x="3279415" y="-1135285"/>
            <a:ext cx="7315200" cy="7315200"/>
          </a:xfrm>
          <a:prstGeom prst="arc">
            <a:avLst>
              <a:gd name="adj1" fmla="val 21517316"/>
              <a:gd name="adj2" fmla="val 16779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A5E5A43-E71B-4058-B7A8-CA1A9AD4701B}"/>
              </a:ext>
            </a:extLst>
          </p:cNvPr>
          <p:cNvSpPr txBox="1"/>
          <p:nvPr/>
        </p:nvSpPr>
        <p:spPr>
          <a:xfrm>
            <a:off x="6777630" y="2187035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74EC411A-AD40-43DD-A48A-930FEA832CAE}"/>
              </a:ext>
            </a:extLst>
          </p:cNvPr>
          <p:cNvSpPr txBox="1"/>
          <p:nvPr/>
        </p:nvSpPr>
        <p:spPr>
          <a:xfrm>
            <a:off x="6862482" y="5769380"/>
            <a:ext cx="436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E3121C6-6A23-4B5F-A149-27FDD40FA1FA}"/>
              </a:ext>
            </a:extLst>
          </p:cNvPr>
          <p:cNvSpPr txBox="1"/>
          <p:nvPr/>
        </p:nvSpPr>
        <p:spPr>
          <a:xfrm>
            <a:off x="11449652" y="5745720"/>
            <a:ext cx="436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BBC672B-D274-4F62-92D5-35B1E0732B9A}"/>
              </a:ext>
            </a:extLst>
          </p:cNvPr>
          <p:cNvSpPr txBox="1"/>
          <p:nvPr/>
        </p:nvSpPr>
        <p:spPr>
          <a:xfrm>
            <a:off x="10456409" y="5790918"/>
            <a:ext cx="436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sp>
        <p:nvSpPr>
          <p:cNvPr id="98" name="Arc 97">
            <a:extLst>
              <a:ext uri="{FF2B5EF4-FFF2-40B4-BE49-F238E27FC236}">
                <a16:creationId xmlns:a16="http://schemas.microsoft.com/office/drawing/2014/main" id="{5EDAEA32-E0D5-4291-A8C0-6088BA6AEFD1}"/>
              </a:ext>
            </a:extLst>
          </p:cNvPr>
          <p:cNvSpPr/>
          <p:nvPr/>
        </p:nvSpPr>
        <p:spPr>
          <a:xfrm>
            <a:off x="3098541" y="2168042"/>
            <a:ext cx="7315200" cy="7315200"/>
          </a:xfrm>
          <a:prstGeom prst="arc">
            <a:avLst>
              <a:gd name="adj1" fmla="val 21493812"/>
              <a:gd name="adj2" fmla="val 19097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Arc 98">
            <a:extLst>
              <a:ext uri="{FF2B5EF4-FFF2-40B4-BE49-F238E27FC236}">
                <a16:creationId xmlns:a16="http://schemas.microsoft.com/office/drawing/2014/main" id="{73D5A2A6-6772-469C-820E-75DF5F57D5C5}"/>
              </a:ext>
            </a:extLst>
          </p:cNvPr>
          <p:cNvSpPr/>
          <p:nvPr/>
        </p:nvSpPr>
        <p:spPr>
          <a:xfrm>
            <a:off x="5182778" y="830502"/>
            <a:ext cx="2377440" cy="2377440"/>
          </a:xfrm>
          <a:prstGeom prst="arc">
            <a:avLst>
              <a:gd name="adj1" fmla="val 17917911"/>
              <a:gd name="adj2" fmla="val 78993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58EEB10-0EF1-4479-9243-AB223FA2BB31}"/>
              </a:ext>
            </a:extLst>
          </p:cNvPr>
          <p:cNvSpPr txBox="1"/>
          <p:nvPr/>
        </p:nvSpPr>
        <p:spPr>
          <a:xfrm>
            <a:off x="5879376" y="1719165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y</a:t>
            </a:r>
          </a:p>
        </p:txBody>
      </p:sp>
      <p:sp>
        <p:nvSpPr>
          <p:cNvPr id="101" name="Arc 100">
            <a:extLst>
              <a:ext uri="{FF2B5EF4-FFF2-40B4-BE49-F238E27FC236}">
                <a16:creationId xmlns:a16="http://schemas.microsoft.com/office/drawing/2014/main" id="{2FDDB9F1-C16A-4930-AC5A-B6EC924DFE7F}"/>
              </a:ext>
            </a:extLst>
          </p:cNvPr>
          <p:cNvSpPr/>
          <p:nvPr/>
        </p:nvSpPr>
        <p:spPr>
          <a:xfrm>
            <a:off x="6559088" y="1073233"/>
            <a:ext cx="1956816" cy="1956816"/>
          </a:xfrm>
          <a:prstGeom prst="arc">
            <a:avLst>
              <a:gd name="adj1" fmla="val 14191483"/>
              <a:gd name="adj2" fmla="val 1539322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9F19523-55D0-4DC3-A092-EBF501C842DD}"/>
              </a:ext>
            </a:extLst>
          </p:cNvPr>
          <p:cNvGrpSpPr/>
          <p:nvPr/>
        </p:nvGrpSpPr>
        <p:grpSpPr>
          <a:xfrm>
            <a:off x="8649648" y="218364"/>
            <a:ext cx="2971275" cy="2187231"/>
            <a:chOff x="8124355" y="218364"/>
            <a:chExt cx="2971275" cy="2187231"/>
          </a:xfrm>
        </p:grpSpPr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BB5CB00B-61CD-4651-ABDD-BA2ECDFF5435}"/>
                </a:ext>
              </a:extLst>
            </p:cNvPr>
            <p:cNvGrpSpPr/>
            <p:nvPr/>
          </p:nvGrpSpPr>
          <p:grpSpPr>
            <a:xfrm>
              <a:off x="8546588" y="218364"/>
              <a:ext cx="2549042" cy="1903091"/>
              <a:chOff x="7031687" y="0"/>
              <a:chExt cx="2549042" cy="1903091"/>
            </a:xfrm>
          </p:grpSpPr>
          <p:cxnSp>
            <p:nvCxnSpPr>
              <p:cNvPr id="105" name="Straight Arrow Connector 104">
                <a:extLst>
                  <a:ext uri="{FF2B5EF4-FFF2-40B4-BE49-F238E27FC236}">
                    <a16:creationId xmlns:a16="http://schemas.microsoft.com/office/drawing/2014/main" id="{D1C45035-8C51-4EF4-9BC2-794D376C9C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31687" y="1893793"/>
                <a:ext cx="2549042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Arrow Connector 105">
                <a:extLst>
                  <a:ext uri="{FF2B5EF4-FFF2-40B4-BE49-F238E27FC236}">
                    <a16:creationId xmlns:a16="http://schemas.microsoft.com/office/drawing/2014/main" id="{520E8F5F-7E36-40BC-9816-0EE3A3EB698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37324" y="0"/>
                <a:ext cx="1096742" cy="1903091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F1859FD-4996-4CB5-AEFE-15A42A7A87DF}"/>
                </a:ext>
              </a:extLst>
            </p:cNvPr>
            <p:cNvSpPr txBox="1"/>
            <p:nvPr/>
          </p:nvSpPr>
          <p:spPr>
            <a:xfrm>
              <a:off x="8124355" y="1820820"/>
              <a:ext cx="5384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x</a:t>
              </a:r>
            </a:p>
          </p:txBody>
        </p:sp>
      </p:grpSp>
      <p:sp>
        <p:nvSpPr>
          <p:cNvPr id="107" name="TextBox 106">
            <a:extLst>
              <a:ext uri="{FF2B5EF4-FFF2-40B4-BE49-F238E27FC236}">
                <a16:creationId xmlns:a16="http://schemas.microsoft.com/office/drawing/2014/main" id="{E55AE567-B41B-460A-BB72-27A11520D51E}"/>
              </a:ext>
            </a:extLst>
          </p:cNvPr>
          <p:cNvSpPr txBox="1"/>
          <p:nvPr/>
        </p:nvSpPr>
        <p:spPr>
          <a:xfrm>
            <a:off x="8586110" y="5692235"/>
            <a:ext cx="538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</a:p>
        </p:txBody>
      </p:sp>
      <p:sp>
        <p:nvSpPr>
          <p:cNvPr id="108" name="Arc 107">
            <a:extLst>
              <a:ext uri="{FF2B5EF4-FFF2-40B4-BE49-F238E27FC236}">
                <a16:creationId xmlns:a16="http://schemas.microsoft.com/office/drawing/2014/main" id="{8E998F14-0774-437F-8AE3-960BC28993F1}"/>
              </a:ext>
            </a:extLst>
          </p:cNvPr>
          <p:cNvSpPr/>
          <p:nvPr/>
        </p:nvSpPr>
        <p:spPr>
          <a:xfrm>
            <a:off x="9147466" y="4637779"/>
            <a:ext cx="2377440" cy="2377440"/>
          </a:xfrm>
          <a:prstGeom prst="arc">
            <a:avLst>
              <a:gd name="adj1" fmla="val 10042168"/>
              <a:gd name="adj2" fmla="val 1420124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Arc 108">
            <a:extLst>
              <a:ext uri="{FF2B5EF4-FFF2-40B4-BE49-F238E27FC236}">
                <a16:creationId xmlns:a16="http://schemas.microsoft.com/office/drawing/2014/main" id="{96CAF30E-FE8A-4629-9E62-D59562F80656}"/>
              </a:ext>
            </a:extLst>
          </p:cNvPr>
          <p:cNvSpPr/>
          <p:nvPr/>
        </p:nvSpPr>
        <p:spPr>
          <a:xfrm>
            <a:off x="8161574" y="4869263"/>
            <a:ext cx="1956816" cy="1956816"/>
          </a:xfrm>
          <a:prstGeom prst="arc">
            <a:avLst>
              <a:gd name="adj1" fmla="val 16835895"/>
              <a:gd name="adj2" fmla="val 1848711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c 109">
            <a:extLst>
              <a:ext uri="{FF2B5EF4-FFF2-40B4-BE49-F238E27FC236}">
                <a16:creationId xmlns:a16="http://schemas.microsoft.com/office/drawing/2014/main" id="{6FFE67E7-2C9E-43C8-8F5B-BCD43131BC78}"/>
              </a:ext>
            </a:extLst>
          </p:cNvPr>
          <p:cNvSpPr/>
          <p:nvPr/>
        </p:nvSpPr>
        <p:spPr>
          <a:xfrm>
            <a:off x="7565892" y="639798"/>
            <a:ext cx="3017520" cy="3017520"/>
          </a:xfrm>
          <a:prstGeom prst="arc">
            <a:avLst>
              <a:gd name="adj1" fmla="val 17534609"/>
              <a:gd name="adj2" fmla="val 17813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Arc 110">
            <a:extLst>
              <a:ext uri="{FF2B5EF4-FFF2-40B4-BE49-F238E27FC236}">
                <a16:creationId xmlns:a16="http://schemas.microsoft.com/office/drawing/2014/main" id="{8FDE859F-DC58-48F4-9454-C572F4D2E8FA}"/>
              </a:ext>
            </a:extLst>
          </p:cNvPr>
          <p:cNvSpPr/>
          <p:nvPr/>
        </p:nvSpPr>
        <p:spPr>
          <a:xfrm>
            <a:off x="5513079" y="4366043"/>
            <a:ext cx="3017520" cy="3017520"/>
          </a:xfrm>
          <a:prstGeom prst="arc">
            <a:avLst>
              <a:gd name="adj1" fmla="val 17545569"/>
              <a:gd name="adj2" fmla="val 31752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Arc 111">
            <a:extLst>
              <a:ext uri="{FF2B5EF4-FFF2-40B4-BE49-F238E27FC236}">
                <a16:creationId xmlns:a16="http://schemas.microsoft.com/office/drawing/2014/main" id="{FE5F44EF-9027-41AC-9AC8-67F0612F1C8C}"/>
              </a:ext>
            </a:extLst>
          </p:cNvPr>
          <p:cNvSpPr/>
          <p:nvPr/>
        </p:nvSpPr>
        <p:spPr>
          <a:xfrm>
            <a:off x="9041252" y="642048"/>
            <a:ext cx="3017520" cy="3017520"/>
          </a:xfrm>
          <a:prstGeom prst="arc">
            <a:avLst>
              <a:gd name="adj1" fmla="val 13928449"/>
              <a:gd name="adj2" fmla="val 1522084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Arc 112">
            <a:extLst>
              <a:ext uri="{FF2B5EF4-FFF2-40B4-BE49-F238E27FC236}">
                <a16:creationId xmlns:a16="http://schemas.microsoft.com/office/drawing/2014/main" id="{AD3CA2A1-2403-4D19-9D1F-FDCBE7F483F6}"/>
              </a:ext>
            </a:extLst>
          </p:cNvPr>
          <p:cNvSpPr/>
          <p:nvPr/>
        </p:nvSpPr>
        <p:spPr>
          <a:xfrm>
            <a:off x="6995200" y="4362796"/>
            <a:ext cx="3017520" cy="3017520"/>
          </a:xfrm>
          <a:prstGeom prst="arc">
            <a:avLst>
              <a:gd name="adj1" fmla="val 13622013"/>
              <a:gd name="adj2" fmla="val 1495029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CC7D72DA-11C5-4DD7-8DA5-FFBC3CCB01BB}"/>
              </a:ext>
            </a:extLst>
          </p:cNvPr>
          <p:cNvGrpSpPr/>
          <p:nvPr/>
        </p:nvGrpSpPr>
        <p:grpSpPr>
          <a:xfrm rot="2972517" flipV="1">
            <a:off x="6284226" y="-2254985"/>
            <a:ext cx="8686800" cy="8686800"/>
            <a:chOff x="1981200" y="-685800"/>
            <a:chExt cx="8229600" cy="8229600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6638C1E0-1BA6-4073-8ECA-2C2CFF4427FB}"/>
                </a:ext>
              </a:extLst>
            </p:cNvPr>
            <p:cNvGrpSpPr/>
            <p:nvPr/>
          </p:nvGrpSpPr>
          <p:grpSpPr>
            <a:xfrm>
              <a:off x="4360131" y="-527051"/>
              <a:ext cx="1748569" cy="3943351"/>
              <a:chOff x="8746319" y="335679"/>
              <a:chExt cx="1748569" cy="3943351"/>
            </a:xfrm>
          </p:grpSpPr>
          <p:grpSp>
            <p:nvGrpSpPr>
              <p:cNvPr id="117" name="Group 116">
                <a:extLst>
                  <a:ext uri="{FF2B5EF4-FFF2-40B4-BE49-F238E27FC236}">
                    <a16:creationId xmlns:a16="http://schemas.microsoft.com/office/drawing/2014/main" id="{DF0B6071-5046-471F-BF69-CA6C159057E3}"/>
                  </a:ext>
                </a:extLst>
              </p:cNvPr>
              <p:cNvGrpSpPr/>
              <p:nvPr/>
            </p:nvGrpSpPr>
            <p:grpSpPr>
              <a:xfrm>
                <a:off x="10060920" y="96463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134" name="Group 133">
                  <a:extLst>
                    <a:ext uri="{FF2B5EF4-FFF2-40B4-BE49-F238E27FC236}">
                      <a16:creationId xmlns:a16="http://schemas.microsoft.com/office/drawing/2014/main" id="{0D4356FA-60AF-4DF6-92DD-48629443C172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136" name="Rectangle: Single Corner Rounded 17">
                    <a:extLst>
                      <a:ext uri="{FF2B5EF4-FFF2-40B4-BE49-F238E27FC236}">
                        <a16:creationId xmlns:a16="http://schemas.microsoft.com/office/drawing/2014/main" id="{F07979E9-0058-47CF-AE64-EEA72917B800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37" name="Rectangle: Single Corner Rounded 17">
                    <a:extLst>
                      <a:ext uri="{FF2B5EF4-FFF2-40B4-BE49-F238E27FC236}">
                        <a16:creationId xmlns:a16="http://schemas.microsoft.com/office/drawing/2014/main" id="{C66EE1DC-9349-402A-8BA5-D87D7322A0EE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135" name="Isosceles Triangle 134">
                  <a:extLst>
                    <a:ext uri="{FF2B5EF4-FFF2-40B4-BE49-F238E27FC236}">
                      <a16:creationId xmlns:a16="http://schemas.microsoft.com/office/drawing/2014/main" id="{BF3C0BE4-7633-4CE7-B7CB-43CD0654F896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118" name="Group 117">
                <a:extLst>
                  <a:ext uri="{FF2B5EF4-FFF2-40B4-BE49-F238E27FC236}">
                    <a16:creationId xmlns:a16="http://schemas.microsoft.com/office/drawing/2014/main" id="{E146481B-FC7F-4CE0-8475-BEEF334121C7}"/>
                  </a:ext>
                </a:extLst>
              </p:cNvPr>
              <p:cNvGrpSpPr/>
              <p:nvPr/>
            </p:nvGrpSpPr>
            <p:grpSpPr>
              <a:xfrm>
                <a:off x="9212770" y="939344"/>
                <a:ext cx="397913" cy="2260459"/>
                <a:chOff x="6494131" y="3300804"/>
                <a:chExt cx="458787" cy="2606275"/>
              </a:xfrm>
            </p:grpSpPr>
            <p:sp>
              <p:nvSpPr>
                <p:cNvPr id="132" name="Rectangle: Single Corner Rounded 17">
                  <a:extLst>
                    <a:ext uri="{FF2B5EF4-FFF2-40B4-BE49-F238E27FC236}">
                      <a16:creationId xmlns:a16="http://schemas.microsoft.com/office/drawing/2014/main" id="{8A1D3CBD-B68A-49CD-9F20-FB191169AFE1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33" name="Rectangle: Single Corner Rounded 17">
                  <a:extLst>
                    <a:ext uri="{FF2B5EF4-FFF2-40B4-BE49-F238E27FC236}">
                      <a16:creationId xmlns:a16="http://schemas.microsoft.com/office/drawing/2014/main" id="{1166F989-BC33-49C9-B827-DE9D983BEEE1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noFill/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119" name="Group 118">
                <a:extLst>
                  <a:ext uri="{FF2B5EF4-FFF2-40B4-BE49-F238E27FC236}">
                    <a16:creationId xmlns:a16="http://schemas.microsoft.com/office/drawing/2014/main" id="{755D805C-B2FE-4166-825F-A8EA99932045}"/>
                  </a:ext>
                </a:extLst>
              </p:cNvPr>
              <p:cNvGrpSpPr/>
              <p:nvPr/>
            </p:nvGrpSpPr>
            <p:grpSpPr>
              <a:xfrm>
                <a:off x="9498243" y="335679"/>
                <a:ext cx="588888" cy="1074112"/>
                <a:chOff x="5940897" y="994367"/>
                <a:chExt cx="678978" cy="1238435"/>
              </a:xfrm>
            </p:grpSpPr>
            <p:sp>
              <p:nvSpPr>
                <p:cNvPr id="129" name="Rectangle 128">
                  <a:extLst>
                    <a:ext uri="{FF2B5EF4-FFF2-40B4-BE49-F238E27FC236}">
                      <a16:creationId xmlns:a16="http://schemas.microsoft.com/office/drawing/2014/main" id="{881E5EFE-29C1-4ACB-A405-432FCB960428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Rectangle: Rounded Corners 129">
                  <a:extLst>
                    <a:ext uri="{FF2B5EF4-FFF2-40B4-BE49-F238E27FC236}">
                      <a16:creationId xmlns:a16="http://schemas.microsoft.com/office/drawing/2014/main" id="{0781F694-BB19-4882-8F32-08172A82777F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Star: 7 Points 130">
                  <a:extLst>
                    <a:ext uri="{FF2B5EF4-FFF2-40B4-BE49-F238E27FC236}">
                      <a16:creationId xmlns:a16="http://schemas.microsoft.com/office/drawing/2014/main" id="{5BE66BA0-08BD-4DA2-B5E9-80E39136B38B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18A49FE1-21C0-475F-BF51-828A32EB8162}"/>
                  </a:ext>
                </a:extLst>
              </p:cNvPr>
              <p:cNvGrpSpPr/>
              <p:nvPr/>
            </p:nvGrpSpPr>
            <p:grpSpPr>
              <a:xfrm rot="215655">
                <a:off x="8746319" y="1180245"/>
                <a:ext cx="641111" cy="3097554"/>
                <a:chOff x="7194629" y="991053"/>
                <a:chExt cx="696028" cy="3362886"/>
              </a:xfrm>
            </p:grpSpPr>
            <p:grpSp>
              <p:nvGrpSpPr>
                <p:cNvPr id="121" name="Group 120">
                  <a:extLst>
                    <a:ext uri="{FF2B5EF4-FFF2-40B4-BE49-F238E27FC236}">
                      <a16:creationId xmlns:a16="http://schemas.microsoft.com/office/drawing/2014/main" id="{076D6D54-278C-4377-8BA0-2316ABD13764}"/>
                    </a:ext>
                  </a:extLst>
                </p:cNvPr>
                <p:cNvGrpSpPr/>
                <p:nvPr/>
              </p:nvGrpSpPr>
              <p:grpSpPr>
                <a:xfrm rot="225478">
                  <a:off x="7194629" y="991053"/>
                  <a:ext cx="696028" cy="3362886"/>
                  <a:chOff x="10764538" y="1475263"/>
                  <a:chExt cx="668227" cy="3228566"/>
                </a:xfrm>
              </p:grpSpPr>
              <p:sp>
                <p:nvSpPr>
                  <p:cNvPr id="125" name="Rectangle 124">
                    <a:extLst>
                      <a:ext uri="{FF2B5EF4-FFF2-40B4-BE49-F238E27FC236}">
                        <a16:creationId xmlns:a16="http://schemas.microsoft.com/office/drawing/2014/main" id="{72DD2351-70D4-4F27-BED4-6A58D28DF4C7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38255" y="1633623"/>
                    <a:ext cx="312002" cy="2671333"/>
                  </a:xfrm>
                  <a:prstGeom prst="rect">
                    <a:avLst/>
                  </a:prstGeom>
                  <a:pattFill prst="dkVert">
                    <a:fgClr>
                      <a:srgbClr val="C00000"/>
                    </a:fgClr>
                    <a:bgClr>
                      <a:schemeClr val="bg1"/>
                    </a:bgClr>
                  </a:pattFill>
                  <a:ln>
                    <a:noFill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126" name="Rectangle 125">
                    <a:extLst>
                      <a:ext uri="{FF2B5EF4-FFF2-40B4-BE49-F238E27FC236}">
                        <a16:creationId xmlns:a16="http://schemas.microsoft.com/office/drawing/2014/main" id="{AB9BB0AA-C9D9-45C0-A1BE-E522FB689E05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64538" y="1475263"/>
                    <a:ext cx="312003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127" name="Isosceles Triangle 126">
                    <a:extLst>
                      <a:ext uri="{FF2B5EF4-FFF2-40B4-BE49-F238E27FC236}">
                        <a16:creationId xmlns:a16="http://schemas.microsoft.com/office/drawing/2014/main" id="{4589512D-861A-456A-9C1D-70BF81988CF4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27184" y="4295246"/>
                    <a:ext cx="305581" cy="345418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128" name="Isosceles Triangle 127">
                    <a:extLst>
                      <a:ext uri="{FF2B5EF4-FFF2-40B4-BE49-F238E27FC236}">
                        <a16:creationId xmlns:a16="http://schemas.microsoft.com/office/drawing/2014/main" id="{CDBEB0A9-FC8D-44A3-87A8-4D0483EBB259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34700" y="4484162"/>
                    <a:ext cx="112667" cy="219667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122" name="Group 121">
                  <a:extLst>
                    <a:ext uri="{FF2B5EF4-FFF2-40B4-BE49-F238E27FC236}">
                      <a16:creationId xmlns:a16="http://schemas.microsoft.com/office/drawing/2014/main" id="{C65A9042-0AF5-425C-9730-E616FE34796C}"/>
                    </a:ext>
                  </a:extLst>
                </p:cNvPr>
                <p:cNvGrpSpPr/>
                <p:nvPr/>
              </p:nvGrpSpPr>
              <p:grpSpPr>
                <a:xfrm>
                  <a:off x="7233061" y="2647964"/>
                  <a:ext cx="553631" cy="619645"/>
                  <a:chOff x="1561874" y="128097"/>
                  <a:chExt cx="465375" cy="520866"/>
                </a:xfrm>
              </p:grpSpPr>
              <p:sp>
                <p:nvSpPr>
                  <p:cNvPr id="123" name="Freeform: Shape 122">
                    <a:extLst>
                      <a:ext uri="{FF2B5EF4-FFF2-40B4-BE49-F238E27FC236}">
                        <a16:creationId xmlns:a16="http://schemas.microsoft.com/office/drawing/2014/main" id="{600CA9DD-5CC7-42D2-8A4B-F94577AB53D1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686620" y="128097"/>
                    <a:ext cx="340629" cy="520866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Cylinder 123">
                    <a:extLst>
                      <a:ext uri="{FF2B5EF4-FFF2-40B4-BE49-F238E27FC236}">
                        <a16:creationId xmlns:a16="http://schemas.microsoft.com/office/drawing/2014/main" id="{6C7BF5D9-23E5-45EB-829E-84052CFDE4B0}"/>
                      </a:ext>
                    </a:extLst>
                  </p:cNvPr>
                  <p:cNvSpPr/>
                  <p:nvPr/>
                </p:nvSpPr>
                <p:spPr>
                  <a:xfrm rot="15964330" flipH="1">
                    <a:off x="1565159" y="316597"/>
                    <a:ext cx="164949" cy="171519"/>
                  </a:xfrm>
                  <a:prstGeom prst="can">
                    <a:avLst/>
                  </a:prstGeom>
                  <a:solidFill>
                    <a:srgbClr val="7030A0"/>
                  </a:solidFill>
                  <a:ln>
                    <a:noFill/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379666C2-C20F-4E00-8B60-4160FDCE7717}"/>
                </a:ext>
              </a:extLst>
            </p:cNvPr>
            <p:cNvSpPr/>
            <p:nvPr/>
          </p:nvSpPr>
          <p:spPr>
            <a:xfrm>
              <a:off x="1981200" y="-685800"/>
              <a:ext cx="8229600" cy="822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95B3AB6F-0787-4CB8-96CF-3DCFB9BF2C1A}"/>
              </a:ext>
            </a:extLst>
          </p:cNvPr>
          <p:cNvGrpSpPr/>
          <p:nvPr/>
        </p:nvGrpSpPr>
        <p:grpSpPr>
          <a:xfrm>
            <a:off x="6274306" y="391886"/>
            <a:ext cx="1955294" cy="1658833"/>
            <a:chOff x="8652388" y="198155"/>
            <a:chExt cx="1955294" cy="1658833"/>
          </a:xfrm>
        </p:grpSpPr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8A9FC362-19B4-4D01-B7C6-9C2CEB26E55A}"/>
                </a:ext>
              </a:extLst>
            </p:cNvPr>
            <p:cNvCxnSpPr>
              <a:cxnSpLocks/>
            </p:cNvCxnSpPr>
            <p:nvPr/>
          </p:nvCxnSpPr>
          <p:spPr>
            <a:xfrm>
              <a:off x="8662219" y="1856986"/>
              <a:ext cx="194546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0BA8EBFD-C81F-4E53-8DFB-0293388CA30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52388" y="198155"/>
              <a:ext cx="1639608" cy="165883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7BC33E60-6B2D-400A-BAFA-0434C67CD4BD}"/>
              </a:ext>
            </a:extLst>
          </p:cNvPr>
          <p:cNvGrpSpPr/>
          <p:nvPr/>
        </p:nvGrpSpPr>
        <p:grpSpPr>
          <a:xfrm rot="7176905">
            <a:off x="4654167" y="3312661"/>
            <a:ext cx="6006766" cy="885615"/>
            <a:chOff x="4032985" y="2517985"/>
            <a:chExt cx="6006766" cy="885615"/>
          </a:xfrm>
        </p:grpSpPr>
        <p:sp>
          <p:nvSpPr>
            <p:cNvPr id="142" name="Rectangle: Single Corner Rounded 141">
              <a:extLst>
                <a:ext uri="{FF2B5EF4-FFF2-40B4-BE49-F238E27FC236}">
                  <a16:creationId xmlns:a16="http://schemas.microsoft.com/office/drawing/2014/main" id="{251407C9-71CB-4A16-8B56-1A915B26F143}"/>
                </a:ext>
              </a:extLst>
            </p:cNvPr>
            <p:cNvSpPr/>
            <p:nvPr/>
          </p:nvSpPr>
          <p:spPr>
            <a:xfrm>
              <a:off x="4032985" y="2517985"/>
              <a:ext cx="6006766" cy="885615"/>
            </a:xfrm>
            <a:prstGeom prst="round1Rect">
              <a:avLst/>
            </a:prstGeom>
            <a:gradFill flip="none" rotWithShape="1">
              <a:gsLst>
                <a:gs pos="100000">
                  <a:schemeClr val="bg1"/>
                </a:gs>
                <a:gs pos="0">
                  <a:schemeClr val="bg1"/>
                </a:gs>
              </a:gsLst>
              <a:lin ang="2700000" scaled="1"/>
              <a:tileRect/>
            </a:gradFill>
            <a:ln w="28575" cap="rnd"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11000">
                    <a:srgbClr val="29C7C7"/>
                  </a:gs>
                  <a:gs pos="6000">
                    <a:schemeClr val="bg2"/>
                  </a:gs>
                </a:gsLst>
                <a:path path="shape">
                  <a:fillToRect l="50000" t="50000" r="50000" b="50000"/>
                </a:path>
                <a:tileRect/>
              </a:gra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gradFill>
                  <a:gsLst>
                    <a:gs pos="59000">
                      <a:schemeClr val="accent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C4757F65-4C86-4881-87DF-CB2D5EA07D64}"/>
                </a:ext>
              </a:extLst>
            </p:cNvPr>
            <p:cNvGrpSpPr/>
            <p:nvPr/>
          </p:nvGrpSpPr>
          <p:grpSpPr>
            <a:xfrm>
              <a:off x="4249559" y="2530368"/>
              <a:ext cx="662230" cy="443657"/>
              <a:chOff x="5013862" y="1667039"/>
              <a:chExt cx="982919" cy="457200"/>
            </a:xfrm>
          </p:grpSpPr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C3007551-C695-499E-A23F-1FDCCFA7EE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E2D055A0-F9B1-4F43-A61C-2462138EA1F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>
                <a:extLst>
                  <a:ext uri="{FF2B5EF4-FFF2-40B4-BE49-F238E27FC236}">
                    <a16:creationId xmlns:a16="http://schemas.microsoft.com/office/drawing/2014/main" id="{BAE6374C-2DC1-44AE-B413-D79CCFA546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0A38AAB4-1CB1-4F01-85AB-6F47574EBB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BD8220DD-3D31-4851-A66A-DDFEF85C86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307B7AAA-64EC-466A-BF13-7256061E4B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1F9D32BE-2742-4C9B-994A-1030B953F7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A2BB6D05-A712-41BB-B005-C6A75CC415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>
                <a:extLst>
                  <a:ext uri="{FF2B5EF4-FFF2-40B4-BE49-F238E27FC236}">
                    <a16:creationId xmlns:a16="http://schemas.microsoft.com/office/drawing/2014/main" id="{A491A4EA-47CD-4F5B-A5A9-574EAC67B7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>
                <a:extLst>
                  <a:ext uri="{FF2B5EF4-FFF2-40B4-BE49-F238E27FC236}">
                    <a16:creationId xmlns:a16="http://schemas.microsoft.com/office/drawing/2014/main" id="{CBBEFA36-720A-430F-B65C-12196919FE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11B2DA38-170C-4E46-8887-2D5A4E17A1B2}"/>
                </a:ext>
              </a:extLst>
            </p:cNvPr>
            <p:cNvGrpSpPr/>
            <p:nvPr/>
          </p:nvGrpSpPr>
          <p:grpSpPr>
            <a:xfrm>
              <a:off x="7958834" y="2524865"/>
              <a:ext cx="662230" cy="443657"/>
              <a:chOff x="5013862" y="1667039"/>
              <a:chExt cx="982919" cy="457200"/>
            </a:xfrm>
          </p:grpSpPr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A8209C95-DBE9-4DE8-97D1-2A2A71D47E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B93063B3-F9E6-48E9-85D0-426FA09C84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>
                <a:extLst>
                  <a:ext uri="{FF2B5EF4-FFF2-40B4-BE49-F238E27FC236}">
                    <a16:creationId xmlns:a16="http://schemas.microsoft.com/office/drawing/2014/main" id="{38FEE566-4D22-46D5-9CAC-A84C66EB20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id="{E83C2189-F1EE-4682-A3C7-5C72E201EF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8C74225B-7CC0-4956-8EC2-DDE364C133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3EF97402-33A1-430C-9AC7-CC830C2C2F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>
                <a:extLst>
                  <a:ext uri="{FF2B5EF4-FFF2-40B4-BE49-F238E27FC236}">
                    <a16:creationId xmlns:a16="http://schemas.microsoft.com/office/drawing/2014/main" id="{7C656CF0-0421-4C1B-B7AE-B88CBDC534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>
                <a:extLst>
                  <a:ext uri="{FF2B5EF4-FFF2-40B4-BE49-F238E27FC236}">
                    <a16:creationId xmlns:a16="http://schemas.microsoft.com/office/drawing/2014/main" id="{CA26CCEF-5CAF-4829-91F5-440B99DA63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>
                <a:extLst>
                  <a:ext uri="{FF2B5EF4-FFF2-40B4-BE49-F238E27FC236}">
                    <a16:creationId xmlns:a16="http://schemas.microsoft.com/office/drawing/2014/main" id="{7F8646E4-80CF-4A83-8747-C7199C7679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>
                <a:extLst>
                  <a:ext uri="{FF2B5EF4-FFF2-40B4-BE49-F238E27FC236}">
                    <a16:creationId xmlns:a16="http://schemas.microsoft.com/office/drawing/2014/main" id="{B7000765-533C-4096-835E-5A4FB2A383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B44D1DAD-5403-4D96-A90B-81353FE107C7}"/>
                </a:ext>
              </a:extLst>
            </p:cNvPr>
            <p:cNvGrpSpPr/>
            <p:nvPr/>
          </p:nvGrpSpPr>
          <p:grpSpPr>
            <a:xfrm>
              <a:off x="7217549" y="2520352"/>
              <a:ext cx="662230" cy="443657"/>
              <a:chOff x="5013862" y="1667039"/>
              <a:chExt cx="982919" cy="457200"/>
            </a:xfrm>
          </p:grpSpPr>
          <p:cxnSp>
            <p:nvCxnSpPr>
              <p:cNvPr id="200" name="Straight Connector 199">
                <a:extLst>
                  <a:ext uri="{FF2B5EF4-FFF2-40B4-BE49-F238E27FC236}">
                    <a16:creationId xmlns:a16="http://schemas.microsoft.com/office/drawing/2014/main" id="{0A722121-94DF-4E80-942E-A441BF82D0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>
                <a:extLst>
                  <a:ext uri="{FF2B5EF4-FFF2-40B4-BE49-F238E27FC236}">
                    <a16:creationId xmlns:a16="http://schemas.microsoft.com/office/drawing/2014/main" id="{5849552A-EB23-4915-9429-A0E5C013B1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>
                <a:extLst>
                  <a:ext uri="{FF2B5EF4-FFF2-40B4-BE49-F238E27FC236}">
                    <a16:creationId xmlns:a16="http://schemas.microsoft.com/office/drawing/2014/main" id="{041CC423-6DD2-4F03-B0CD-03557BF81D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>
                <a:extLst>
                  <a:ext uri="{FF2B5EF4-FFF2-40B4-BE49-F238E27FC236}">
                    <a16:creationId xmlns:a16="http://schemas.microsoft.com/office/drawing/2014/main" id="{B9FAD7E9-DABA-4FCD-A7D9-80C758E054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>
                <a:extLst>
                  <a:ext uri="{FF2B5EF4-FFF2-40B4-BE49-F238E27FC236}">
                    <a16:creationId xmlns:a16="http://schemas.microsoft.com/office/drawing/2014/main" id="{A0EF9140-05AC-4F3F-8C14-8466EABA4E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>
                <a:extLst>
                  <a:ext uri="{FF2B5EF4-FFF2-40B4-BE49-F238E27FC236}">
                    <a16:creationId xmlns:a16="http://schemas.microsoft.com/office/drawing/2014/main" id="{96B63FB7-E3AE-494A-9AE9-6343849DD5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E6F07343-0D5B-44FA-9EC7-07FE38BCB3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>
                <a:extLst>
                  <a:ext uri="{FF2B5EF4-FFF2-40B4-BE49-F238E27FC236}">
                    <a16:creationId xmlns:a16="http://schemas.microsoft.com/office/drawing/2014/main" id="{1987A864-4A52-46F5-A18C-6B470DAF53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>
                <a:extLst>
                  <a:ext uri="{FF2B5EF4-FFF2-40B4-BE49-F238E27FC236}">
                    <a16:creationId xmlns:a16="http://schemas.microsoft.com/office/drawing/2014/main" id="{5002A367-A333-4073-AE0A-A8CFCF7F67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0E20204E-70F8-4854-8800-75CC63E472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C630ACFB-4BFF-478B-99A3-7537507464AF}"/>
                </a:ext>
              </a:extLst>
            </p:cNvPr>
            <p:cNvGrpSpPr/>
            <p:nvPr/>
          </p:nvGrpSpPr>
          <p:grpSpPr>
            <a:xfrm>
              <a:off x="6478467" y="2524384"/>
              <a:ext cx="662230" cy="443657"/>
              <a:chOff x="5013862" y="1667039"/>
              <a:chExt cx="982919" cy="457200"/>
            </a:xfrm>
          </p:grpSpPr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id="{4832B01A-3796-408A-9E06-0BE3356885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id="{4EF650A9-2B07-447C-A539-D430FD9B38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>
                <a:extLst>
                  <a:ext uri="{FF2B5EF4-FFF2-40B4-BE49-F238E27FC236}">
                    <a16:creationId xmlns:a16="http://schemas.microsoft.com/office/drawing/2014/main" id="{7BAF360A-14AA-407F-9C30-22387DC4A3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id="{3BEA2FD8-D406-48EF-B62C-043E0B5986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3C65F054-15BB-4E78-92AF-E8C9A6791D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DFD28276-ADC2-43C7-A649-0F97ACC7C8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AF457199-4394-4948-AE63-18ECB9A29D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26AE9496-0781-4389-AF1A-AA9A40928F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>
                <a:extLst>
                  <a:ext uri="{FF2B5EF4-FFF2-40B4-BE49-F238E27FC236}">
                    <a16:creationId xmlns:a16="http://schemas.microsoft.com/office/drawing/2014/main" id="{BB5B404A-EFA9-4D32-A52F-7FBDC04FA2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119711F6-8960-4F1B-BFAC-3C77875B11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Group 146">
              <a:extLst>
                <a:ext uri="{FF2B5EF4-FFF2-40B4-BE49-F238E27FC236}">
                  <a16:creationId xmlns:a16="http://schemas.microsoft.com/office/drawing/2014/main" id="{18623FBF-892D-4CA6-A982-9BD6608371E4}"/>
                </a:ext>
              </a:extLst>
            </p:cNvPr>
            <p:cNvGrpSpPr/>
            <p:nvPr/>
          </p:nvGrpSpPr>
          <p:grpSpPr>
            <a:xfrm>
              <a:off x="5746085" y="2523358"/>
              <a:ext cx="662230" cy="443657"/>
              <a:chOff x="5013862" y="1667039"/>
              <a:chExt cx="982919" cy="457200"/>
            </a:xfrm>
          </p:grpSpPr>
          <p:cxnSp>
            <p:nvCxnSpPr>
              <p:cNvPr id="180" name="Straight Connector 179">
                <a:extLst>
                  <a:ext uri="{FF2B5EF4-FFF2-40B4-BE49-F238E27FC236}">
                    <a16:creationId xmlns:a16="http://schemas.microsoft.com/office/drawing/2014/main" id="{6478156D-795C-4A2C-90F7-1F0609CAED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754855E4-8AB1-4811-9AD0-2C908519C8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C42D172A-62D3-42F7-8911-1C59D5C4DC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7A872AA8-EFCF-4934-9D91-7E18241143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D8EFD49D-ADD2-4349-B09A-CC95C91D19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F2FA7657-3A57-4490-8CCB-175524E1BE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>
                <a:extLst>
                  <a:ext uri="{FF2B5EF4-FFF2-40B4-BE49-F238E27FC236}">
                    <a16:creationId xmlns:a16="http://schemas.microsoft.com/office/drawing/2014/main" id="{04A13F45-AFA0-4D5F-B46D-02F8385652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id="{50CBEDA8-4F42-470D-953C-E7C68AF068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id="{53C9012B-9819-4869-8AB0-434143FA533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3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F1A04B1B-E67C-4D24-964A-4E59023BD0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9113F9C8-00F3-4EE3-A2D4-DAD736BEA830}"/>
                </a:ext>
              </a:extLst>
            </p:cNvPr>
            <p:cNvGrpSpPr/>
            <p:nvPr/>
          </p:nvGrpSpPr>
          <p:grpSpPr>
            <a:xfrm>
              <a:off x="4995978" y="2528887"/>
              <a:ext cx="662230" cy="443657"/>
              <a:chOff x="5013862" y="1667039"/>
              <a:chExt cx="982919" cy="457200"/>
            </a:xfrm>
          </p:grpSpPr>
          <p:cxnSp>
            <p:nvCxnSpPr>
              <p:cNvPr id="170" name="Straight Connector 169">
                <a:extLst>
                  <a:ext uri="{FF2B5EF4-FFF2-40B4-BE49-F238E27FC236}">
                    <a16:creationId xmlns:a16="http://schemas.microsoft.com/office/drawing/2014/main" id="{45802474-F2D3-484E-8194-9AD41D590B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22732" y="167326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>
                <a:extLst>
                  <a:ext uri="{FF2B5EF4-FFF2-40B4-BE49-F238E27FC236}">
                    <a16:creationId xmlns:a16="http://schemas.microsoft.com/office/drawing/2014/main" id="{2D220809-7BAB-475C-AA17-97F0B78C16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37810" y="167326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FF7CEE4E-D97B-4951-98C6-4EE275BFD5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267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40800735-8C17-4003-9544-6135C86162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52720" y="167326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4" name="Straight Connector 173">
                <a:extLst>
                  <a:ext uri="{FF2B5EF4-FFF2-40B4-BE49-F238E27FC236}">
                    <a16:creationId xmlns:a16="http://schemas.microsoft.com/office/drawing/2014/main" id="{1E67038A-CBB9-4232-9C8E-9357ACB7CF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67800" y="167930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9806FA1E-FB3E-406B-A6B5-EB09D4C111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71838" y="167930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>
                <a:extLst>
                  <a:ext uri="{FF2B5EF4-FFF2-40B4-BE49-F238E27FC236}">
                    <a16:creationId xmlns:a16="http://schemas.microsoft.com/office/drawing/2014/main" id="{03D33A19-525E-4701-A401-1F24AFAA335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298" y="168088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>
                <a:extLst>
                  <a:ext uri="{FF2B5EF4-FFF2-40B4-BE49-F238E27FC236}">
                    <a16:creationId xmlns:a16="http://schemas.microsoft.com/office/drawing/2014/main" id="{FA671747-8B71-4174-8161-17A17D2DE7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85038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>
                <a:extLst>
                  <a:ext uri="{FF2B5EF4-FFF2-40B4-BE49-F238E27FC236}">
                    <a16:creationId xmlns:a16="http://schemas.microsoft.com/office/drawing/2014/main" id="{64E5ADA3-B8A7-4095-B6FE-9707FC7734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96781" y="16822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>
                <a:extLst>
                  <a:ext uri="{FF2B5EF4-FFF2-40B4-BE49-F238E27FC236}">
                    <a16:creationId xmlns:a16="http://schemas.microsoft.com/office/drawing/2014/main" id="{2C77C999-601C-4132-835C-2BDDCA5C0F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013862" y="166703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518F1436-E139-4001-BF17-982C32745ED0}"/>
                </a:ext>
              </a:extLst>
            </p:cNvPr>
            <p:cNvGrpSpPr/>
            <p:nvPr/>
          </p:nvGrpSpPr>
          <p:grpSpPr>
            <a:xfrm>
              <a:off x="8696349" y="2520741"/>
              <a:ext cx="729012" cy="443657"/>
              <a:chOff x="8947148" y="2627159"/>
              <a:chExt cx="1082040" cy="457200"/>
            </a:xfrm>
          </p:grpSpPr>
          <p:cxnSp>
            <p:nvCxnSpPr>
              <p:cNvPr id="159" name="Straight Connector 158">
                <a:extLst>
                  <a:ext uri="{FF2B5EF4-FFF2-40B4-BE49-F238E27FC236}">
                    <a16:creationId xmlns:a16="http://schemas.microsoft.com/office/drawing/2014/main" id="{D7CC88A4-6984-4137-AA09-E5308A570E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56018" y="263338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0" name="Straight Connector 159">
                <a:extLst>
                  <a:ext uri="{FF2B5EF4-FFF2-40B4-BE49-F238E27FC236}">
                    <a16:creationId xmlns:a16="http://schemas.microsoft.com/office/drawing/2014/main" id="{05BF6874-34E1-4FA9-914B-2DC42672DE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71096" y="2633380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>
                <a:extLst>
                  <a:ext uri="{FF2B5EF4-FFF2-40B4-BE49-F238E27FC236}">
                    <a16:creationId xmlns:a16="http://schemas.microsoft.com/office/drawing/2014/main" id="{960ABA5F-24E8-47A5-AAB2-B105BF9FB3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8553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>
                <a:extLst>
                  <a:ext uri="{FF2B5EF4-FFF2-40B4-BE49-F238E27FC236}">
                    <a16:creationId xmlns:a16="http://schemas.microsoft.com/office/drawing/2014/main" id="{D812964E-C66A-4FBE-A2B5-348EC16747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6006" y="2633384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>
                <a:extLst>
                  <a:ext uri="{FF2B5EF4-FFF2-40B4-BE49-F238E27FC236}">
                    <a16:creationId xmlns:a16="http://schemas.microsoft.com/office/drawing/2014/main" id="{D51CE769-278E-48E0-8AE9-2ABEDB5E49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01086" y="2639429"/>
                <a:ext cx="0" cy="3657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>
                <a:extLst>
                  <a:ext uri="{FF2B5EF4-FFF2-40B4-BE49-F238E27FC236}">
                    <a16:creationId xmlns:a16="http://schemas.microsoft.com/office/drawing/2014/main" id="{05A486E7-B8CA-4EAA-BA4A-1415C64D69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05124" y="2639429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>
                <a:extLst>
                  <a:ext uri="{FF2B5EF4-FFF2-40B4-BE49-F238E27FC236}">
                    <a16:creationId xmlns:a16="http://schemas.microsoft.com/office/drawing/2014/main" id="{16DFDBCD-CFC0-468E-B8AC-756BECA4DC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12584" y="2641002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5CD6F582-A095-49F8-A347-2F25CD09AA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18324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88B3DE1C-EFC2-4918-A4B8-874C2F1A97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30067" y="2642401"/>
                <a:ext cx="0" cy="22085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>
                <a:extLst>
                  <a:ext uri="{FF2B5EF4-FFF2-40B4-BE49-F238E27FC236}">
                    <a16:creationId xmlns:a16="http://schemas.microsoft.com/office/drawing/2014/main" id="{725CAFB9-AAD8-4512-AB9F-B57C94D6AA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4714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48705045-ADCF-4487-A1E5-8035659A36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29188" y="2627159"/>
                <a:ext cx="0" cy="4572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56A267C6-5898-4F5B-A582-C6BAEC11BEF0}"/>
                </a:ext>
              </a:extLst>
            </p:cNvPr>
            <p:cNvSpPr txBox="1"/>
            <p:nvPr/>
          </p:nvSpPr>
          <p:spPr>
            <a:xfrm>
              <a:off x="7133033" y="2982703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AC4A9823-7E83-44E3-A093-C06B13B7BE9D}"/>
                </a:ext>
              </a:extLst>
            </p:cNvPr>
            <p:cNvSpPr txBox="1"/>
            <p:nvPr/>
          </p:nvSpPr>
          <p:spPr>
            <a:xfrm>
              <a:off x="6385260" y="3005038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3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6E64322E-900A-49F6-814B-9D82AF363E59}"/>
                </a:ext>
              </a:extLst>
            </p:cNvPr>
            <p:cNvSpPr txBox="1"/>
            <p:nvPr/>
          </p:nvSpPr>
          <p:spPr>
            <a:xfrm>
              <a:off x="5658208" y="2975915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2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0EB5A30A-0448-4D72-AE56-9E15793BBDAF}"/>
                </a:ext>
              </a:extLst>
            </p:cNvPr>
            <p:cNvSpPr txBox="1"/>
            <p:nvPr/>
          </p:nvSpPr>
          <p:spPr>
            <a:xfrm>
              <a:off x="4906460" y="2976476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F9BCD2B8-AC0B-46CC-A611-692FF56138E9}"/>
                </a:ext>
              </a:extLst>
            </p:cNvPr>
            <p:cNvSpPr txBox="1"/>
            <p:nvPr/>
          </p:nvSpPr>
          <p:spPr>
            <a:xfrm>
              <a:off x="4167848" y="2960521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8693C59B-867D-4EFA-A04A-31762D8E4D85}"/>
                </a:ext>
              </a:extLst>
            </p:cNvPr>
            <p:cNvSpPr txBox="1"/>
            <p:nvPr/>
          </p:nvSpPr>
          <p:spPr>
            <a:xfrm>
              <a:off x="9331715" y="3005037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7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52B86E90-C6BA-443A-9F46-E96976201BBE}"/>
                </a:ext>
              </a:extLst>
            </p:cNvPr>
            <p:cNvSpPr txBox="1"/>
            <p:nvPr/>
          </p:nvSpPr>
          <p:spPr>
            <a:xfrm>
              <a:off x="8603799" y="2982703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6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11A48139-FECA-4C53-B81A-CE2C9596853A}"/>
                </a:ext>
              </a:extLst>
            </p:cNvPr>
            <p:cNvSpPr txBox="1"/>
            <p:nvPr/>
          </p:nvSpPr>
          <p:spPr>
            <a:xfrm>
              <a:off x="7870146" y="2989481"/>
              <a:ext cx="165900" cy="268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5</a:t>
              </a:r>
            </a:p>
          </p:txBody>
        </p:sp>
        <p:pic>
          <p:nvPicPr>
            <p:cNvPr id="158" name="Picture 157">
              <a:extLst>
                <a:ext uri="{FF2B5EF4-FFF2-40B4-BE49-F238E27FC236}">
                  <a16:creationId xmlns:a16="http://schemas.microsoft.com/office/drawing/2014/main" id="{6BED114D-E7FC-4FA7-B303-EF6C42EF77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3760" y="2649560"/>
              <a:ext cx="360000" cy="360000"/>
            </a:xfrm>
            <a:prstGeom prst="rect">
              <a:avLst/>
            </a:prstGeom>
          </p:spPr>
        </p:pic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E6C6E233-A4B6-49CB-870F-3AA242A95B7D}"/>
              </a:ext>
            </a:extLst>
          </p:cNvPr>
          <p:cNvGrpSpPr/>
          <p:nvPr/>
        </p:nvGrpSpPr>
        <p:grpSpPr>
          <a:xfrm rot="5400000" flipH="1">
            <a:off x="8056802" y="4759506"/>
            <a:ext cx="517995" cy="2502717"/>
            <a:chOff x="10764539" y="1475264"/>
            <a:chExt cx="668226" cy="3228565"/>
          </a:xfrm>
        </p:grpSpPr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9914001F-7026-402E-8BBD-764C958BB89B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301829BB-8AD8-4B97-853D-E67A2ED81094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33" name="Isosceles Triangle 232">
              <a:extLst>
                <a:ext uri="{FF2B5EF4-FFF2-40B4-BE49-F238E27FC236}">
                  <a16:creationId xmlns:a16="http://schemas.microsoft.com/office/drawing/2014/main" id="{B28E799D-364C-4432-8070-439DAAEB47F8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34" name="Isosceles Triangle 233">
              <a:extLst>
                <a:ext uri="{FF2B5EF4-FFF2-40B4-BE49-F238E27FC236}">
                  <a16:creationId xmlns:a16="http://schemas.microsoft.com/office/drawing/2014/main" id="{6446DA61-7BC9-4A7D-8AC4-17134044B1D3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1D1580B0-0BF2-4A65-B25C-1A84F546B221}"/>
              </a:ext>
            </a:extLst>
          </p:cNvPr>
          <p:cNvGrpSpPr/>
          <p:nvPr/>
        </p:nvGrpSpPr>
        <p:grpSpPr>
          <a:xfrm rot="15064569" flipH="1">
            <a:off x="8884118" y="4813936"/>
            <a:ext cx="517995" cy="2502717"/>
            <a:chOff x="10764539" y="1475264"/>
            <a:chExt cx="668226" cy="3228565"/>
          </a:xfrm>
        </p:grpSpPr>
        <p:sp>
          <p:nvSpPr>
            <p:cNvPr id="236" name="Rectangle 235">
              <a:extLst>
                <a:ext uri="{FF2B5EF4-FFF2-40B4-BE49-F238E27FC236}">
                  <a16:creationId xmlns:a16="http://schemas.microsoft.com/office/drawing/2014/main" id="{FA8FA2FC-3AB6-45BA-B07D-6F8A31AC4E55}"/>
                </a:ext>
              </a:extLst>
            </p:cNvPr>
            <p:cNvSpPr/>
            <p:nvPr/>
          </p:nvSpPr>
          <p:spPr>
            <a:xfrm rot="21178441">
              <a:off x="10938255" y="1633623"/>
              <a:ext cx="312002" cy="2671333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70748">
                  <a:srgbClr val="FFC000"/>
                </a:gs>
                <a:gs pos="38000">
                  <a:srgbClr val="FFFF00"/>
                </a:gs>
              </a:gsLst>
              <a:lin ang="0" scaled="1"/>
              <a:tileRect/>
            </a:gra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95D72742-660F-4472-A68D-C16817EE5210}"/>
                </a:ext>
              </a:extLst>
            </p:cNvPr>
            <p:cNvSpPr/>
            <p:nvPr/>
          </p:nvSpPr>
          <p:spPr>
            <a:xfrm rot="21178441">
              <a:off x="10764539" y="1475264"/>
              <a:ext cx="312003" cy="243237"/>
            </a:xfrm>
            <a:prstGeom prst="rect">
              <a:avLst/>
            </a:prstGeom>
            <a:gradFill flip="none" rotWithShape="1">
              <a:gsLst>
                <a:gs pos="2000">
                  <a:srgbClr val="FFC000"/>
                </a:gs>
                <a:gs pos="50000">
                  <a:srgbClr val="FFFF0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38" name="Isosceles Triangle 237">
              <a:extLst>
                <a:ext uri="{FF2B5EF4-FFF2-40B4-BE49-F238E27FC236}">
                  <a16:creationId xmlns:a16="http://schemas.microsoft.com/office/drawing/2014/main" id="{75DD1F4D-9047-48F1-B7E8-4BC0E5FB8625}"/>
                </a:ext>
              </a:extLst>
            </p:cNvPr>
            <p:cNvSpPr/>
            <p:nvPr/>
          </p:nvSpPr>
          <p:spPr>
            <a:xfrm rot="10378441">
              <a:off x="11127184" y="4295246"/>
              <a:ext cx="305581" cy="345418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  <p:sp>
          <p:nvSpPr>
            <p:cNvPr id="239" name="Isosceles Triangle 238">
              <a:extLst>
                <a:ext uri="{FF2B5EF4-FFF2-40B4-BE49-F238E27FC236}">
                  <a16:creationId xmlns:a16="http://schemas.microsoft.com/office/drawing/2014/main" id="{A488B866-6CE0-4808-8184-1FD740BE854A}"/>
                </a:ext>
              </a:extLst>
            </p:cNvPr>
            <p:cNvSpPr/>
            <p:nvPr/>
          </p:nvSpPr>
          <p:spPr>
            <a:xfrm rot="10378441">
              <a:off x="11234700" y="4484162"/>
              <a:ext cx="112667" cy="219667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 dirty="0"/>
            </a:p>
          </p:txBody>
        </p:sp>
      </p:grpSp>
      <p:cxnSp>
        <p:nvCxnSpPr>
          <p:cNvPr id="240" name="Straight Arrow Connector 239">
            <a:extLst>
              <a:ext uri="{FF2B5EF4-FFF2-40B4-BE49-F238E27FC236}">
                <a16:creationId xmlns:a16="http://schemas.microsoft.com/office/drawing/2014/main" id="{4997D5E3-E469-4847-B6E0-CDE76F18A27B}"/>
              </a:ext>
            </a:extLst>
          </p:cNvPr>
          <p:cNvCxnSpPr>
            <a:cxnSpLocks/>
            <a:endCxn id="151" idx="2"/>
          </p:cNvCxnSpPr>
          <p:nvPr/>
        </p:nvCxnSpPr>
        <p:spPr>
          <a:xfrm flipH="1" flipV="1">
            <a:off x="7666172" y="3106837"/>
            <a:ext cx="2759638" cy="27421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>
            <a:extLst>
              <a:ext uri="{FF2B5EF4-FFF2-40B4-BE49-F238E27FC236}">
                <a16:creationId xmlns:a16="http://schemas.microsoft.com/office/drawing/2014/main" id="{A808A9F8-F410-4FB5-81E1-1B12791AA840}"/>
              </a:ext>
            </a:extLst>
          </p:cNvPr>
          <p:cNvSpPr txBox="1"/>
          <p:nvPr/>
        </p:nvSpPr>
        <p:spPr>
          <a:xfrm>
            <a:off x="8277226" y="2628900"/>
            <a:ext cx="571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C55BC799-49A7-4400-B938-4F719FF5EBD9}"/>
              </a:ext>
            </a:extLst>
          </p:cNvPr>
          <p:cNvSpPr txBox="1"/>
          <p:nvPr/>
        </p:nvSpPr>
        <p:spPr>
          <a:xfrm>
            <a:off x="7479666" y="3041015"/>
            <a:ext cx="571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4B23873B-C70A-4E7C-A963-178F85718CC4}"/>
              </a:ext>
            </a:extLst>
          </p:cNvPr>
          <p:cNvSpPr txBox="1"/>
          <p:nvPr/>
        </p:nvSpPr>
        <p:spPr>
          <a:xfrm>
            <a:off x="8053706" y="3072130"/>
            <a:ext cx="571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cxnSp>
        <p:nvCxnSpPr>
          <p:cNvPr id="244" name="Straight Arrow Connector 243">
            <a:extLst>
              <a:ext uri="{FF2B5EF4-FFF2-40B4-BE49-F238E27FC236}">
                <a16:creationId xmlns:a16="http://schemas.microsoft.com/office/drawing/2014/main" id="{BD30466D-CF92-4493-A773-662BB9448AE3}"/>
              </a:ext>
            </a:extLst>
          </p:cNvPr>
          <p:cNvCxnSpPr>
            <a:cxnSpLocks/>
          </p:cNvCxnSpPr>
          <p:nvPr/>
        </p:nvCxnSpPr>
        <p:spPr>
          <a:xfrm flipV="1">
            <a:off x="7027217" y="2957009"/>
            <a:ext cx="1671388" cy="288801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58065768-8D8F-4901-BF94-CD87D52F4657}"/>
              </a:ext>
            </a:extLst>
          </p:cNvPr>
          <p:cNvGrpSpPr/>
          <p:nvPr/>
        </p:nvGrpSpPr>
        <p:grpSpPr>
          <a:xfrm rot="11290634" flipV="1">
            <a:off x="4747527" y="-2187252"/>
            <a:ext cx="8686800" cy="8686800"/>
            <a:chOff x="1981200" y="-685800"/>
            <a:chExt cx="8229600" cy="8229600"/>
          </a:xfrm>
        </p:grpSpPr>
        <p:grpSp>
          <p:nvGrpSpPr>
            <p:cNvPr id="246" name="Group 245">
              <a:extLst>
                <a:ext uri="{FF2B5EF4-FFF2-40B4-BE49-F238E27FC236}">
                  <a16:creationId xmlns:a16="http://schemas.microsoft.com/office/drawing/2014/main" id="{B00C960E-C2F8-4486-8F8F-A6584E94EBCA}"/>
                </a:ext>
              </a:extLst>
            </p:cNvPr>
            <p:cNvGrpSpPr/>
            <p:nvPr/>
          </p:nvGrpSpPr>
          <p:grpSpPr>
            <a:xfrm>
              <a:off x="4360131" y="-527051"/>
              <a:ext cx="1748569" cy="3943351"/>
              <a:chOff x="8746319" y="335679"/>
              <a:chExt cx="1748569" cy="3943351"/>
            </a:xfrm>
          </p:grpSpPr>
          <p:grpSp>
            <p:nvGrpSpPr>
              <p:cNvPr id="248" name="Group 247">
                <a:extLst>
                  <a:ext uri="{FF2B5EF4-FFF2-40B4-BE49-F238E27FC236}">
                    <a16:creationId xmlns:a16="http://schemas.microsoft.com/office/drawing/2014/main" id="{0C5E3D65-5E3F-414B-B6F4-433841C02E91}"/>
                  </a:ext>
                </a:extLst>
              </p:cNvPr>
              <p:cNvGrpSpPr/>
              <p:nvPr/>
            </p:nvGrpSpPr>
            <p:grpSpPr>
              <a:xfrm>
                <a:off x="10060920" y="96463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265" name="Group 264">
                  <a:extLst>
                    <a:ext uri="{FF2B5EF4-FFF2-40B4-BE49-F238E27FC236}">
                      <a16:creationId xmlns:a16="http://schemas.microsoft.com/office/drawing/2014/main" id="{D76DB0C0-96C9-4A9B-A2C1-FE5CCCCFD3EA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267" name="Rectangle: Single Corner Rounded 17">
                    <a:extLst>
                      <a:ext uri="{FF2B5EF4-FFF2-40B4-BE49-F238E27FC236}">
                        <a16:creationId xmlns:a16="http://schemas.microsoft.com/office/drawing/2014/main" id="{272442EC-8B96-4C08-8A55-B58D4D3E6F0A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68" name="Rectangle: Single Corner Rounded 17">
                    <a:extLst>
                      <a:ext uri="{FF2B5EF4-FFF2-40B4-BE49-F238E27FC236}">
                        <a16:creationId xmlns:a16="http://schemas.microsoft.com/office/drawing/2014/main" id="{3D0ED197-C947-4458-8F8F-C50B91A98380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266" name="Isosceles Triangle 265">
                  <a:extLst>
                    <a:ext uri="{FF2B5EF4-FFF2-40B4-BE49-F238E27FC236}">
                      <a16:creationId xmlns:a16="http://schemas.microsoft.com/office/drawing/2014/main" id="{1D05C962-D22E-404A-8FC8-CFBBCC7F93CB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249" name="Group 248">
                <a:extLst>
                  <a:ext uri="{FF2B5EF4-FFF2-40B4-BE49-F238E27FC236}">
                    <a16:creationId xmlns:a16="http://schemas.microsoft.com/office/drawing/2014/main" id="{B06D60D2-5890-4A93-9A56-22F1AB8B5AD3}"/>
                  </a:ext>
                </a:extLst>
              </p:cNvPr>
              <p:cNvGrpSpPr/>
              <p:nvPr/>
            </p:nvGrpSpPr>
            <p:grpSpPr>
              <a:xfrm>
                <a:off x="9212770" y="939344"/>
                <a:ext cx="397913" cy="2260459"/>
                <a:chOff x="6494131" y="3300804"/>
                <a:chExt cx="458787" cy="2606275"/>
              </a:xfrm>
            </p:grpSpPr>
            <p:sp>
              <p:nvSpPr>
                <p:cNvPr id="263" name="Rectangle: Single Corner Rounded 17">
                  <a:extLst>
                    <a:ext uri="{FF2B5EF4-FFF2-40B4-BE49-F238E27FC236}">
                      <a16:creationId xmlns:a16="http://schemas.microsoft.com/office/drawing/2014/main" id="{20280968-76BE-44B5-8242-9DDD6FD681F8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64" name="Rectangle: Single Corner Rounded 17">
                  <a:extLst>
                    <a:ext uri="{FF2B5EF4-FFF2-40B4-BE49-F238E27FC236}">
                      <a16:creationId xmlns:a16="http://schemas.microsoft.com/office/drawing/2014/main" id="{D9D4DAA4-2E12-4F1B-B69E-84F5569C49E5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noFill/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250" name="Group 249">
                <a:extLst>
                  <a:ext uri="{FF2B5EF4-FFF2-40B4-BE49-F238E27FC236}">
                    <a16:creationId xmlns:a16="http://schemas.microsoft.com/office/drawing/2014/main" id="{95141EAA-0485-4FA6-99F1-FCC9A892CBBE}"/>
                  </a:ext>
                </a:extLst>
              </p:cNvPr>
              <p:cNvGrpSpPr/>
              <p:nvPr/>
            </p:nvGrpSpPr>
            <p:grpSpPr>
              <a:xfrm>
                <a:off x="9498243" y="335679"/>
                <a:ext cx="588888" cy="1074112"/>
                <a:chOff x="5940897" y="994367"/>
                <a:chExt cx="678978" cy="1238435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C0F71DA0-6BA9-49D1-9FEC-6625711A40E5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1" name="Rectangle: Rounded Corners 260">
                  <a:extLst>
                    <a:ext uri="{FF2B5EF4-FFF2-40B4-BE49-F238E27FC236}">
                      <a16:creationId xmlns:a16="http://schemas.microsoft.com/office/drawing/2014/main" id="{1E704A31-65B0-4A91-8966-F444CE2ACB41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2" name="Star: 7 Points 261">
                  <a:extLst>
                    <a:ext uri="{FF2B5EF4-FFF2-40B4-BE49-F238E27FC236}">
                      <a16:creationId xmlns:a16="http://schemas.microsoft.com/office/drawing/2014/main" id="{1910D38E-6CBC-4FCD-9C5F-6E0D6697CC55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1" name="Group 250">
                <a:extLst>
                  <a:ext uri="{FF2B5EF4-FFF2-40B4-BE49-F238E27FC236}">
                    <a16:creationId xmlns:a16="http://schemas.microsoft.com/office/drawing/2014/main" id="{8278E00F-C8A7-44B3-80C4-722DB58C5102}"/>
                  </a:ext>
                </a:extLst>
              </p:cNvPr>
              <p:cNvGrpSpPr/>
              <p:nvPr/>
            </p:nvGrpSpPr>
            <p:grpSpPr>
              <a:xfrm rot="215655">
                <a:off x="8746319" y="1180245"/>
                <a:ext cx="641111" cy="3097554"/>
                <a:chOff x="7194629" y="991053"/>
                <a:chExt cx="696028" cy="3362886"/>
              </a:xfrm>
            </p:grpSpPr>
            <p:grpSp>
              <p:nvGrpSpPr>
                <p:cNvPr id="252" name="Group 251">
                  <a:extLst>
                    <a:ext uri="{FF2B5EF4-FFF2-40B4-BE49-F238E27FC236}">
                      <a16:creationId xmlns:a16="http://schemas.microsoft.com/office/drawing/2014/main" id="{B9BF3863-6B3F-4CEA-A3B9-CD6971CB4C4F}"/>
                    </a:ext>
                  </a:extLst>
                </p:cNvPr>
                <p:cNvGrpSpPr/>
                <p:nvPr/>
              </p:nvGrpSpPr>
              <p:grpSpPr>
                <a:xfrm rot="225478">
                  <a:off x="7194629" y="991053"/>
                  <a:ext cx="696028" cy="3362886"/>
                  <a:chOff x="10764538" y="1475263"/>
                  <a:chExt cx="668227" cy="3228566"/>
                </a:xfrm>
              </p:grpSpPr>
              <p:sp>
                <p:nvSpPr>
                  <p:cNvPr id="256" name="Rectangle 255">
                    <a:extLst>
                      <a:ext uri="{FF2B5EF4-FFF2-40B4-BE49-F238E27FC236}">
                        <a16:creationId xmlns:a16="http://schemas.microsoft.com/office/drawing/2014/main" id="{047E4AE3-9CBD-4E84-BDDB-BA7C7B2A235B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38255" y="1633623"/>
                    <a:ext cx="312002" cy="2671333"/>
                  </a:xfrm>
                  <a:prstGeom prst="rect">
                    <a:avLst/>
                  </a:prstGeom>
                  <a:pattFill prst="dkVert">
                    <a:fgClr>
                      <a:srgbClr val="C00000"/>
                    </a:fgClr>
                    <a:bgClr>
                      <a:schemeClr val="bg1"/>
                    </a:bgClr>
                  </a:pattFill>
                  <a:ln>
                    <a:noFill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257" name="Rectangle 256">
                    <a:extLst>
                      <a:ext uri="{FF2B5EF4-FFF2-40B4-BE49-F238E27FC236}">
                        <a16:creationId xmlns:a16="http://schemas.microsoft.com/office/drawing/2014/main" id="{BBB8E18B-569C-426A-8520-AE6420E53FCC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64538" y="1475263"/>
                    <a:ext cx="312003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258" name="Isosceles Triangle 257">
                    <a:extLst>
                      <a:ext uri="{FF2B5EF4-FFF2-40B4-BE49-F238E27FC236}">
                        <a16:creationId xmlns:a16="http://schemas.microsoft.com/office/drawing/2014/main" id="{25A6C0F3-6210-49D4-ADDD-C7DB189CB33D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27184" y="4295246"/>
                    <a:ext cx="305581" cy="345418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259" name="Isosceles Triangle 258">
                    <a:extLst>
                      <a:ext uri="{FF2B5EF4-FFF2-40B4-BE49-F238E27FC236}">
                        <a16:creationId xmlns:a16="http://schemas.microsoft.com/office/drawing/2014/main" id="{E98B220A-6310-492C-BB09-6827C996F9CF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34700" y="4484162"/>
                    <a:ext cx="112667" cy="219667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253" name="Group 252">
                  <a:extLst>
                    <a:ext uri="{FF2B5EF4-FFF2-40B4-BE49-F238E27FC236}">
                      <a16:creationId xmlns:a16="http://schemas.microsoft.com/office/drawing/2014/main" id="{75144959-86CB-49BD-837C-639BF4B9022F}"/>
                    </a:ext>
                  </a:extLst>
                </p:cNvPr>
                <p:cNvGrpSpPr/>
                <p:nvPr/>
              </p:nvGrpSpPr>
              <p:grpSpPr>
                <a:xfrm>
                  <a:off x="7233061" y="2647964"/>
                  <a:ext cx="553631" cy="619645"/>
                  <a:chOff x="1561874" y="128097"/>
                  <a:chExt cx="465375" cy="520866"/>
                </a:xfrm>
              </p:grpSpPr>
              <p:sp>
                <p:nvSpPr>
                  <p:cNvPr id="254" name="Freeform: Shape 253">
                    <a:extLst>
                      <a:ext uri="{FF2B5EF4-FFF2-40B4-BE49-F238E27FC236}">
                        <a16:creationId xmlns:a16="http://schemas.microsoft.com/office/drawing/2014/main" id="{94C22C13-7D11-4BE8-95E5-370DA0BB2ADD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686620" y="128097"/>
                    <a:ext cx="340629" cy="520866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5" name="Cylinder 254">
                    <a:extLst>
                      <a:ext uri="{FF2B5EF4-FFF2-40B4-BE49-F238E27FC236}">
                        <a16:creationId xmlns:a16="http://schemas.microsoft.com/office/drawing/2014/main" id="{0F8F5C40-4719-4293-8E67-DABAC18070E3}"/>
                      </a:ext>
                    </a:extLst>
                  </p:cNvPr>
                  <p:cNvSpPr/>
                  <p:nvPr/>
                </p:nvSpPr>
                <p:spPr>
                  <a:xfrm rot="15964330" flipH="1">
                    <a:off x="1565159" y="316597"/>
                    <a:ext cx="164949" cy="171519"/>
                  </a:xfrm>
                  <a:prstGeom prst="can">
                    <a:avLst/>
                  </a:prstGeom>
                  <a:solidFill>
                    <a:srgbClr val="7030A0"/>
                  </a:solidFill>
                  <a:ln>
                    <a:noFill/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ECF0D074-54DB-460D-8414-FFBFABF21F11}"/>
                </a:ext>
              </a:extLst>
            </p:cNvPr>
            <p:cNvSpPr/>
            <p:nvPr/>
          </p:nvSpPr>
          <p:spPr>
            <a:xfrm>
              <a:off x="1981200" y="-685800"/>
              <a:ext cx="8229600" cy="822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EB4331E3-0A4E-4D3E-8DB6-CBA0A3EE80F5}"/>
              </a:ext>
            </a:extLst>
          </p:cNvPr>
          <p:cNvGrpSpPr/>
          <p:nvPr/>
        </p:nvGrpSpPr>
        <p:grpSpPr>
          <a:xfrm rot="17957220" flipH="1">
            <a:off x="2653190" y="-1574975"/>
            <a:ext cx="7315200" cy="7315200"/>
            <a:chOff x="1981200" y="-685800"/>
            <a:chExt cx="8229600" cy="8229600"/>
          </a:xfrm>
        </p:grpSpPr>
        <p:grpSp>
          <p:nvGrpSpPr>
            <p:cNvPr id="270" name="Group 269">
              <a:extLst>
                <a:ext uri="{FF2B5EF4-FFF2-40B4-BE49-F238E27FC236}">
                  <a16:creationId xmlns:a16="http://schemas.microsoft.com/office/drawing/2014/main" id="{F5EF3D07-0E5C-4379-8BC8-C783729CF288}"/>
                </a:ext>
              </a:extLst>
            </p:cNvPr>
            <p:cNvGrpSpPr/>
            <p:nvPr/>
          </p:nvGrpSpPr>
          <p:grpSpPr>
            <a:xfrm>
              <a:off x="4360131" y="-527051"/>
              <a:ext cx="1748569" cy="3943351"/>
              <a:chOff x="8746319" y="335679"/>
              <a:chExt cx="1748569" cy="3943351"/>
            </a:xfrm>
          </p:grpSpPr>
          <p:grpSp>
            <p:nvGrpSpPr>
              <p:cNvPr id="272" name="Group 271">
                <a:extLst>
                  <a:ext uri="{FF2B5EF4-FFF2-40B4-BE49-F238E27FC236}">
                    <a16:creationId xmlns:a16="http://schemas.microsoft.com/office/drawing/2014/main" id="{3CE3541D-C417-42F4-85F4-03F4DB16F959}"/>
                  </a:ext>
                </a:extLst>
              </p:cNvPr>
              <p:cNvGrpSpPr/>
              <p:nvPr/>
            </p:nvGrpSpPr>
            <p:grpSpPr>
              <a:xfrm>
                <a:off x="10060920" y="96463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289" name="Group 288">
                  <a:extLst>
                    <a:ext uri="{FF2B5EF4-FFF2-40B4-BE49-F238E27FC236}">
                      <a16:creationId xmlns:a16="http://schemas.microsoft.com/office/drawing/2014/main" id="{73156229-A9A6-48F9-97A6-F0FC854050B4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291" name="Rectangle: Single Corner Rounded 17">
                    <a:extLst>
                      <a:ext uri="{FF2B5EF4-FFF2-40B4-BE49-F238E27FC236}">
                        <a16:creationId xmlns:a16="http://schemas.microsoft.com/office/drawing/2014/main" id="{D2096D48-B815-46D1-81BB-E54F4A9FC09A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92" name="Rectangle: Single Corner Rounded 17">
                    <a:extLst>
                      <a:ext uri="{FF2B5EF4-FFF2-40B4-BE49-F238E27FC236}">
                        <a16:creationId xmlns:a16="http://schemas.microsoft.com/office/drawing/2014/main" id="{A6D371E1-CD71-443A-9AE0-17ADA0EA20B9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290" name="Isosceles Triangle 289">
                  <a:extLst>
                    <a:ext uri="{FF2B5EF4-FFF2-40B4-BE49-F238E27FC236}">
                      <a16:creationId xmlns:a16="http://schemas.microsoft.com/office/drawing/2014/main" id="{8841252C-BB77-48D7-B983-F4A7257E7EEC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273" name="Group 272">
                <a:extLst>
                  <a:ext uri="{FF2B5EF4-FFF2-40B4-BE49-F238E27FC236}">
                    <a16:creationId xmlns:a16="http://schemas.microsoft.com/office/drawing/2014/main" id="{42D60224-7886-47F5-8A80-E693AD382717}"/>
                  </a:ext>
                </a:extLst>
              </p:cNvPr>
              <p:cNvGrpSpPr/>
              <p:nvPr/>
            </p:nvGrpSpPr>
            <p:grpSpPr>
              <a:xfrm>
                <a:off x="9212770" y="939344"/>
                <a:ext cx="397913" cy="2260459"/>
                <a:chOff x="6494131" y="3300804"/>
                <a:chExt cx="458787" cy="2606275"/>
              </a:xfrm>
            </p:grpSpPr>
            <p:sp>
              <p:nvSpPr>
                <p:cNvPr id="287" name="Rectangle: Single Corner Rounded 17">
                  <a:extLst>
                    <a:ext uri="{FF2B5EF4-FFF2-40B4-BE49-F238E27FC236}">
                      <a16:creationId xmlns:a16="http://schemas.microsoft.com/office/drawing/2014/main" id="{755F2962-DC29-4178-A351-D5DD34CDC033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88" name="Rectangle: Single Corner Rounded 17">
                  <a:extLst>
                    <a:ext uri="{FF2B5EF4-FFF2-40B4-BE49-F238E27FC236}">
                      <a16:creationId xmlns:a16="http://schemas.microsoft.com/office/drawing/2014/main" id="{EB37DB7E-8600-40A6-9910-E50000CBFE70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noFill/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274" name="Group 273">
                <a:extLst>
                  <a:ext uri="{FF2B5EF4-FFF2-40B4-BE49-F238E27FC236}">
                    <a16:creationId xmlns:a16="http://schemas.microsoft.com/office/drawing/2014/main" id="{635A20FC-8BD7-44B9-A08D-331EEA8BB96C}"/>
                  </a:ext>
                </a:extLst>
              </p:cNvPr>
              <p:cNvGrpSpPr/>
              <p:nvPr/>
            </p:nvGrpSpPr>
            <p:grpSpPr>
              <a:xfrm>
                <a:off x="9498243" y="335679"/>
                <a:ext cx="588888" cy="1074112"/>
                <a:chOff x="5940897" y="994367"/>
                <a:chExt cx="678978" cy="1238435"/>
              </a:xfrm>
            </p:grpSpPr>
            <p:sp>
              <p:nvSpPr>
                <p:cNvPr id="284" name="Rectangle 283">
                  <a:extLst>
                    <a:ext uri="{FF2B5EF4-FFF2-40B4-BE49-F238E27FC236}">
                      <a16:creationId xmlns:a16="http://schemas.microsoft.com/office/drawing/2014/main" id="{59AE9F5C-9D95-4EEA-8027-42F2D68C8380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5" name="Rectangle: Rounded Corners 284">
                  <a:extLst>
                    <a:ext uri="{FF2B5EF4-FFF2-40B4-BE49-F238E27FC236}">
                      <a16:creationId xmlns:a16="http://schemas.microsoft.com/office/drawing/2014/main" id="{210A753B-F505-4B94-94B0-4DB48A015F17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6" name="Star: 7 Points 285">
                  <a:extLst>
                    <a:ext uri="{FF2B5EF4-FFF2-40B4-BE49-F238E27FC236}">
                      <a16:creationId xmlns:a16="http://schemas.microsoft.com/office/drawing/2014/main" id="{E8ECF44A-9749-4FE3-B978-853316E99B56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5" name="Group 274">
                <a:extLst>
                  <a:ext uri="{FF2B5EF4-FFF2-40B4-BE49-F238E27FC236}">
                    <a16:creationId xmlns:a16="http://schemas.microsoft.com/office/drawing/2014/main" id="{028CCB27-D56B-4FCB-BA04-BFDFDBC0DC6D}"/>
                  </a:ext>
                </a:extLst>
              </p:cNvPr>
              <p:cNvGrpSpPr/>
              <p:nvPr/>
            </p:nvGrpSpPr>
            <p:grpSpPr>
              <a:xfrm rot="215655">
                <a:off x="8746319" y="1180245"/>
                <a:ext cx="641111" cy="3097554"/>
                <a:chOff x="7194629" y="991053"/>
                <a:chExt cx="696028" cy="3362886"/>
              </a:xfrm>
            </p:grpSpPr>
            <p:grpSp>
              <p:nvGrpSpPr>
                <p:cNvPr id="276" name="Group 275">
                  <a:extLst>
                    <a:ext uri="{FF2B5EF4-FFF2-40B4-BE49-F238E27FC236}">
                      <a16:creationId xmlns:a16="http://schemas.microsoft.com/office/drawing/2014/main" id="{8D31B7BC-A5EC-4DDA-A4A9-FA99219925B1}"/>
                    </a:ext>
                  </a:extLst>
                </p:cNvPr>
                <p:cNvGrpSpPr/>
                <p:nvPr/>
              </p:nvGrpSpPr>
              <p:grpSpPr>
                <a:xfrm rot="225478">
                  <a:off x="7194629" y="991053"/>
                  <a:ext cx="696028" cy="3362886"/>
                  <a:chOff x="10764538" y="1475263"/>
                  <a:chExt cx="668227" cy="3228566"/>
                </a:xfrm>
              </p:grpSpPr>
              <p:sp>
                <p:nvSpPr>
                  <p:cNvPr id="280" name="Rectangle 279">
                    <a:extLst>
                      <a:ext uri="{FF2B5EF4-FFF2-40B4-BE49-F238E27FC236}">
                        <a16:creationId xmlns:a16="http://schemas.microsoft.com/office/drawing/2014/main" id="{265A3135-10CE-45C1-A467-9F1FF5562E39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38255" y="1633623"/>
                    <a:ext cx="312002" cy="2671333"/>
                  </a:xfrm>
                  <a:prstGeom prst="rect">
                    <a:avLst/>
                  </a:prstGeom>
                  <a:pattFill prst="dkVert">
                    <a:fgClr>
                      <a:srgbClr val="C00000"/>
                    </a:fgClr>
                    <a:bgClr>
                      <a:schemeClr val="bg1"/>
                    </a:bgClr>
                  </a:pattFill>
                  <a:ln>
                    <a:noFill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281" name="Rectangle 280">
                    <a:extLst>
                      <a:ext uri="{FF2B5EF4-FFF2-40B4-BE49-F238E27FC236}">
                        <a16:creationId xmlns:a16="http://schemas.microsoft.com/office/drawing/2014/main" id="{7D54B6EC-7D77-411B-9E40-AD8A27ACD0FF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64538" y="1475263"/>
                    <a:ext cx="312003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282" name="Isosceles Triangle 281">
                    <a:extLst>
                      <a:ext uri="{FF2B5EF4-FFF2-40B4-BE49-F238E27FC236}">
                        <a16:creationId xmlns:a16="http://schemas.microsoft.com/office/drawing/2014/main" id="{93700FFA-BD3D-46DE-8AA3-61392692F62D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27184" y="4295246"/>
                    <a:ext cx="305581" cy="345418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283" name="Isosceles Triangle 282">
                    <a:extLst>
                      <a:ext uri="{FF2B5EF4-FFF2-40B4-BE49-F238E27FC236}">
                        <a16:creationId xmlns:a16="http://schemas.microsoft.com/office/drawing/2014/main" id="{8068D6FF-6BA5-459E-9042-978E64DA0891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34700" y="4484162"/>
                    <a:ext cx="112667" cy="219667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277" name="Group 276">
                  <a:extLst>
                    <a:ext uri="{FF2B5EF4-FFF2-40B4-BE49-F238E27FC236}">
                      <a16:creationId xmlns:a16="http://schemas.microsoft.com/office/drawing/2014/main" id="{9075B8D7-9896-4D8F-A7CA-6914297DAD79}"/>
                    </a:ext>
                  </a:extLst>
                </p:cNvPr>
                <p:cNvGrpSpPr/>
                <p:nvPr/>
              </p:nvGrpSpPr>
              <p:grpSpPr>
                <a:xfrm>
                  <a:off x="7233061" y="2647964"/>
                  <a:ext cx="553631" cy="619645"/>
                  <a:chOff x="1561874" y="128097"/>
                  <a:chExt cx="465375" cy="520866"/>
                </a:xfrm>
              </p:grpSpPr>
              <p:sp>
                <p:nvSpPr>
                  <p:cNvPr id="278" name="Freeform: Shape 277">
                    <a:extLst>
                      <a:ext uri="{FF2B5EF4-FFF2-40B4-BE49-F238E27FC236}">
                        <a16:creationId xmlns:a16="http://schemas.microsoft.com/office/drawing/2014/main" id="{E739CE3F-873A-4AFB-AD4E-7A083C0EC1EF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686620" y="128097"/>
                    <a:ext cx="340629" cy="520866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9" name="Cylinder 278">
                    <a:extLst>
                      <a:ext uri="{FF2B5EF4-FFF2-40B4-BE49-F238E27FC236}">
                        <a16:creationId xmlns:a16="http://schemas.microsoft.com/office/drawing/2014/main" id="{4E48F752-C822-4BE6-8F2E-B53CFF60C1C4}"/>
                      </a:ext>
                    </a:extLst>
                  </p:cNvPr>
                  <p:cNvSpPr/>
                  <p:nvPr/>
                </p:nvSpPr>
                <p:spPr>
                  <a:xfrm rot="15964330" flipH="1">
                    <a:off x="1565159" y="316597"/>
                    <a:ext cx="164949" cy="171519"/>
                  </a:xfrm>
                  <a:prstGeom prst="can">
                    <a:avLst/>
                  </a:prstGeom>
                  <a:solidFill>
                    <a:srgbClr val="7030A0"/>
                  </a:solidFill>
                  <a:ln>
                    <a:noFill/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7F8620DA-B34C-4D09-846D-A87D4993C997}"/>
                </a:ext>
              </a:extLst>
            </p:cNvPr>
            <p:cNvSpPr/>
            <p:nvPr/>
          </p:nvSpPr>
          <p:spPr>
            <a:xfrm>
              <a:off x="1981200" y="-685800"/>
              <a:ext cx="8229600" cy="822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ED5F24E1-4FE0-44AE-8C66-9655FE607D5A}"/>
              </a:ext>
            </a:extLst>
          </p:cNvPr>
          <p:cNvGrpSpPr/>
          <p:nvPr/>
        </p:nvGrpSpPr>
        <p:grpSpPr>
          <a:xfrm rot="3445895">
            <a:off x="6772533" y="2172151"/>
            <a:ext cx="7315200" cy="7315200"/>
            <a:chOff x="1981200" y="-685800"/>
            <a:chExt cx="8229600" cy="8229600"/>
          </a:xfrm>
        </p:grpSpPr>
        <p:grpSp>
          <p:nvGrpSpPr>
            <p:cNvPr id="294" name="Group 293">
              <a:extLst>
                <a:ext uri="{FF2B5EF4-FFF2-40B4-BE49-F238E27FC236}">
                  <a16:creationId xmlns:a16="http://schemas.microsoft.com/office/drawing/2014/main" id="{6AA1255C-D041-4A36-9A64-25C0A4DC1C9E}"/>
                </a:ext>
              </a:extLst>
            </p:cNvPr>
            <p:cNvGrpSpPr/>
            <p:nvPr/>
          </p:nvGrpSpPr>
          <p:grpSpPr>
            <a:xfrm>
              <a:off x="4360131" y="-527051"/>
              <a:ext cx="1748569" cy="3943351"/>
              <a:chOff x="8746319" y="335679"/>
              <a:chExt cx="1748569" cy="3943351"/>
            </a:xfrm>
          </p:grpSpPr>
          <p:grpSp>
            <p:nvGrpSpPr>
              <p:cNvPr id="296" name="Group 295">
                <a:extLst>
                  <a:ext uri="{FF2B5EF4-FFF2-40B4-BE49-F238E27FC236}">
                    <a16:creationId xmlns:a16="http://schemas.microsoft.com/office/drawing/2014/main" id="{88CBE3E6-5C88-4622-AB6D-EE80C336E48F}"/>
                  </a:ext>
                </a:extLst>
              </p:cNvPr>
              <p:cNvGrpSpPr/>
              <p:nvPr/>
            </p:nvGrpSpPr>
            <p:grpSpPr>
              <a:xfrm>
                <a:off x="10060920" y="96463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313" name="Group 312">
                  <a:extLst>
                    <a:ext uri="{FF2B5EF4-FFF2-40B4-BE49-F238E27FC236}">
                      <a16:creationId xmlns:a16="http://schemas.microsoft.com/office/drawing/2014/main" id="{99C26859-AEB8-4526-8079-5A1628706A33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315" name="Rectangle: Single Corner Rounded 17">
                    <a:extLst>
                      <a:ext uri="{FF2B5EF4-FFF2-40B4-BE49-F238E27FC236}">
                        <a16:creationId xmlns:a16="http://schemas.microsoft.com/office/drawing/2014/main" id="{4E1D2D6C-200E-4B37-9F2E-3BCD4C248538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16" name="Rectangle: Single Corner Rounded 17">
                    <a:extLst>
                      <a:ext uri="{FF2B5EF4-FFF2-40B4-BE49-F238E27FC236}">
                        <a16:creationId xmlns:a16="http://schemas.microsoft.com/office/drawing/2014/main" id="{445417FB-F6A4-4130-B167-550346FDBDB4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314" name="Isosceles Triangle 313">
                  <a:extLst>
                    <a:ext uri="{FF2B5EF4-FFF2-40B4-BE49-F238E27FC236}">
                      <a16:creationId xmlns:a16="http://schemas.microsoft.com/office/drawing/2014/main" id="{058334B5-5EFB-4104-81B1-AC8C79396077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297" name="Group 296">
                <a:extLst>
                  <a:ext uri="{FF2B5EF4-FFF2-40B4-BE49-F238E27FC236}">
                    <a16:creationId xmlns:a16="http://schemas.microsoft.com/office/drawing/2014/main" id="{788F3910-C850-4CBF-9C01-462A9504B722}"/>
                  </a:ext>
                </a:extLst>
              </p:cNvPr>
              <p:cNvGrpSpPr/>
              <p:nvPr/>
            </p:nvGrpSpPr>
            <p:grpSpPr>
              <a:xfrm>
                <a:off x="9212770" y="939344"/>
                <a:ext cx="397913" cy="2260459"/>
                <a:chOff x="6494131" y="3300804"/>
                <a:chExt cx="458787" cy="2606275"/>
              </a:xfrm>
            </p:grpSpPr>
            <p:sp>
              <p:nvSpPr>
                <p:cNvPr id="311" name="Rectangle: Single Corner Rounded 17">
                  <a:extLst>
                    <a:ext uri="{FF2B5EF4-FFF2-40B4-BE49-F238E27FC236}">
                      <a16:creationId xmlns:a16="http://schemas.microsoft.com/office/drawing/2014/main" id="{9B86CCEB-F7DE-4613-B267-F237ED5BF541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12" name="Rectangle: Single Corner Rounded 17">
                  <a:extLst>
                    <a:ext uri="{FF2B5EF4-FFF2-40B4-BE49-F238E27FC236}">
                      <a16:creationId xmlns:a16="http://schemas.microsoft.com/office/drawing/2014/main" id="{826EE754-20CA-4F0C-8A2A-D5E4C91EA688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noFill/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298" name="Group 297">
                <a:extLst>
                  <a:ext uri="{FF2B5EF4-FFF2-40B4-BE49-F238E27FC236}">
                    <a16:creationId xmlns:a16="http://schemas.microsoft.com/office/drawing/2014/main" id="{0F2F1415-F263-46A0-A0EB-FAD382B3F73E}"/>
                  </a:ext>
                </a:extLst>
              </p:cNvPr>
              <p:cNvGrpSpPr/>
              <p:nvPr/>
            </p:nvGrpSpPr>
            <p:grpSpPr>
              <a:xfrm>
                <a:off x="9498243" y="335679"/>
                <a:ext cx="588888" cy="1074112"/>
                <a:chOff x="5940897" y="994367"/>
                <a:chExt cx="678978" cy="1238435"/>
              </a:xfrm>
            </p:grpSpPr>
            <p:sp>
              <p:nvSpPr>
                <p:cNvPr id="308" name="Rectangle 307">
                  <a:extLst>
                    <a:ext uri="{FF2B5EF4-FFF2-40B4-BE49-F238E27FC236}">
                      <a16:creationId xmlns:a16="http://schemas.microsoft.com/office/drawing/2014/main" id="{808EC7FB-310F-4BDB-A465-C6720D9A3814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9" name="Rectangle: Rounded Corners 308">
                  <a:extLst>
                    <a:ext uri="{FF2B5EF4-FFF2-40B4-BE49-F238E27FC236}">
                      <a16:creationId xmlns:a16="http://schemas.microsoft.com/office/drawing/2014/main" id="{5ACBD110-DAD5-4E9A-96CE-B76B0521099D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" name="Star: 7 Points 309">
                  <a:extLst>
                    <a:ext uri="{FF2B5EF4-FFF2-40B4-BE49-F238E27FC236}">
                      <a16:creationId xmlns:a16="http://schemas.microsoft.com/office/drawing/2014/main" id="{5D8870C2-15F1-43F9-8136-B4DA2DF5431F}"/>
                    </a:ext>
                  </a:extLst>
                </p:cNvPr>
                <p:cNvSpPr/>
                <p:nvPr/>
              </p:nvSpPr>
              <p:spPr>
                <a:xfrm>
                  <a:off x="6158614" y="1679762"/>
                  <a:ext cx="264114" cy="272391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99" name="Group 298">
                <a:extLst>
                  <a:ext uri="{FF2B5EF4-FFF2-40B4-BE49-F238E27FC236}">
                    <a16:creationId xmlns:a16="http://schemas.microsoft.com/office/drawing/2014/main" id="{D4319448-5AF8-484D-8656-04BB1103E6F6}"/>
                  </a:ext>
                </a:extLst>
              </p:cNvPr>
              <p:cNvGrpSpPr/>
              <p:nvPr/>
            </p:nvGrpSpPr>
            <p:grpSpPr>
              <a:xfrm rot="215655">
                <a:off x="8746319" y="1180245"/>
                <a:ext cx="641111" cy="3097554"/>
                <a:chOff x="7194629" y="991053"/>
                <a:chExt cx="696028" cy="3362886"/>
              </a:xfrm>
            </p:grpSpPr>
            <p:grpSp>
              <p:nvGrpSpPr>
                <p:cNvPr id="300" name="Group 299">
                  <a:extLst>
                    <a:ext uri="{FF2B5EF4-FFF2-40B4-BE49-F238E27FC236}">
                      <a16:creationId xmlns:a16="http://schemas.microsoft.com/office/drawing/2014/main" id="{48351969-AE0A-446D-8365-A4E1B51F5DAF}"/>
                    </a:ext>
                  </a:extLst>
                </p:cNvPr>
                <p:cNvGrpSpPr/>
                <p:nvPr/>
              </p:nvGrpSpPr>
              <p:grpSpPr>
                <a:xfrm rot="225478">
                  <a:off x="7194629" y="991053"/>
                  <a:ext cx="696028" cy="3362886"/>
                  <a:chOff x="10764538" y="1475263"/>
                  <a:chExt cx="668227" cy="3228566"/>
                </a:xfrm>
              </p:grpSpPr>
              <p:sp>
                <p:nvSpPr>
                  <p:cNvPr id="304" name="Rectangle 303">
                    <a:extLst>
                      <a:ext uri="{FF2B5EF4-FFF2-40B4-BE49-F238E27FC236}">
                        <a16:creationId xmlns:a16="http://schemas.microsoft.com/office/drawing/2014/main" id="{CD50DCC8-15EE-46FA-9AF5-4B6A25EB1D2D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38255" y="1633623"/>
                    <a:ext cx="312002" cy="2671333"/>
                  </a:xfrm>
                  <a:prstGeom prst="rect">
                    <a:avLst/>
                  </a:prstGeom>
                  <a:pattFill prst="dkVert">
                    <a:fgClr>
                      <a:srgbClr val="C00000"/>
                    </a:fgClr>
                    <a:bgClr>
                      <a:schemeClr val="bg1"/>
                    </a:bgClr>
                  </a:pattFill>
                  <a:ln>
                    <a:noFill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305" name="Rectangle 304">
                    <a:extLst>
                      <a:ext uri="{FF2B5EF4-FFF2-40B4-BE49-F238E27FC236}">
                        <a16:creationId xmlns:a16="http://schemas.microsoft.com/office/drawing/2014/main" id="{6B1F7ACC-0BF3-4B7E-9E99-54D670F7E5D4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64538" y="1475263"/>
                    <a:ext cx="312003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306" name="Isosceles Triangle 305">
                    <a:extLst>
                      <a:ext uri="{FF2B5EF4-FFF2-40B4-BE49-F238E27FC236}">
                        <a16:creationId xmlns:a16="http://schemas.microsoft.com/office/drawing/2014/main" id="{4DD21C06-972F-4BA6-80CF-589CA0967761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27184" y="4295246"/>
                    <a:ext cx="305581" cy="345418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307" name="Isosceles Triangle 306">
                    <a:extLst>
                      <a:ext uri="{FF2B5EF4-FFF2-40B4-BE49-F238E27FC236}">
                        <a16:creationId xmlns:a16="http://schemas.microsoft.com/office/drawing/2014/main" id="{D1379B4C-846A-4458-AB3C-1B431102E9AF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34700" y="4484162"/>
                    <a:ext cx="112667" cy="219667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301" name="Group 300">
                  <a:extLst>
                    <a:ext uri="{FF2B5EF4-FFF2-40B4-BE49-F238E27FC236}">
                      <a16:creationId xmlns:a16="http://schemas.microsoft.com/office/drawing/2014/main" id="{C95EA348-4EFD-4506-BDF7-277975E87FC9}"/>
                    </a:ext>
                  </a:extLst>
                </p:cNvPr>
                <p:cNvGrpSpPr/>
                <p:nvPr/>
              </p:nvGrpSpPr>
              <p:grpSpPr>
                <a:xfrm>
                  <a:off x="7233061" y="2647964"/>
                  <a:ext cx="553631" cy="619645"/>
                  <a:chOff x="1561874" y="128097"/>
                  <a:chExt cx="465375" cy="520866"/>
                </a:xfrm>
              </p:grpSpPr>
              <p:sp>
                <p:nvSpPr>
                  <p:cNvPr id="302" name="Freeform: Shape 301">
                    <a:extLst>
                      <a:ext uri="{FF2B5EF4-FFF2-40B4-BE49-F238E27FC236}">
                        <a16:creationId xmlns:a16="http://schemas.microsoft.com/office/drawing/2014/main" id="{729C9712-2E7C-4F33-A24E-9A552C83E300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686620" y="128097"/>
                    <a:ext cx="340629" cy="520866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Cylinder 302">
                    <a:extLst>
                      <a:ext uri="{FF2B5EF4-FFF2-40B4-BE49-F238E27FC236}">
                        <a16:creationId xmlns:a16="http://schemas.microsoft.com/office/drawing/2014/main" id="{BAB9B66F-6304-4CD1-BB8E-B4DF45FDFED7}"/>
                      </a:ext>
                    </a:extLst>
                  </p:cNvPr>
                  <p:cNvSpPr/>
                  <p:nvPr/>
                </p:nvSpPr>
                <p:spPr>
                  <a:xfrm rot="15964330" flipH="1">
                    <a:off x="1565159" y="316597"/>
                    <a:ext cx="164949" cy="171519"/>
                  </a:xfrm>
                  <a:prstGeom prst="can">
                    <a:avLst/>
                  </a:prstGeom>
                  <a:solidFill>
                    <a:srgbClr val="7030A0"/>
                  </a:solidFill>
                  <a:ln>
                    <a:noFill/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8CEAF0CE-A451-4B7A-A5F1-6765DF20F078}"/>
                </a:ext>
              </a:extLst>
            </p:cNvPr>
            <p:cNvSpPr/>
            <p:nvPr/>
          </p:nvSpPr>
          <p:spPr>
            <a:xfrm>
              <a:off x="1981200" y="-685800"/>
              <a:ext cx="8229600" cy="822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CA76B0C8-4362-48D9-963B-3835DA4C01B5}"/>
              </a:ext>
            </a:extLst>
          </p:cNvPr>
          <p:cNvGrpSpPr/>
          <p:nvPr/>
        </p:nvGrpSpPr>
        <p:grpSpPr>
          <a:xfrm rot="3304327">
            <a:off x="4705020" y="-763898"/>
            <a:ext cx="5669280" cy="5669280"/>
            <a:chOff x="1981200" y="-685800"/>
            <a:chExt cx="8229600" cy="8229600"/>
          </a:xfrm>
        </p:grpSpPr>
        <p:grpSp>
          <p:nvGrpSpPr>
            <p:cNvPr id="318" name="Group 317">
              <a:extLst>
                <a:ext uri="{FF2B5EF4-FFF2-40B4-BE49-F238E27FC236}">
                  <a16:creationId xmlns:a16="http://schemas.microsoft.com/office/drawing/2014/main" id="{7EDF805F-D43A-40F5-908E-E76FBDE1EAD6}"/>
                </a:ext>
              </a:extLst>
            </p:cNvPr>
            <p:cNvGrpSpPr/>
            <p:nvPr/>
          </p:nvGrpSpPr>
          <p:grpSpPr>
            <a:xfrm>
              <a:off x="4360131" y="-527051"/>
              <a:ext cx="1748569" cy="3943351"/>
              <a:chOff x="8746319" y="335679"/>
              <a:chExt cx="1748569" cy="3943351"/>
            </a:xfrm>
          </p:grpSpPr>
          <p:grpSp>
            <p:nvGrpSpPr>
              <p:cNvPr id="320" name="Group 319">
                <a:extLst>
                  <a:ext uri="{FF2B5EF4-FFF2-40B4-BE49-F238E27FC236}">
                    <a16:creationId xmlns:a16="http://schemas.microsoft.com/office/drawing/2014/main" id="{CC5CE116-12D7-435B-8268-EE294F9D660A}"/>
                  </a:ext>
                </a:extLst>
              </p:cNvPr>
              <p:cNvGrpSpPr/>
              <p:nvPr/>
            </p:nvGrpSpPr>
            <p:grpSpPr>
              <a:xfrm>
                <a:off x="10060920" y="96463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337" name="Group 336">
                  <a:extLst>
                    <a:ext uri="{FF2B5EF4-FFF2-40B4-BE49-F238E27FC236}">
                      <a16:creationId xmlns:a16="http://schemas.microsoft.com/office/drawing/2014/main" id="{2712F71B-9462-418B-9376-EE729BE63F65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339" name="Rectangle: Single Corner Rounded 17">
                    <a:extLst>
                      <a:ext uri="{FF2B5EF4-FFF2-40B4-BE49-F238E27FC236}">
                        <a16:creationId xmlns:a16="http://schemas.microsoft.com/office/drawing/2014/main" id="{003541EC-A488-4A1C-B71E-C79194E52697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40" name="Rectangle: Single Corner Rounded 17">
                    <a:extLst>
                      <a:ext uri="{FF2B5EF4-FFF2-40B4-BE49-F238E27FC236}">
                        <a16:creationId xmlns:a16="http://schemas.microsoft.com/office/drawing/2014/main" id="{4A2C7F4E-F631-4877-928F-BC71BCF325AF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338" name="Isosceles Triangle 337">
                  <a:extLst>
                    <a:ext uri="{FF2B5EF4-FFF2-40B4-BE49-F238E27FC236}">
                      <a16:creationId xmlns:a16="http://schemas.microsoft.com/office/drawing/2014/main" id="{6BBA30EF-56A1-4AE4-9270-E50B07199392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321" name="Group 320">
                <a:extLst>
                  <a:ext uri="{FF2B5EF4-FFF2-40B4-BE49-F238E27FC236}">
                    <a16:creationId xmlns:a16="http://schemas.microsoft.com/office/drawing/2014/main" id="{F9D3893E-C2E3-4C55-897C-BAB6D6029B17}"/>
                  </a:ext>
                </a:extLst>
              </p:cNvPr>
              <p:cNvGrpSpPr/>
              <p:nvPr/>
            </p:nvGrpSpPr>
            <p:grpSpPr>
              <a:xfrm>
                <a:off x="9212770" y="939344"/>
                <a:ext cx="397913" cy="2260459"/>
                <a:chOff x="6494131" y="3300804"/>
                <a:chExt cx="458787" cy="2606275"/>
              </a:xfrm>
            </p:grpSpPr>
            <p:sp>
              <p:nvSpPr>
                <p:cNvPr id="335" name="Rectangle: Single Corner Rounded 17">
                  <a:extLst>
                    <a:ext uri="{FF2B5EF4-FFF2-40B4-BE49-F238E27FC236}">
                      <a16:creationId xmlns:a16="http://schemas.microsoft.com/office/drawing/2014/main" id="{EA48DDF3-A0D1-4551-9819-EF4B8B9CFF68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36" name="Rectangle: Single Corner Rounded 17">
                  <a:extLst>
                    <a:ext uri="{FF2B5EF4-FFF2-40B4-BE49-F238E27FC236}">
                      <a16:creationId xmlns:a16="http://schemas.microsoft.com/office/drawing/2014/main" id="{6C10CD19-FB74-494D-ADFF-1E8E8FF35B79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noFill/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322" name="Group 321">
                <a:extLst>
                  <a:ext uri="{FF2B5EF4-FFF2-40B4-BE49-F238E27FC236}">
                    <a16:creationId xmlns:a16="http://schemas.microsoft.com/office/drawing/2014/main" id="{627B9145-DA4A-4698-AB9B-81C8901B80E4}"/>
                  </a:ext>
                </a:extLst>
              </p:cNvPr>
              <p:cNvGrpSpPr/>
              <p:nvPr/>
            </p:nvGrpSpPr>
            <p:grpSpPr>
              <a:xfrm>
                <a:off x="9498243" y="335679"/>
                <a:ext cx="588888" cy="1074112"/>
                <a:chOff x="5940897" y="994367"/>
                <a:chExt cx="678978" cy="1238435"/>
              </a:xfrm>
            </p:grpSpPr>
            <p:sp>
              <p:nvSpPr>
                <p:cNvPr id="332" name="Rectangle 331">
                  <a:extLst>
                    <a:ext uri="{FF2B5EF4-FFF2-40B4-BE49-F238E27FC236}">
                      <a16:creationId xmlns:a16="http://schemas.microsoft.com/office/drawing/2014/main" id="{823F7BDD-93E8-4B27-8073-6F4B79B20E1D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3" name="Rectangle: Rounded Corners 332">
                  <a:extLst>
                    <a:ext uri="{FF2B5EF4-FFF2-40B4-BE49-F238E27FC236}">
                      <a16:creationId xmlns:a16="http://schemas.microsoft.com/office/drawing/2014/main" id="{3F117AB5-8B93-4E2D-9C61-6F425A599812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Star: 7 Points 333">
                  <a:extLst>
                    <a:ext uri="{FF2B5EF4-FFF2-40B4-BE49-F238E27FC236}">
                      <a16:creationId xmlns:a16="http://schemas.microsoft.com/office/drawing/2014/main" id="{2D9AB113-9F1A-4B5A-9773-4BB45CC9B8D8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3" name="Group 322">
                <a:extLst>
                  <a:ext uri="{FF2B5EF4-FFF2-40B4-BE49-F238E27FC236}">
                    <a16:creationId xmlns:a16="http://schemas.microsoft.com/office/drawing/2014/main" id="{76CCDEF0-1F8F-4028-B4C4-899AB16A4ABC}"/>
                  </a:ext>
                </a:extLst>
              </p:cNvPr>
              <p:cNvGrpSpPr/>
              <p:nvPr/>
            </p:nvGrpSpPr>
            <p:grpSpPr>
              <a:xfrm rot="215655">
                <a:off x="8746319" y="1180245"/>
                <a:ext cx="641111" cy="3097554"/>
                <a:chOff x="7194629" y="991053"/>
                <a:chExt cx="696028" cy="3362886"/>
              </a:xfrm>
            </p:grpSpPr>
            <p:grpSp>
              <p:nvGrpSpPr>
                <p:cNvPr id="324" name="Group 323">
                  <a:extLst>
                    <a:ext uri="{FF2B5EF4-FFF2-40B4-BE49-F238E27FC236}">
                      <a16:creationId xmlns:a16="http://schemas.microsoft.com/office/drawing/2014/main" id="{DE523328-A50F-47A6-865F-C0F321801804}"/>
                    </a:ext>
                  </a:extLst>
                </p:cNvPr>
                <p:cNvGrpSpPr/>
                <p:nvPr/>
              </p:nvGrpSpPr>
              <p:grpSpPr>
                <a:xfrm rot="225478">
                  <a:off x="7194629" y="991053"/>
                  <a:ext cx="696028" cy="3362886"/>
                  <a:chOff x="10764538" y="1475263"/>
                  <a:chExt cx="668227" cy="3228566"/>
                </a:xfrm>
              </p:grpSpPr>
              <p:sp>
                <p:nvSpPr>
                  <p:cNvPr id="328" name="Rectangle 327">
                    <a:extLst>
                      <a:ext uri="{FF2B5EF4-FFF2-40B4-BE49-F238E27FC236}">
                        <a16:creationId xmlns:a16="http://schemas.microsoft.com/office/drawing/2014/main" id="{DDADB135-F283-48AD-9293-1C9821917383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38255" y="1633623"/>
                    <a:ext cx="312002" cy="2671333"/>
                  </a:xfrm>
                  <a:prstGeom prst="rect">
                    <a:avLst/>
                  </a:prstGeom>
                  <a:pattFill prst="dkVert">
                    <a:fgClr>
                      <a:srgbClr val="C00000"/>
                    </a:fgClr>
                    <a:bgClr>
                      <a:schemeClr val="bg1"/>
                    </a:bgClr>
                  </a:pattFill>
                  <a:ln>
                    <a:noFill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329" name="Rectangle 328">
                    <a:extLst>
                      <a:ext uri="{FF2B5EF4-FFF2-40B4-BE49-F238E27FC236}">
                        <a16:creationId xmlns:a16="http://schemas.microsoft.com/office/drawing/2014/main" id="{5FB389A0-4822-483B-A772-4774039CE3B9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64538" y="1475263"/>
                    <a:ext cx="312003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330" name="Isosceles Triangle 329">
                    <a:extLst>
                      <a:ext uri="{FF2B5EF4-FFF2-40B4-BE49-F238E27FC236}">
                        <a16:creationId xmlns:a16="http://schemas.microsoft.com/office/drawing/2014/main" id="{0CDA28D9-FDF8-433D-AB05-BDFE35CEA9ED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27184" y="4295246"/>
                    <a:ext cx="305581" cy="345418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331" name="Isosceles Triangle 330">
                    <a:extLst>
                      <a:ext uri="{FF2B5EF4-FFF2-40B4-BE49-F238E27FC236}">
                        <a16:creationId xmlns:a16="http://schemas.microsoft.com/office/drawing/2014/main" id="{790F3988-F4E2-4400-91BB-F4BECEBAEA99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34700" y="4484162"/>
                    <a:ext cx="112667" cy="219667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325" name="Group 324">
                  <a:extLst>
                    <a:ext uri="{FF2B5EF4-FFF2-40B4-BE49-F238E27FC236}">
                      <a16:creationId xmlns:a16="http://schemas.microsoft.com/office/drawing/2014/main" id="{356F1CE1-4AFB-40B8-8F1D-2DE66F582286}"/>
                    </a:ext>
                  </a:extLst>
                </p:cNvPr>
                <p:cNvGrpSpPr/>
                <p:nvPr/>
              </p:nvGrpSpPr>
              <p:grpSpPr>
                <a:xfrm>
                  <a:off x="7233061" y="2647964"/>
                  <a:ext cx="553631" cy="619645"/>
                  <a:chOff x="1561874" y="128097"/>
                  <a:chExt cx="465375" cy="520866"/>
                </a:xfrm>
              </p:grpSpPr>
              <p:sp>
                <p:nvSpPr>
                  <p:cNvPr id="326" name="Freeform: Shape 325">
                    <a:extLst>
                      <a:ext uri="{FF2B5EF4-FFF2-40B4-BE49-F238E27FC236}">
                        <a16:creationId xmlns:a16="http://schemas.microsoft.com/office/drawing/2014/main" id="{A847E045-67E5-40C8-83B2-EBBA591EDC34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686620" y="128097"/>
                    <a:ext cx="340629" cy="520866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7" name="Cylinder 326">
                    <a:extLst>
                      <a:ext uri="{FF2B5EF4-FFF2-40B4-BE49-F238E27FC236}">
                        <a16:creationId xmlns:a16="http://schemas.microsoft.com/office/drawing/2014/main" id="{924F3D1E-F7DE-4F43-B6AB-7CDCD2B81BB9}"/>
                      </a:ext>
                    </a:extLst>
                  </p:cNvPr>
                  <p:cNvSpPr/>
                  <p:nvPr/>
                </p:nvSpPr>
                <p:spPr>
                  <a:xfrm rot="15964330" flipH="1">
                    <a:off x="1565159" y="316597"/>
                    <a:ext cx="164949" cy="171519"/>
                  </a:xfrm>
                  <a:prstGeom prst="can">
                    <a:avLst/>
                  </a:prstGeom>
                  <a:solidFill>
                    <a:srgbClr val="7030A0"/>
                  </a:solidFill>
                  <a:ln>
                    <a:noFill/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4EC21644-7004-499E-A5F6-20DEBDFD686B}"/>
                </a:ext>
              </a:extLst>
            </p:cNvPr>
            <p:cNvSpPr/>
            <p:nvPr/>
          </p:nvSpPr>
          <p:spPr>
            <a:xfrm>
              <a:off x="1981200" y="-685800"/>
              <a:ext cx="8229600" cy="822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CCA50422-5AE6-4973-B021-850C5991480A}"/>
              </a:ext>
            </a:extLst>
          </p:cNvPr>
          <p:cNvGrpSpPr/>
          <p:nvPr/>
        </p:nvGrpSpPr>
        <p:grpSpPr>
          <a:xfrm rot="6015433">
            <a:off x="6274378" y="2991672"/>
            <a:ext cx="5669280" cy="5669280"/>
            <a:chOff x="1981200" y="-685800"/>
            <a:chExt cx="8229600" cy="8229600"/>
          </a:xfrm>
        </p:grpSpPr>
        <p:grpSp>
          <p:nvGrpSpPr>
            <p:cNvPr id="342" name="Group 341">
              <a:extLst>
                <a:ext uri="{FF2B5EF4-FFF2-40B4-BE49-F238E27FC236}">
                  <a16:creationId xmlns:a16="http://schemas.microsoft.com/office/drawing/2014/main" id="{27B6AC50-C2AC-46B4-BAB5-2986305F1A8C}"/>
                </a:ext>
              </a:extLst>
            </p:cNvPr>
            <p:cNvGrpSpPr/>
            <p:nvPr/>
          </p:nvGrpSpPr>
          <p:grpSpPr>
            <a:xfrm>
              <a:off x="4360131" y="-527051"/>
              <a:ext cx="1748569" cy="3943351"/>
              <a:chOff x="8746319" y="335679"/>
              <a:chExt cx="1748569" cy="3943351"/>
            </a:xfrm>
          </p:grpSpPr>
          <p:grpSp>
            <p:nvGrpSpPr>
              <p:cNvPr id="344" name="Group 343">
                <a:extLst>
                  <a:ext uri="{FF2B5EF4-FFF2-40B4-BE49-F238E27FC236}">
                    <a16:creationId xmlns:a16="http://schemas.microsoft.com/office/drawing/2014/main" id="{BDEEE15D-F929-495A-85AA-47E53197357B}"/>
                  </a:ext>
                </a:extLst>
              </p:cNvPr>
              <p:cNvGrpSpPr/>
              <p:nvPr/>
            </p:nvGrpSpPr>
            <p:grpSpPr>
              <a:xfrm>
                <a:off x="10060920" y="964633"/>
                <a:ext cx="433968" cy="3314397"/>
                <a:chOff x="4779705" y="1646079"/>
                <a:chExt cx="500358" cy="3821449"/>
              </a:xfrm>
            </p:grpSpPr>
            <p:grpSp>
              <p:nvGrpSpPr>
                <p:cNvPr id="361" name="Group 360">
                  <a:extLst>
                    <a:ext uri="{FF2B5EF4-FFF2-40B4-BE49-F238E27FC236}">
                      <a16:creationId xmlns:a16="http://schemas.microsoft.com/office/drawing/2014/main" id="{6C4D2B26-CB9A-4B8B-8C26-8128492C7561}"/>
                    </a:ext>
                  </a:extLst>
                </p:cNvPr>
                <p:cNvGrpSpPr/>
                <p:nvPr/>
              </p:nvGrpSpPr>
              <p:grpSpPr>
                <a:xfrm>
                  <a:off x="4779705" y="1646079"/>
                  <a:ext cx="267892" cy="3578588"/>
                  <a:chOff x="4779705" y="1646079"/>
                  <a:chExt cx="209003" cy="3578588"/>
                </a:xfrm>
              </p:grpSpPr>
              <p:sp>
                <p:nvSpPr>
                  <p:cNvPr id="363" name="Rectangle: Single Corner Rounded 17">
                    <a:extLst>
                      <a:ext uri="{FF2B5EF4-FFF2-40B4-BE49-F238E27FC236}">
                        <a16:creationId xmlns:a16="http://schemas.microsoft.com/office/drawing/2014/main" id="{013E9E4F-C571-44EE-9974-5A12712D3B0F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79705" y="1646079"/>
                    <a:ext cx="209003" cy="3578588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364" name="Rectangle: Single Corner Rounded 17">
                    <a:extLst>
                      <a:ext uri="{FF2B5EF4-FFF2-40B4-BE49-F238E27FC236}">
                        <a16:creationId xmlns:a16="http://schemas.microsoft.com/office/drawing/2014/main" id="{FAA6377C-6D3E-48DA-98ED-72E62BF92AAB}"/>
                      </a:ext>
                    </a:extLst>
                  </p:cNvPr>
                  <p:cNvSpPr/>
                  <p:nvPr/>
                </p:nvSpPr>
                <p:spPr>
                  <a:xfrm rot="20849980">
                    <a:off x="4789593" y="1740230"/>
                    <a:ext cx="130224" cy="3131895"/>
                  </a:xfrm>
                  <a:custGeom>
                    <a:avLst/>
                    <a:gdLst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267892 w 267892"/>
                      <a:gd name="connsiteY3" fmla="*/ 3578588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  <a:gd name="connsiteX0" fmla="*/ 0 w 267892"/>
                      <a:gd name="connsiteY0" fmla="*/ 0 h 3578588"/>
                      <a:gd name="connsiteX1" fmla="*/ 223242 w 267892"/>
                      <a:gd name="connsiteY1" fmla="*/ 0 h 3578588"/>
                      <a:gd name="connsiteX2" fmla="*/ 267892 w 267892"/>
                      <a:gd name="connsiteY2" fmla="*/ 44650 h 3578588"/>
                      <a:gd name="connsiteX3" fmla="*/ 100744 w 267892"/>
                      <a:gd name="connsiteY3" fmla="*/ 3549091 h 3578588"/>
                      <a:gd name="connsiteX4" fmla="*/ 0 w 267892"/>
                      <a:gd name="connsiteY4" fmla="*/ 3578588 h 3578588"/>
                      <a:gd name="connsiteX5" fmla="*/ 0 w 267892"/>
                      <a:gd name="connsiteY5" fmla="*/ 0 h 35785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267892" h="3578588">
                        <a:moveTo>
                          <a:pt x="0" y="0"/>
                        </a:moveTo>
                        <a:lnTo>
                          <a:pt x="223242" y="0"/>
                        </a:lnTo>
                        <a:cubicBezTo>
                          <a:pt x="247902" y="0"/>
                          <a:pt x="267892" y="19990"/>
                          <a:pt x="267892" y="44650"/>
                        </a:cubicBezTo>
                        <a:cubicBezTo>
                          <a:pt x="212176" y="1212797"/>
                          <a:pt x="323609" y="2459602"/>
                          <a:pt x="100744" y="3549091"/>
                        </a:cubicBezTo>
                        <a:lnTo>
                          <a:pt x="0" y="357858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  <a:effectLst>
                    <a:softEdge rad="12700"/>
                  </a:effectLst>
                  <a:scene3d>
                    <a:camera prst="orthographicFront"/>
                    <a:lightRig rig="threePt" dir="t"/>
                  </a:scene3d>
                  <a:sp3d>
                    <a:bevelT prst="angle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ln w="0"/>
                      <a:solidFill>
                        <a:schemeClr val="accent1"/>
                      </a:solidFill>
                      <a:effectLst>
                        <a:outerShdw blurRad="38100" dist="25400" dir="5400000" algn="ctr" rotWithShape="0">
                          <a:srgbClr val="6E747A">
                            <a:alpha val="43000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362" name="Isosceles Triangle 361">
                  <a:extLst>
                    <a:ext uri="{FF2B5EF4-FFF2-40B4-BE49-F238E27FC236}">
                      <a16:creationId xmlns:a16="http://schemas.microsoft.com/office/drawing/2014/main" id="{231C221B-8E2B-4675-810D-B9301B65DFBD}"/>
                    </a:ext>
                  </a:extLst>
                </p:cNvPr>
                <p:cNvSpPr/>
                <p:nvPr/>
              </p:nvSpPr>
              <p:spPr>
                <a:xfrm rot="10364708">
                  <a:off x="5175705" y="5048559"/>
                  <a:ext cx="104358" cy="418969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n w="0">
                      <a:solidFill>
                        <a:srgbClr val="CCCCFF"/>
                      </a:solidFill>
                    </a:ln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345" name="Group 344">
                <a:extLst>
                  <a:ext uri="{FF2B5EF4-FFF2-40B4-BE49-F238E27FC236}">
                    <a16:creationId xmlns:a16="http://schemas.microsoft.com/office/drawing/2014/main" id="{9D9DC31F-C658-4283-9C17-BACEC18F78A5}"/>
                  </a:ext>
                </a:extLst>
              </p:cNvPr>
              <p:cNvGrpSpPr/>
              <p:nvPr/>
            </p:nvGrpSpPr>
            <p:grpSpPr>
              <a:xfrm>
                <a:off x="9212770" y="939344"/>
                <a:ext cx="397913" cy="2260459"/>
                <a:chOff x="6494131" y="3300804"/>
                <a:chExt cx="458787" cy="2606275"/>
              </a:xfrm>
            </p:grpSpPr>
            <p:sp>
              <p:nvSpPr>
                <p:cNvPr id="359" name="Rectangle: Single Corner Rounded 17">
                  <a:extLst>
                    <a:ext uri="{FF2B5EF4-FFF2-40B4-BE49-F238E27FC236}">
                      <a16:creationId xmlns:a16="http://schemas.microsoft.com/office/drawing/2014/main" id="{51000611-7BF1-45D5-9DA6-F4EE6310EA64}"/>
                    </a:ext>
                  </a:extLst>
                </p:cNvPr>
                <p:cNvSpPr/>
                <p:nvPr/>
              </p:nvSpPr>
              <p:spPr>
                <a:xfrm rot="841736" flipH="1">
                  <a:off x="6494131" y="3300804"/>
                  <a:ext cx="458787" cy="2606275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49091"/>
                    <a:gd name="connsiteX1" fmla="*/ 223242 w 267892"/>
                    <a:gd name="connsiteY1" fmla="*/ 0 h 3549091"/>
                    <a:gd name="connsiteX2" fmla="*/ 267892 w 267892"/>
                    <a:gd name="connsiteY2" fmla="*/ 44650 h 3549091"/>
                    <a:gd name="connsiteX3" fmla="*/ 100744 w 267892"/>
                    <a:gd name="connsiteY3" fmla="*/ 3549091 h 3549091"/>
                    <a:gd name="connsiteX4" fmla="*/ 245471 w 267892"/>
                    <a:gd name="connsiteY4" fmla="*/ 2614715 h 3549091"/>
                    <a:gd name="connsiteX5" fmla="*/ 0 w 267892"/>
                    <a:gd name="connsiteY5" fmla="*/ 0 h 3549091"/>
                    <a:gd name="connsiteX0" fmla="*/ 0 w 391470"/>
                    <a:gd name="connsiteY0" fmla="*/ 0 h 3037924"/>
                    <a:gd name="connsiteX1" fmla="*/ 223242 w 391470"/>
                    <a:gd name="connsiteY1" fmla="*/ 0 h 3037924"/>
                    <a:gd name="connsiteX2" fmla="*/ 267892 w 391470"/>
                    <a:gd name="connsiteY2" fmla="*/ 44650 h 3037924"/>
                    <a:gd name="connsiteX3" fmla="*/ 312034 w 391470"/>
                    <a:gd name="connsiteY3" fmla="*/ 3037924 h 3037924"/>
                    <a:gd name="connsiteX4" fmla="*/ 245471 w 391470"/>
                    <a:gd name="connsiteY4" fmla="*/ 2614715 h 3037924"/>
                    <a:gd name="connsiteX5" fmla="*/ 0 w 391470"/>
                    <a:gd name="connsiteY5" fmla="*/ 0 h 3037924"/>
                    <a:gd name="connsiteX0" fmla="*/ 66535 w 458005"/>
                    <a:gd name="connsiteY0" fmla="*/ 0 h 3037924"/>
                    <a:gd name="connsiteX1" fmla="*/ 289777 w 458005"/>
                    <a:gd name="connsiteY1" fmla="*/ 0 h 3037924"/>
                    <a:gd name="connsiteX2" fmla="*/ 334427 w 458005"/>
                    <a:gd name="connsiteY2" fmla="*/ 44650 h 3037924"/>
                    <a:gd name="connsiteX3" fmla="*/ 378569 w 458005"/>
                    <a:gd name="connsiteY3" fmla="*/ 3037924 h 3037924"/>
                    <a:gd name="connsiteX4" fmla="*/ 0 w 458005"/>
                    <a:gd name="connsiteY4" fmla="*/ 2810939 h 3037924"/>
                    <a:gd name="connsiteX5" fmla="*/ 66535 w 458005"/>
                    <a:gd name="connsiteY5" fmla="*/ 0 h 3037924"/>
                    <a:gd name="connsiteX0" fmla="*/ 66535 w 395557"/>
                    <a:gd name="connsiteY0" fmla="*/ 0 h 3037924"/>
                    <a:gd name="connsiteX1" fmla="*/ 289777 w 395557"/>
                    <a:gd name="connsiteY1" fmla="*/ 0 h 3037924"/>
                    <a:gd name="connsiteX2" fmla="*/ 334427 w 395557"/>
                    <a:gd name="connsiteY2" fmla="*/ 44650 h 3037924"/>
                    <a:gd name="connsiteX3" fmla="*/ 225892 w 395557"/>
                    <a:gd name="connsiteY3" fmla="*/ 2414467 h 3037924"/>
                    <a:gd name="connsiteX4" fmla="*/ 378569 w 395557"/>
                    <a:gd name="connsiteY4" fmla="*/ 3037924 h 3037924"/>
                    <a:gd name="connsiteX5" fmla="*/ 0 w 395557"/>
                    <a:gd name="connsiteY5" fmla="*/ 2810939 h 3037924"/>
                    <a:gd name="connsiteX6" fmla="*/ 66535 w 395557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272059 w 333189"/>
                    <a:gd name="connsiteY2" fmla="*/ 4465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94865 w 333189"/>
                    <a:gd name="connsiteY2" fmla="*/ 102595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3189"/>
                    <a:gd name="connsiteY0" fmla="*/ 0 h 3037924"/>
                    <a:gd name="connsiteX1" fmla="*/ 227409 w 333189"/>
                    <a:gd name="connsiteY1" fmla="*/ 0 h 3037924"/>
                    <a:gd name="connsiteX2" fmla="*/ 148372 w 333189"/>
                    <a:gd name="connsiteY2" fmla="*/ 108910 h 3037924"/>
                    <a:gd name="connsiteX3" fmla="*/ 163524 w 333189"/>
                    <a:gd name="connsiteY3" fmla="*/ 2414467 h 3037924"/>
                    <a:gd name="connsiteX4" fmla="*/ 316201 w 333189"/>
                    <a:gd name="connsiteY4" fmla="*/ 3037924 h 3037924"/>
                    <a:gd name="connsiteX5" fmla="*/ 0 w 333189"/>
                    <a:gd name="connsiteY5" fmla="*/ 2830307 h 3037924"/>
                    <a:gd name="connsiteX6" fmla="*/ 4167 w 333189"/>
                    <a:gd name="connsiteY6" fmla="*/ 0 h 3037924"/>
                    <a:gd name="connsiteX0" fmla="*/ 4167 w 331785"/>
                    <a:gd name="connsiteY0" fmla="*/ 0 h 3037924"/>
                    <a:gd name="connsiteX1" fmla="*/ 227409 w 331785"/>
                    <a:gd name="connsiteY1" fmla="*/ 0 h 3037924"/>
                    <a:gd name="connsiteX2" fmla="*/ 148372 w 331785"/>
                    <a:gd name="connsiteY2" fmla="*/ 108910 h 3037924"/>
                    <a:gd name="connsiteX3" fmla="*/ 138303 w 331785"/>
                    <a:gd name="connsiteY3" fmla="*/ 2411717 h 3037924"/>
                    <a:gd name="connsiteX4" fmla="*/ 316201 w 331785"/>
                    <a:gd name="connsiteY4" fmla="*/ 3037924 h 3037924"/>
                    <a:gd name="connsiteX5" fmla="*/ 0 w 331785"/>
                    <a:gd name="connsiteY5" fmla="*/ 2830307 h 3037924"/>
                    <a:gd name="connsiteX6" fmla="*/ 4167 w 331785"/>
                    <a:gd name="connsiteY6" fmla="*/ 0 h 3037924"/>
                    <a:gd name="connsiteX0" fmla="*/ 4167 w 336420"/>
                    <a:gd name="connsiteY0" fmla="*/ 0 h 2830307"/>
                    <a:gd name="connsiteX1" fmla="*/ 227409 w 336420"/>
                    <a:gd name="connsiteY1" fmla="*/ 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336420"/>
                    <a:gd name="connsiteY0" fmla="*/ 0 h 2830307"/>
                    <a:gd name="connsiteX1" fmla="*/ 151539 w 336420"/>
                    <a:gd name="connsiteY1" fmla="*/ 17260 h 2830307"/>
                    <a:gd name="connsiteX2" fmla="*/ 148372 w 336420"/>
                    <a:gd name="connsiteY2" fmla="*/ 108910 h 2830307"/>
                    <a:gd name="connsiteX3" fmla="*/ 138303 w 336420"/>
                    <a:gd name="connsiteY3" fmla="*/ 2411717 h 2830307"/>
                    <a:gd name="connsiteX4" fmla="*/ 321081 w 336420"/>
                    <a:gd name="connsiteY4" fmla="*/ 2532170 h 2830307"/>
                    <a:gd name="connsiteX5" fmla="*/ 0 w 336420"/>
                    <a:gd name="connsiteY5" fmla="*/ 2830307 h 2830307"/>
                    <a:gd name="connsiteX6" fmla="*/ 4167 w 336420"/>
                    <a:gd name="connsiteY6" fmla="*/ 0 h 2830307"/>
                    <a:gd name="connsiteX0" fmla="*/ 4167 w 297670"/>
                    <a:gd name="connsiteY0" fmla="*/ 0 h 2830307"/>
                    <a:gd name="connsiteX1" fmla="*/ 151539 w 297670"/>
                    <a:gd name="connsiteY1" fmla="*/ 17260 h 2830307"/>
                    <a:gd name="connsiteX2" fmla="*/ 148372 w 297670"/>
                    <a:gd name="connsiteY2" fmla="*/ 108910 h 2830307"/>
                    <a:gd name="connsiteX3" fmla="*/ 138303 w 297670"/>
                    <a:gd name="connsiteY3" fmla="*/ 2411717 h 2830307"/>
                    <a:gd name="connsiteX4" fmla="*/ 279989 w 297670"/>
                    <a:gd name="connsiteY4" fmla="*/ 2411677 h 2830307"/>
                    <a:gd name="connsiteX5" fmla="*/ 0 w 297670"/>
                    <a:gd name="connsiteY5" fmla="*/ 2830307 h 2830307"/>
                    <a:gd name="connsiteX6" fmla="*/ 4167 w 297670"/>
                    <a:gd name="connsiteY6" fmla="*/ 0 h 2830307"/>
                    <a:gd name="connsiteX0" fmla="*/ 4167 w 297388"/>
                    <a:gd name="connsiteY0" fmla="*/ 0 h 2830307"/>
                    <a:gd name="connsiteX1" fmla="*/ 151539 w 297388"/>
                    <a:gd name="connsiteY1" fmla="*/ 17260 h 2830307"/>
                    <a:gd name="connsiteX2" fmla="*/ 148372 w 297388"/>
                    <a:gd name="connsiteY2" fmla="*/ 108910 h 2830307"/>
                    <a:gd name="connsiteX3" fmla="*/ 133939 w 297388"/>
                    <a:gd name="connsiteY3" fmla="*/ 2207661 h 2830307"/>
                    <a:gd name="connsiteX4" fmla="*/ 279989 w 297388"/>
                    <a:gd name="connsiteY4" fmla="*/ 2411677 h 2830307"/>
                    <a:gd name="connsiteX5" fmla="*/ 0 w 297388"/>
                    <a:gd name="connsiteY5" fmla="*/ 2830307 h 2830307"/>
                    <a:gd name="connsiteX6" fmla="*/ 4167 w 297388"/>
                    <a:gd name="connsiteY6" fmla="*/ 0 h 2830307"/>
                    <a:gd name="connsiteX0" fmla="*/ 0 w 293221"/>
                    <a:gd name="connsiteY0" fmla="*/ 0 h 2960981"/>
                    <a:gd name="connsiteX1" fmla="*/ 147372 w 293221"/>
                    <a:gd name="connsiteY1" fmla="*/ 17260 h 2960981"/>
                    <a:gd name="connsiteX2" fmla="*/ 144205 w 293221"/>
                    <a:gd name="connsiteY2" fmla="*/ 108910 h 2960981"/>
                    <a:gd name="connsiteX3" fmla="*/ 129772 w 293221"/>
                    <a:gd name="connsiteY3" fmla="*/ 2207661 h 2960981"/>
                    <a:gd name="connsiteX4" fmla="*/ 275822 w 293221"/>
                    <a:gd name="connsiteY4" fmla="*/ 2411677 h 2960981"/>
                    <a:gd name="connsiteX5" fmla="*/ 1529 w 293221"/>
                    <a:gd name="connsiteY5" fmla="*/ 2960981 h 2960981"/>
                    <a:gd name="connsiteX6" fmla="*/ 0 w 293221"/>
                    <a:gd name="connsiteY6" fmla="*/ 0 h 2960981"/>
                    <a:gd name="connsiteX0" fmla="*/ 0 w 275822"/>
                    <a:gd name="connsiteY0" fmla="*/ 0 h 2960981"/>
                    <a:gd name="connsiteX1" fmla="*/ 147372 w 275822"/>
                    <a:gd name="connsiteY1" fmla="*/ 17260 h 2960981"/>
                    <a:gd name="connsiteX2" fmla="*/ 144205 w 275822"/>
                    <a:gd name="connsiteY2" fmla="*/ 108910 h 2960981"/>
                    <a:gd name="connsiteX3" fmla="*/ 129772 w 275822"/>
                    <a:gd name="connsiteY3" fmla="*/ 2207661 h 2960981"/>
                    <a:gd name="connsiteX4" fmla="*/ 275822 w 275822"/>
                    <a:gd name="connsiteY4" fmla="*/ 2411677 h 2960981"/>
                    <a:gd name="connsiteX5" fmla="*/ 185063 w 275822"/>
                    <a:gd name="connsiteY5" fmla="*/ 2904220 h 2960981"/>
                    <a:gd name="connsiteX6" fmla="*/ 1529 w 275822"/>
                    <a:gd name="connsiteY6" fmla="*/ 2960981 h 2960981"/>
                    <a:gd name="connsiteX7" fmla="*/ 0 w 275822"/>
                    <a:gd name="connsiteY7" fmla="*/ 0 h 29609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75822" h="2960981">
                      <a:moveTo>
                        <a:pt x="0" y="0"/>
                      </a:moveTo>
                      <a:lnTo>
                        <a:pt x="147372" y="17260"/>
                      </a:lnTo>
                      <a:cubicBezTo>
                        <a:pt x="172032" y="17260"/>
                        <a:pt x="144205" y="84250"/>
                        <a:pt x="144205" y="108910"/>
                      </a:cubicBezTo>
                      <a:cubicBezTo>
                        <a:pt x="175390" y="499097"/>
                        <a:pt x="122415" y="1708782"/>
                        <a:pt x="129772" y="2207661"/>
                      </a:cubicBezTo>
                      <a:cubicBezTo>
                        <a:pt x="137129" y="2706540"/>
                        <a:pt x="272860" y="2337576"/>
                        <a:pt x="275822" y="2411677"/>
                      </a:cubicBezTo>
                      <a:cubicBezTo>
                        <a:pt x="233064" y="2491874"/>
                        <a:pt x="227821" y="2824023"/>
                        <a:pt x="185063" y="2904220"/>
                      </a:cubicBezTo>
                      <a:lnTo>
                        <a:pt x="1529" y="2960981"/>
                      </a:lnTo>
                      <a:cubicBezTo>
                        <a:pt x="1019" y="1973987"/>
                        <a:pt x="510" y="986994"/>
                        <a:pt x="0" y="0"/>
                      </a:cubicBezTo>
                      <a:close/>
                    </a:path>
                  </a:pathLst>
                </a:custGeom>
                <a:solidFill>
                  <a:srgbClr val="29C7C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60" name="Rectangle: Single Corner Rounded 17">
                  <a:extLst>
                    <a:ext uri="{FF2B5EF4-FFF2-40B4-BE49-F238E27FC236}">
                      <a16:creationId xmlns:a16="http://schemas.microsoft.com/office/drawing/2014/main" id="{BD68C267-0B8E-49BA-9902-9E46F8E83397}"/>
                    </a:ext>
                  </a:extLst>
                </p:cNvPr>
                <p:cNvSpPr/>
                <p:nvPr/>
              </p:nvSpPr>
              <p:spPr>
                <a:xfrm rot="841736" flipH="1">
                  <a:off x="6788985" y="3352909"/>
                  <a:ext cx="92876" cy="2461244"/>
                </a:xfrm>
                <a:custGeom>
                  <a:avLst/>
                  <a:gdLst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267892 w 267892"/>
                    <a:gd name="connsiteY3" fmla="*/ 3578588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  <a:gd name="connsiteX0" fmla="*/ 0 w 267892"/>
                    <a:gd name="connsiteY0" fmla="*/ 0 h 3578588"/>
                    <a:gd name="connsiteX1" fmla="*/ 223242 w 267892"/>
                    <a:gd name="connsiteY1" fmla="*/ 0 h 3578588"/>
                    <a:gd name="connsiteX2" fmla="*/ 267892 w 267892"/>
                    <a:gd name="connsiteY2" fmla="*/ 44650 h 3578588"/>
                    <a:gd name="connsiteX3" fmla="*/ 100744 w 267892"/>
                    <a:gd name="connsiteY3" fmla="*/ 3549091 h 3578588"/>
                    <a:gd name="connsiteX4" fmla="*/ 0 w 267892"/>
                    <a:gd name="connsiteY4" fmla="*/ 3578588 h 3578588"/>
                    <a:gd name="connsiteX5" fmla="*/ 0 w 267892"/>
                    <a:gd name="connsiteY5" fmla="*/ 0 h 35785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7892" h="3578588">
                      <a:moveTo>
                        <a:pt x="0" y="0"/>
                      </a:moveTo>
                      <a:lnTo>
                        <a:pt x="223242" y="0"/>
                      </a:lnTo>
                      <a:cubicBezTo>
                        <a:pt x="247902" y="0"/>
                        <a:pt x="267892" y="19990"/>
                        <a:pt x="267892" y="44650"/>
                      </a:cubicBezTo>
                      <a:cubicBezTo>
                        <a:pt x="212176" y="1212797"/>
                        <a:pt x="323609" y="2459602"/>
                        <a:pt x="100744" y="3549091"/>
                      </a:cubicBezTo>
                      <a:lnTo>
                        <a:pt x="0" y="35785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29C7C7"/>
                </a:solidFill>
                <a:ln>
                  <a:noFill/>
                </a:ln>
                <a:effectLst>
                  <a:softEdge rad="12700"/>
                </a:effectLst>
                <a:scene3d>
                  <a:camera prst="orthographicFront"/>
                  <a:lightRig rig="threePt" dir="t"/>
                </a:scene3d>
                <a:sp3d>
                  <a:bevelT prst="angl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endParaRPr>
                </a:p>
              </p:txBody>
            </p:sp>
          </p:grpSp>
          <p:grpSp>
            <p:nvGrpSpPr>
              <p:cNvPr id="346" name="Group 345">
                <a:extLst>
                  <a:ext uri="{FF2B5EF4-FFF2-40B4-BE49-F238E27FC236}">
                    <a16:creationId xmlns:a16="http://schemas.microsoft.com/office/drawing/2014/main" id="{041204EA-162A-4BAF-8E91-A1CCF448EAEE}"/>
                  </a:ext>
                </a:extLst>
              </p:cNvPr>
              <p:cNvGrpSpPr/>
              <p:nvPr/>
            </p:nvGrpSpPr>
            <p:grpSpPr>
              <a:xfrm>
                <a:off x="9498243" y="335679"/>
                <a:ext cx="588888" cy="1074112"/>
                <a:chOff x="5940897" y="994367"/>
                <a:chExt cx="678978" cy="1238435"/>
              </a:xfrm>
            </p:grpSpPr>
            <p:sp>
              <p:nvSpPr>
                <p:cNvPr id="356" name="Rectangle 355">
                  <a:extLst>
                    <a:ext uri="{FF2B5EF4-FFF2-40B4-BE49-F238E27FC236}">
                      <a16:creationId xmlns:a16="http://schemas.microsoft.com/office/drawing/2014/main" id="{A5CF9B0B-2BC3-44B3-9306-6C38067DA4E2}"/>
                    </a:ext>
                  </a:extLst>
                </p:cNvPr>
                <p:cNvSpPr/>
                <p:nvPr/>
              </p:nvSpPr>
              <p:spPr>
                <a:xfrm>
                  <a:off x="6192907" y="994367"/>
                  <a:ext cx="200025" cy="66634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7" name="Rectangle: Rounded Corners 356">
                  <a:extLst>
                    <a:ext uri="{FF2B5EF4-FFF2-40B4-BE49-F238E27FC236}">
                      <a16:creationId xmlns:a16="http://schemas.microsoft.com/office/drawing/2014/main" id="{AF7441E1-6708-4C3B-A58F-3D92B4FC6B5F}"/>
                    </a:ext>
                  </a:extLst>
                </p:cNvPr>
                <p:cNvSpPr/>
                <p:nvPr/>
              </p:nvSpPr>
              <p:spPr>
                <a:xfrm>
                  <a:off x="5940897" y="1455800"/>
                  <a:ext cx="678978" cy="777002"/>
                </a:xfrm>
                <a:prstGeom prst="roundRect">
                  <a:avLst/>
                </a:prstGeom>
                <a:gradFill flip="none" rotWithShape="1">
                  <a:gsLst>
                    <a:gs pos="33000">
                      <a:schemeClr val="tx1"/>
                    </a:gs>
                    <a:gs pos="46000">
                      <a:schemeClr val="accent1">
                        <a:lumMod val="95000"/>
                        <a:lumOff val="5000"/>
                      </a:schemeClr>
                    </a:gs>
                    <a:gs pos="100000">
                      <a:schemeClr val="accent1">
                        <a:lumMod val="60000"/>
                      </a:scheme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8" name="Star: 7 Points 357">
                  <a:extLst>
                    <a:ext uri="{FF2B5EF4-FFF2-40B4-BE49-F238E27FC236}">
                      <a16:creationId xmlns:a16="http://schemas.microsoft.com/office/drawing/2014/main" id="{555C10D5-77EA-4780-9480-3644C4AE1960}"/>
                    </a:ext>
                  </a:extLst>
                </p:cNvPr>
                <p:cNvSpPr/>
                <p:nvPr/>
              </p:nvSpPr>
              <p:spPr>
                <a:xfrm>
                  <a:off x="6158615" y="1679762"/>
                  <a:ext cx="264114" cy="272392"/>
                </a:xfrm>
                <a:prstGeom prst="star7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7" name="Group 346">
                <a:extLst>
                  <a:ext uri="{FF2B5EF4-FFF2-40B4-BE49-F238E27FC236}">
                    <a16:creationId xmlns:a16="http://schemas.microsoft.com/office/drawing/2014/main" id="{C6BE9196-75B1-42DA-A7AE-DD3687B76C36}"/>
                  </a:ext>
                </a:extLst>
              </p:cNvPr>
              <p:cNvGrpSpPr/>
              <p:nvPr/>
            </p:nvGrpSpPr>
            <p:grpSpPr>
              <a:xfrm rot="215655">
                <a:off x="8746319" y="1180245"/>
                <a:ext cx="641111" cy="3097554"/>
                <a:chOff x="7194629" y="991053"/>
                <a:chExt cx="696028" cy="3362886"/>
              </a:xfrm>
            </p:grpSpPr>
            <p:grpSp>
              <p:nvGrpSpPr>
                <p:cNvPr id="348" name="Group 347">
                  <a:extLst>
                    <a:ext uri="{FF2B5EF4-FFF2-40B4-BE49-F238E27FC236}">
                      <a16:creationId xmlns:a16="http://schemas.microsoft.com/office/drawing/2014/main" id="{58EC0BCA-89E9-4662-B49A-D4BD21430108}"/>
                    </a:ext>
                  </a:extLst>
                </p:cNvPr>
                <p:cNvGrpSpPr/>
                <p:nvPr/>
              </p:nvGrpSpPr>
              <p:grpSpPr>
                <a:xfrm rot="225478">
                  <a:off x="7194629" y="991053"/>
                  <a:ext cx="696028" cy="3362886"/>
                  <a:chOff x="10764538" y="1475263"/>
                  <a:chExt cx="668227" cy="3228566"/>
                </a:xfrm>
              </p:grpSpPr>
              <p:sp>
                <p:nvSpPr>
                  <p:cNvPr id="352" name="Rectangle 351">
                    <a:extLst>
                      <a:ext uri="{FF2B5EF4-FFF2-40B4-BE49-F238E27FC236}">
                        <a16:creationId xmlns:a16="http://schemas.microsoft.com/office/drawing/2014/main" id="{019C29C8-4C78-46B7-A379-9C5AD815598A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938255" y="1633623"/>
                    <a:ext cx="312002" cy="2671333"/>
                  </a:xfrm>
                  <a:prstGeom prst="rect">
                    <a:avLst/>
                  </a:prstGeom>
                  <a:pattFill prst="dkVert">
                    <a:fgClr>
                      <a:srgbClr val="C00000"/>
                    </a:fgClr>
                    <a:bgClr>
                      <a:schemeClr val="bg1"/>
                    </a:bgClr>
                  </a:pattFill>
                  <a:ln>
                    <a:noFill/>
                  </a:ln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353" name="Rectangle 352">
                    <a:extLst>
                      <a:ext uri="{FF2B5EF4-FFF2-40B4-BE49-F238E27FC236}">
                        <a16:creationId xmlns:a16="http://schemas.microsoft.com/office/drawing/2014/main" id="{93C5C6F9-B49D-450E-ADBF-80BECC81C53A}"/>
                      </a:ext>
                    </a:extLst>
                  </p:cNvPr>
                  <p:cNvSpPr/>
                  <p:nvPr/>
                </p:nvSpPr>
                <p:spPr>
                  <a:xfrm rot="21178441">
                    <a:off x="10764538" y="1475263"/>
                    <a:ext cx="312003" cy="243237"/>
                  </a:xfrm>
                  <a:prstGeom prst="rect">
                    <a:avLst/>
                  </a:prstGeom>
                  <a:gradFill flip="none" rotWithShape="1">
                    <a:gsLst>
                      <a:gs pos="2000">
                        <a:schemeClr val="accent1">
                          <a:lumMod val="67000"/>
                        </a:schemeClr>
                      </a:gs>
                      <a:gs pos="64000">
                        <a:srgbClr val="C00000"/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lin ang="16200000" scaled="1"/>
                    <a:tileRect/>
                  </a:gradFill>
                  <a:ln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354" name="Isosceles Triangle 353">
                    <a:extLst>
                      <a:ext uri="{FF2B5EF4-FFF2-40B4-BE49-F238E27FC236}">
                        <a16:creationId xmlns:a16="http://schemas.microsoft.com/office/drawing/2014/main" id="{82D1B3BB-3AA7-486A-9C6C-0ED8B54E9754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127184" y="4295246"/>
                    <a:ext cx="305581" cy="345418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 dirty="0"/>
                  </a:p>
                </p:txBody>
              </p:sp>
              <p:sp>
                <p:nvSpPr>
                  <p:cNvPr id="355" name="Isosceles Triangle 354">
                    <a:extLst>
                      <a:ext uri="{FF2B5EF4-FFF2-40B4-BE49-F238E27FC236}">
                        <a16:creationId xmlns:a16="http://schemas.microsoft.com/office/drawing/2014/main" id="{A21D6D33-F161-42F1-901D-DE1347088FD1}"/>
                      </a:ext>
                    </a:extLst>
                  </p:cNvPr>
                  <p:cNvSpPr/>
                  <p:nvPr/>
                </p:nvSpPr>
                <p:spPr>
                  <a:xfrm rot="10378441">
                    <a:off x="11234700" y="4484162"/>
                    <a:ext cx="112667" cy="219667"/>
                  </a:xfrm>
                  <a:prstGeom prst="triangle">
                    <a:avLst/>
                  </a:prstGeom>
                  <a:ln>
                    <a:noFill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u="sng"/>
                  </a:p>
                </p:txBody>
              </p:sp>
            </p:grpSp>
            <p:grpSp>
              <p:nvGrpSpPr>
                <p:cNvPr id="349" name="Group 348">
                  <a:extLst>
                    <a:ext uri="{FF2B5EF4-FFF2-40B4-BE49-F238E27FC236}">
                      <a16:creationId xmlns:a16="http://schemas.microsoft.com/office/drawing/2014/main" id="{A3075FF2-0F18-48FE-8511-A4DC523AE6B1}"/>
                    </a:ext>
                  </a:extLst>
                </p:cNvPr>
                <p:cNvGrpSpPr/>
                <p:nvPr/>
              </p:nvGrpSpPr>
              <p:grpSpPr>
                <a:xfrm>
                  <a:off x="7233061" y="2647964"/>
                  <a:ext cx="553631" cy="619645"/>
                  <a:chOff x="1561874" y="128097"/>
                  <a:chExt cx="465375" cy="520866"/>
                </a:xfrm>
              </p:grpSpPr>
              <p:sp>
                <p:nvSpPr>
                  <p:cNvPr id="350" name="Freeform: Shape 349">
                    <a:extLst>
                      <a:ext uri="{FF2B5EF4-FFF2-40B4-BE49-F238E27FC236}">
                        <a16:creationId xmlns:a16="http://schemas.microsoft.com/office/drawing/2014/main" id="{96BAD596-F836-4937-8724-7C78D15F77C7}"/>
                      </a:ext>
                    </a:extLst>
                  </p:cNvPr>
                  <p:cNvSpPr/>
                  <p:nvPr/>
                </p:nvSpPr>
                <p:spPr>
                  <a:xfrm rot="21478607">
                    <a:off x="1686620" y="128097"/>
                    <a:ext cx="340629" cy="520866"/>
                  </a:xfrm>
                  <a:custGeom>
                    <a:avLst/>
                    <a:gdLst>
                      <a:gd name="connsiteX0" fmla="*/ 508514 w 508514"/>
                      <a:gd name="connsiteY0" fmla="*/ 0 h 600551"/>
                      <a:gd name="connsiteX1" fmla="*/ 508514 w 508514"/>
                      <a:gd name="connsiteY1" fmla="*/ 536987 h 600551"/>
                      <a:gd name="connsiteX2" fmla="*/ 254257 w 508514"/>
                      <a:gd name="connsiteY2" fmla="*/ 600551 h 600551"/>
                      <a:gd name="connsiteX3" fmla="*/ 0 w 508514"/>
                      <a:gd name="connsiteY3" fmla="*/ 536987 h 600551"/>
                      <a:gd name="connsiteX4" fmla="*/ 1 w 508514"/>
                      <a:gd name="connsiteY4" fmla="*/ 8776 h 600551"/>
                      <a:gd name="connsiteX5" fmla="*/ 50317 w 508514"/>
                      <a:gd name="connsiteY5" fmla="*/ 38261 h 600551"/>
                      <a:gd name="connsiteX6" fmla="*/ 230469 w 508514"/>
                      <a:gd name="connsiteY6" fmla="*/ 81078 h 600551"/>
                      <a:gd name="connsiteX7" fmla="*/ 493880 w 508514"/>
                      <a:gd name="connsiteY7" fmla="*/ 11160 h 600551"/>
                      <a:gd name="connsiteX8" fmla="*/ 508514 w 508514"/>
                      <a:gd name="connsiteY8" fmla="*/ 0 h 6005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8514" h="600551">
                        <a:moveTo>
                          <a:pt x="508514" y="0"/>
                        </a:moveTo>
                        <a:lnTo>
                          <a:pt x="508514" y="536987"/>
                        </a:lnTo>
                        <a:cubicBezTo>
                          <a:pt x="508514" y="572092"/>
                          <a:pt x="394679" y="600552"/>
                          <a:pt x="254257" y="600551"/>
                        </a:cubicBezTo>
                        <a:cubicBezTo>
                          <a:pt x="113835" y="600552"/>
                          <a:pt x="0" y="572092"/>
                          <a:pt x="0" y="536987"/>
                        </a:cubicBezTo>
                        <a:lnTo>
                          <a:pt x="1" y="8776"/>
                        </a:lnTo>
                        <a:lnTo>
                          <a:pt x="50317" y="38261"/>
                        </a:lnTo>
                        <a:cubicBezTo>
                          <a:pt x="105256" y="63675"/>
                          <a:pt x="166110" y="78805"/>
                          <a:pt x="230469" y="81078"/>
                        </a:cubicBezTo>
                        <a:cubicBezTo>
                          <a:pt x="327007" y="84489"/>
                          <a:pt x="417721" y="58487"/>
                          <a:pt x="493880" y="11160"/>
                        </a:cubicBezTo>
                        <a:lnTo>
                          <a:pt x="508514" y="0"/>
                        </a:lnTo>
                        <a:close/>
                      </a:path>
                    </a:pathLst>
                  </a:custGeom>
                  <a:solidFill>
                    <a:srgbClr val="29C7C7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1" name="Cylinder 350">
                    <a:extLst>
                      <a:ext uri="{FF2B5EF4-FFF2-40B4-BE49-F238E27FC236}">
                        <a16:creationId xmlns:a16="http://schemas.microsoft.com/office/drawing/2014/main" id="{D39CD0E0-5A4A-4584-AC93-6A23C21B4DBA}"/>
                      </a:ext>
                    </a:extLst>
                  </p:cNvPr>
                  <p:cNvSpPr/>
                  <p:nvPr/>
                </p:nvSpPr>
                <p:spPr>
                  <a:xfrm rot="15964330" flipH="1">
                    <a:off x="1565159" y="316597"/>
                    <a:ext cx="164949" cy="171519"/>
                  </a:xfrm>
                  <a:prstGeom prst="can">
                    <a:avLst/>
                  </a:prstGeom>
                  <a:solidFill>
                    <a:srgbClr val="7030A0"/>
                  </a:solidFill>
                  <a:ln>
                    <a:noFill/>
                  </a:ln>
                </p:spPr>
                <p:style>
                  <a:lnRef idx="2">
                    <a:schemeClr val="accent6">
                      <a:shade val="50000"/>
                    </a:schemeClr>
                  </a:lnRef>
                  <a:fillRef idx="1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343" name="Oval 342">
              <a:extLst>
                <a:ext uri="{FF2B5EF4-FFF2-40B4-BE49-F238E27FC236}">
                  <a16:creationId xmlns:a16="http://schemas.microsoft.com/office/drawing/2014/main" id="{86B5C5E0-2601-41C1-84FF-71946D0F648D}"/>
                </a:ext>
              </a:extLst>
            </p:cNvPr>
            <p:cNvSpPr/>
            <p:nvPr/>
          </p:nvSpPr>
          <p:spPr>
            <a:xfrm>
              <a:off x="1981200" y="-685800"/>
              <a:ext cx="8229600" cy="82296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sp>
        <p:nvSpPr>
          <p:cNvPr id="365" name="TextBox 364">
            <a:extLst>
              <a:ext uri="{FF2B5EF4-FFF2-40B4-BE49-F238E27FC236}">
                <a16:creationId xmlns:a16="http://schemas.microsoft.com/office/drawing/2014/main" id="{2D81ECC6-A4B7-4C96-824B-D1A2A6C48C2A}"/>
              </a:ext>
            </a:extLst>
          </p:cNvPr>
          <p:cNvSpPr txBox="1"/>
          <p:nvPr/>
        </p:nvSpPr>
        <p:spPr>
          <a:xfrm>
            <a:off x="381618" y="1555186"/>
            <a:ext cx="523735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sym typeface="Wingdings" panose="05000000000000000000" pitchFamily="2" charset="2"/>
              </a:rPr>
              <a:t>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কোন রশ্মি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BD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হতে 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 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সমান করে 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BC 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কেটে 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নিই।</a:t>
            </a:r>
            <a:endParaRPr lang="en-US" sz="2800" dirty="0">
              <a:solidFill>
                <a:srgbClr val="002060"/>
              </a:solidFill>
            </a:endParaRPr>
          </a:p>
        </p:txBody>
      </p:sp>
      <p:grpSp>
        <p:nvGrpSpPr>
          <p:cNvPr id="366" name="Group 365">
            <a:extLst>
              <a:ext uri="{FF2B5EF4-FFF2-40B4-BE49-F238E27FC236}">
                <a16:creationId xmlns:a16="http://schemas.microsoft.com/office/drawing/2014/main" id="{2DCB216D-75BA-4D70-9855-1BA968540032}"/>
              </a:ext>
            </a:extLst>
          </p:cNvPr>
          <p:cNvGrpSpPr/>
          <p:nvPr/>
        </p:nvGrpSpPr>
        <p:grpSpPr>
          <a:xfrm>
            <a:off x="740228" y="729344"/>
            <a:ext cx="3875315" cy="803972"/>
            <a:chOff x="4648199" y="2089200"/>
            <a:chExt cx="3624943" cy="780300"/>
          </a:xfrm>
        </p:grpSpPr>
        <p:grpSp>
          <p:nvGrpSpPr>
            <p:cNvPr id="367" name="Group 366">
              <a:extLst>
                <a:ext uri="{FF2B5EF4-FFF2-40B4-BE49-F238E27FC236}">
                  <a16:creationId xmlns:a16="http://schemas.microsoft.com/office/drawing/2014/main" id="{C4EEDB06-D24E-4506-8813-20B321999B8A}"/>
                </a:ext>
              </a:extLst>
            </p:cNvPr>
            <p:cNvGrpSpPr/>
            <p:nvPr/>
          </p:nvGrpSpPr>
          <p:grpSpPr>
            <a:xfrm>
              <a:off x="4648199" y="2089200"/>
              <a:ext cx="3624943" cy="762857"/>
              <a:chOff x="2978247" y="2089200"/>
              <a:chExt cx="6296413" cy="707571"/>
            </a:xfrm>
          </p:grpSpPr>
          <p:sp>
            <p:nvSpPr>
              <p:cNvPr id="369" name="Isosceles Triangle 368">
                <a:extLst>
                  <a:ext uri="{FF2B5EF4-FFF2-40B4-BE49-F238E27FC236}">
                    <a16:creationId xmlns:a16="http://schemas.microsoft.com/office/drawing/2014/main" id="{0727371D-73BC-4F69-B8CB-9FE1C6B2DFD5}"/>
                  </a:ext>
                </a:extLst>
              </p:cNvPr>
              <p:cNvSpPr/>
              <p:nvPr/>
            </p:nvSpPr>
            <p:spPr>
              <a:xfrm rot="5400000">
                <a:off x="2893394" y="2174053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0" name="Rectangle: Diagonal Corners Snipped 369">
                <a:extLst>
                  <a:ext uri="{FF2B5EF4-FFF2-40B4-BE49-F238E27FC236}">
                    <a16:creationId xmlns:a16="http://schemas.microsoft.com/office/drawing/2014/main" id="{3B58CD56-94E5-4A2E-A0BD-4B2122AB03CA}"/>
                  </a:ext>
                </a:extLst>
              </p:cNvPr>
              <p:cNvSpPr/>
              <p:nvPr/>
            </p:nvSpPr>
            <p:spPr>
              <a:xfrm>
                <a:off x="3505200" y="2111829"/>
                <a:ext cx="5246915" cy="664029"/>
              </a:xfrm>
              <a:prstGeom prst="snip2Diag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Isosceles Triangle 370">
                <a:extLst>
                  <a:ext uri="{FF2B5EF4-FFF2-40B4-BE49-F238E27FC236}">
                    <a16:creationId xmlns:a16="http://schemas.microsoft.com/office/drawing/2014/main" id="{2A52BD4D-55B8-4466-8735-EBCE70D20009}"/>
                  </a:ext>
                </a:extLst>
              </p:cNvPr>
              <p:cNvSpPr/>
              <p:nvPr/>
            </p:nvSpPr>
            <p:spPr>
              <a:xfrm rot="16200000">
                <a:off x="8695483" y="2217595"/>
                <a:ext cx="664029" cy="494324"/>
              </a:xfrm>
              <a:prstGeom prst="triangle">
                <a:avLst>
                  <a:gd name="adj" fmla="val 50518"/>
                </a:avLst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9A7978FC-07C7-4271-B836-989406B33C98}"/>
                </a:ext>
              </a:extLst>
            </p:cNvPr>
            <p:cNvSpPr txBox="1"/>
            <p:nvPr/>
          </p:nvSpPr>
          <p:spPr>
            <a:xfrm>
              <a:off x="4953000" y="2122714"/>
              <a:ext cx="3265714" cy="7467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অঙ্কণের বিবরণঃ</a:t>
              </a:r>
              <a:endParaRPr lang="en-US" sz="4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2" name="TextBox 371">
                <a:extLst>
                  <a:ext uri="{FF2B5EF4-FFF2-40B4-BE49-F238E27FC236}">
                    <a16:creationId xmlns:a16="http://schemas.microsoft.com/office/drawing/2014/main" id="{3DAD81D4-86A6-4FCD-9745-2928C07D99EE}"/>
                  </a:ext>
                </a:extLst>
              </p:cNvPr>
              <p:cNvSpPr txBox="1"/>
              <p:nvPr/>
            </p:nvSpPr>
            <p:spPr>
              <a:xfrm>
                <a:off x="361629" y="2537152"/>
                <a:ext cx="5917527" cy="1138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</a:t>
                </a:r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BC 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রেখাংশের </a:t>
                </a:r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 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 </a:t>
                </a:r>
                <a14:m>
                  <m:oMath xmlns:m="http://schemas.openxmlformats.org/officeDocument/2006/math">
                    <m:r>
                      <a:rPr lang="bn-IN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𝑥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 সমান করে </a:t>
                </a:r>
                <a14:m>
                  <m:oMath xmlns:m="http://schemas.openxmlformats.org/officeDocument/2006/math">
                    <m:r>
                      <a:rPr lang="bn-IN" sz="2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𝐶𝐵𝐸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আঁকি।</m:t>
                    </m:r>
                  </m:oMath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72" name="TextBox 371">
                <a:extLst>
                  <a:ext uri="{FF2B5EF4-FFF2-40B4-BE49-F238E27FC236}">
                    <a16:creationId xmlns:a16="http://schemas.microsoft.com/office/drawing/2014/main" id="{3DAD81D4-86A6-4FCD-9745-2928C07D99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29" y="2537152"/>
                <a:ext cx="5917527" cy="1138773"/>
              </a:xfrm>
              <a:prstGeom prst="rect">
                <a:avLst/>
              </a:prstGeom>
              <a:blipFill>
                <a:blip r:embed="rId3"/>
                <a:stretch>
                  <a:fillRect l="-3605" t="-9626" r="-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3" name="TextBox 372">
            <a:extLst>
              <a:ext uri="{FF2B5EF4-FFF2-40B4-BE49-F238E27FC236}">
                <a16:creationId xmlns:a16="http://schemas.microsoft.com/office/drawing/2014/main" id="{80448F45-5397-4B90-9DE2-D788019670E4}"/>
              </a:ext>
            </a:extLst>
          </p:cNvPr>
          <p:cNvSpPr txBox="1"/>
          <p:nvPr/>
        </p:nvSpPr>
        <p:spPr>
          <a:xfrm>
            <a:off x="345260" y="4494034"/>
            <a:ext cx="5583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sym typeface="Wingdings" panose="05000000000000000000" pitchFamily="2" charset="2"/>
              </a:rPr>
              <a:t>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BE 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BF 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পরস্পর 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বিন্দুতে ছেদ করে।</a:t>
            </a:r>
            <a:endParaRPr lang="en-US" sz="28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4" name="TextBox 373">
                <a:extLst>
                  <a:ext uri="{FF2B5EF4-FFF2-40B4-BE49-F238E27FC236}">
                    <a16:creationId xmlns:a16="http://schemas.microsoft.com/office/drawing/2014/main" id="{C94CFF1B-8CCB-49F2-A523-162B961765C4}"/>
                  </a:ext>
                </a:extLst>
              </p:cNvPr>
              <p:cNvSpPr txBox="1"/>
              <p:nvPr/>
            </p:nvSpPr>
            <p:spPr>
              <a:xfrm>
                <a:off x="354073" y="3773110"/>
                <a:ext cx="5917527" cy="1138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</a:t>
                </a:r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BC 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রেখাংশের </a:t>
                </a:r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C 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 </a:t>
                </a:r>
                <a14:m>
                  <m:oMath xmlns:m="http://schemas.openxmlformats.org/officeDocument/2006/math">
                    <m:r>
                      <a:rPr lang="bn-IN" sz="28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𝑦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 সমান করে </a:t>
                </a:r>
                <a14:m>
                  <m:oMath xmlns:m="http://schemas.openxmlformats.org/officeDocument/2006/math">
                    <m:r>
                      <a:rPr lang="bn-IN" sz="2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𝐵𝐶𝐹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28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আঁকি।</m:t>
                    </m:r>
                  </m:oMath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74" name="TextBox 373">
                <a:extLst>
                  <a:ext uri="{FF2B5EF4-FFF2-40B4-BE49-F238E27FC236}">
                    <a16:creationId xmlns:a16="http://schemas.microsoft.com/office/drawing/2014/main" id="{C94CFF1B-8CCB-49F2-A523-162B961765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73" y="3773110"/>
                <a:ext cx="5917527" cy="1138773"/>
              </a:xfrm>
              <a:prstGeom prst="rect">
                <a:avLst/>
              </a:prstGeom>
              <a:blipFill>
                <a:blip r:embed="rId4"/>
                <a:stretch>
                  <a:fillRect l="-3605" t="-9626" r="-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5" name="TextBox 374">
                <a:extLst>
                  <a:ext uri="{FF2B5EF4-FFF2-40B4-BE49-F238E27FC236}">
                    <a16:creationId xmlns:a16="http://schemas.microsoft.com/office/drawing/2014/main" id="{990D8CA0-A3D4-4AC5-B32E-7CD4C1B0CACE}"/>
                  </a:ext>
                </a:extLst>
              </p:cNvPr>
              <p:cNvSpPr txBox="1"/>
              <p:nvPr/>
            </p:nvSpPr>
            <p:spPr>
              <a:xfrm>
                <a:off x="354952" y="2556110"/>
                <a:ext cx="589864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solidFill>
                      <a:srgbClr val="7030A0"/>
                    </a:solidFill>
                    <a:sym typeface="Wingdings" panose="05000000000000000000" pitchFamily="2" charset="2"/>
                  </a:rPr>
                  <a:t>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BC </a:t>
                </a:r>
                <a:r>
                  <a:rPr lang="bn-IN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রেখাংশের 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B </a:t>
                </a:r>
                <a:r>
                  <a:rPr lang="bn-IN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ও </a:t>
                </a:r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C </a:t>
                </a:r>
                <a:r>
                  <a:rPr lang="bn-IN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বিন্দুতে যথাক্রমে </a:t>
                </a:r>
                <a14:m>
                  <m:oMath xmlns:m="http://schemas.openxmlformats.org/officeDocument/2006/math">
                    <m:r>
                      <a:rPr lang="bn-IN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ও</m:t>
                    </m:r>
                  </m:oMath>
                </a14:m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𝑦</m:t>
                    </m:r>
                  </m:oMath>
                </a14:m>
                <a:r>
                  <a:rPr lang="en-US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8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 সমান করে যথাক্রমে </a:t>
                </a:r>
                <a14:m>
                  <m:oMath xmlns:m="http://schemas.openxmlformats.org/officeDocument/2006/math">
                    <m:r>
                      <a:rPr lang="bn-IN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𝐶𝐵𝐸</m:t>
                    </m:r>
                    <m:r>
                      <a:rPr lang="en-US" sz="2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 </m:t>
                    </m:r>
                    <m:r>
                      <a:rPr lang="bn-IN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ও</m:t>
                    </m:r>
                    <m:r>
                      <a:rPr lang="bn-IN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28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∠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𝐵𝐶𝐹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2800" b="0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আঁকি।</m:t>
                    </m:r>
                  </m:oMath>
                </a14:m>
                <a:endParaRPr lang="en-US" sz="2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75" name="TextBox 374">
                <a:extLst>
                  <a:ext uri="{FF2B5EF4-FFF2-40B4-BE49-F238E27FC236}">
                    <a16:creationId xmlns:a16="http://schemas.microsoft.com/office/drawing/2014/main" id="{990D8CA0-A3D4-4AC5-B32E-7CD4C1B0C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52" y="2556110"/>
                <a:ext cx="5898640" cy="1569660"/>
              </a:xfrm>
              <a:prstGeom prst="rect">
                <a:avLst/>
              </a:prstGeom>
              <a:blipFill>
                <a:blip r:embed="rId5"/>
                <a:stretch>
                  <a:fillRect l="-3616" t="-6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6" name="TextBox 375">
                <a:extLst>
                  <a:ext uri="{FF2B5EF4-FFF2-40B4-BE49-F238E27FC236}">
                    <a16:creationId xmlns:a16="http://schemas.microsoft.com/office/drawing/2014/main" id="{0A0D895B-3D43-4267-9F55-79827FAAC485}"/>
                  </a:ext>
                </a:extLst>
              </p:cNvPr>
              <p:cNvSpPr txBox="1"/>
              <p:nvPr/>
            </p:nvSpPr>
            <p:spPr>
              <a:xfrm>
                <a:off x="406401" y="5341206"/>
                <a:ext cx="558974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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  <a:sym typeface="Wingdings" panose="05000000000000000000" pitchFamily="2" charset="2"/>
                  </a:rPr>
                  <a:t> তাহলে, </a:t>
                </a:r>
                <a14:m>
                  <m:oMath xmlns:m="http://schemas.openxmlformats.org/officeDocument/2006/math">
                    <m:r>
                      <a:rPr lang="bn-IN" sz="280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  <a:sym typeface="Wingdings" panose="05000000000000000000" pitchFamily="2" charset="2"/>
                      </a:rPr>
                      <m:t>⊿</m:t>
                    </m:r>
                  </m:oMath>
                </a14:m>
                <a:r>
                  <a:rPr lang="en-US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ABC – </a:t>
                </a:r>
                <a:r>
                  <a:rPr lang="bn-IN" sz="2800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ই উদ্দষ্ট ত্রিভুজ।</a:t>
                </a:r>
                <a:endParaRPr lang="en-US" sz="2800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76" name="TextBox 375">
                <a:extLst>
                  <a:ext uri="{FF2B5EF4-FFF2-40B4-BE49-F238E27FC236}">
                    <a16:creationId xmlns:a16="http://schemas.microsoft.com/office/drawing/2014/main" id="{0A0D895B-3D43-4267-9F55-79827FAAC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401" y="5341206"/>
                <a:ext cx="5589746" cy="707886"/>
              </a:xfrm>
              <a:prstGeom prst="rect">
                <a:avLst/>
              </a:prstGeom>
              <a:blipFill>
                <a:blip r:embed="rId6"/>
                <a:stretch>
                  <a:fillRect l="-3926" t="-1551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495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6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-4500000">
                                      <p:cBhvr>
                                        <p:cTn id="15" dur="16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556 L -0.16653 0.5412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42" y="2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7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4500000">
                                      <p:cBhvr>
                                        <p:cTn id="26" dur="16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6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200000">
                                      <p:cBhvr>
                                        <p:cTn id="46" dur="14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47 -0.01134 L -0.17161 0.5474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4" y="2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200000">
                                      <p:cBhvr>
                                        <p:cTn id="57" dur="14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3 -0.00486 L 0.12956 -0.41134 " pathEditMode="relative" rAng="0" ptsTypes="AA">
                                      <p:cBhvr>
                                        <p:cTn id="78" dur="11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15" y="-20324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2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110" dur="18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22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200000">
                                      <p:cBhvr>
                                        <p:cTn id="124" dur="19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9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43" dur="1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8" presetClass="emph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Rot by="1200000">
                                      <p:cBhvr>
                                        <p:cTn id="157" dur="1000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7.40741E-7 L -0.21732 -0.38357 " pathEditMode="relative" rAng="0" ptsTypes="AA">
                                      <p:cBhvr>
                                        <p:cTn id="178" dur="12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72" y="-19190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2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12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3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800"/>
                            </p:stCondLst>
                            <p:childTnLst>
                              <p:par>
                                <p:cTn id="18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300"/>
                            </p:stCondLst>
                            <p:childTnLst>
                              <p:par>
                                <p:cTn id="194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1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241" grpId="0"/>
      <p:bldP spid="242" grpId="0"/>
      <p:bldP spid="243" grpId="0"/>
      <p:bldP spid="372" grpId="0"/>
      <p:bldP spid="372" grpId="1"/>
      <p:bldP spid="373" grpId="0"/>
      <p:bldP spid="374" grpId="0"/>
      <p:bldP spid="374" grpId="1"/>
      <p:bldP spid="375" grpId="0"/>
      <p:bldP spid="37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527</Words>
  <Application>Microsoft Office PowerPoint</Application>
  <PresentationFormat>Widescreen</PresentationFormat>
  <Paragraphs>145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Yu Gothic</vt:lpstr>
      <vt:lpstr>AdorshoLipi</vt:lpstr>
      <vt:lpstr>Arial</vt:lpstr>
      <vt:lpstr>Calibri</vt:lpstr>
      <vt:lpstr>Calibri Light</vt:lpstr>
      <vt:lpstr>Cambria Math</vt:lpstr>
      <vt:lpstr>MS Reference Sans Serif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116</cp:revision>
  <dcterms:created xsi:type="dcterms:W3CDTF">2021-07-03T05:58:24Z</dcterms:created>
  <dcterms:modified xsi:type="dcterms:W3CDTF">2021-09-16T07:40:09Z</dcterms:modified>
</cp:coreProperties>
</file>