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mkiGwN9zlcv2pYDEtNgTw==" hashData="kskfGEumTHG6xiIUQIHk4xG8Z4hlvmNPUzO1YUi7XEKnMCEjwr2hy2YUEj4sqCaULpiZWDqQ/mKfOhFv2QRp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DB"/>
    <a:srgbClr val="E077F5"/>
    <a:srgbClr val="16F22B"/>
    <a:srgbClr val="FFFFCC"/>
    <a:srgbClr val="14F47F"/>
    <a:srgbClr val="CCECFF"/>
    <a:srgbClr val="FF0066"/>
    <a:srgbClr val="F78411"/>
    <a:srgbClr val="E9E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9C40-B1BF-4A2C-809C-B4EB3B047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5549F-5A23-4520-94C2-040BCB2F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42CD-807A-4821-B9A6-1C5CABC4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CA6B-2D23-4100-A2A2-1F198F92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37A81-4D3A-4AB7-A761-08BE88E9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5EC2-249C-45AA-B61E-A9A97D6D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F6581-AB1C-4A09-A679-F2481820C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8E63-8724-4B27-B6BA-DDA1D401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21C6A-9D4B-42B9-8E5A-A9DF4EBD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66AD0-85A9-4D5C-BB6F-B67896E1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63F33-29A2-4E77-A5DD-DD9734D5A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5B169-988F-4692-BE96-9A5FFD4B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ED530-ACD7-4607-A5D5-1FD421E1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86752-BABE-4060-8FD2-0B25AE55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1EFC-B958-4B3E-8120-B89CA314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3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6E49-BB3E-42C5-B062-5D04EE3B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E845A-2C24-414C-BAA9-0C673A7C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44C0E-DA50-456A-8651-5F8A8ACB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354F2-50AE-41C9-9148-2023A30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4D000-2EF3-420D-B80B-66563365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093A-6CE3-430A-A955-19AAC700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DCC96-DB52-489E-8FC3-42F2D6241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678AA-2BC6-463E-AD5D-D4FA1E7F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0C5D-F17E-4C98-A164-24D5633F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FE049-D9E2-4612-B38D-B05798FB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D9DF-0053-4389-B71C-E3B7F701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A78A-7E6A-4816-A8A1-C35A8BC7F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24293-9F7C-4865-A741-86C65CCD9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80755-542C-419C-831B-4CDACDF6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F9D4-0DFC-47DD-B3F2-5F459373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E9407-9570-427E-A11B-5611A96D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25D2-DF53-4D3E-AE09-259F9824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6F4C-0416-41AF-B37A-5E016C6CE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82F8D-27A2-4DBE-BA47-C187ADE3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A5825-6723-4A10-952B-A71D35504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479C-0B94-4FC7-BCA7-D6D108521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A6E98-CB79-4908-8B9B-6BFE4ADB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775F5-2A37-41F4-BC52-635167D1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189C8-64C5-4942-8909-ADCAA88E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06D2-B914-477D-9AC0-D3AACA80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32E28-5DEB-406A-BA6E-8427B1CA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DC17-F2C8-45E9-9B07-CF91D7B5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8BC27-6653-4221-98E0-DA6E969A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B87D4-F925-4834-8D5E-4462BF7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A1DEE-6C5E-430C-AB01-470D2AFE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8701D-64FB-41C0-8F14-220B0914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EE52-0624-494B-A433-F8042B69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4B13-17CA-404E-80AB-A221C3997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9DFAE-667D-400B-A6BD-D0FC9E6EA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22E62-65FD-43C8-9671-A8ED22D2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04F52-ACA2-47F4-9F38-68F6C5A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3B898-E49A-4BD2-A7AD-7D0B6A1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F605-8F17-4578-BAA2-745B7EC8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5B82-A453-423D-8381-5200F51EF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08E9B-5F1B-418A-BEFA-C95DCCF15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8A82F-5F42-4F83-84ED-A5039861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A1319-571C-4FCD-B6F6-3E024AE5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0E8A8-0CEA-4068-9E3F-72733479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0E524-3686-4ECD-BDF9-5E1E65AD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85A94-DFFB-4428-B5DE-70168B84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8D30-8F74-4C20-B7FA-56DCC3DDE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CED2-5A93-4D9C-9E6C-C3213C7DEB0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B823-BB81-411A-A8B2-4905CDCA3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440F-6897-429B-B545-3D55B0919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605B-F3A7-40FF-9954-B81BE92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.jp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.jp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web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4a"/><Relationship Id="rId7" Type="http://schemas.openxmlformats.org/officeDocument/2006/relationships/image" Target="../media/image18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C42ADB-11C7-4EF2-A9C6-8591AA9BFB97}"/>
              </a:ext>
            </a:extLst>
          </p:cNvPr>
          <p:cNvGrpSpPr/>
          <p:nvPr/>
        </p:nvGrpSpPr>
        <p:grpSpPr>
          <a:xfrm>
            <a:off x="-619209" y="-296562"/>
            <a:ext cx="12847853" cy="7753274"/>
            <a:chOff x="-606750" y="-92762"/>
            <a:chExt cx="12838354" cy="72754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FC6C97-888D-48CA-AE59-965A13AA66EB}"/>
                </a:ext>
              </a:extLst>
            </p:cNvPr>
            <p:cNvSpPr/>
            <p:nvPr/>
          </p:nvSpPr>
          <p:spPr>
            <a:xfrm>
              <a:off x="-606750" y="324699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049777-8847-4B27-8ED2-11DAB9E37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7DDA63-231E-4CBE-9CDD-24E55A581296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5DE071-33A5-4C65-87AB-07D02F8241F4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FAFD2D-D38F-443E-A3BA-17958E336AFC}"/>
                </a:ext>
              </a:extLst>
            </p:cNvPr>
            <p:cNvSpPr/>
            <p:nvPr/>
          </p:nvSpPr>
          <p:spPr>
            <a:xfrm rot="5400000">
              <a:off x="5805142" y="-6021322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67D156-AE61-4BCC-8D2D-93AD2C4B8B3E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D8E0E-61EE-4C8D-A521-D7558E1FFACF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4D2CBA-7659-4295-9081-1BD09290FB3A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A1EBB8-1DDE-490B-902A-B2719017C247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FAFC42-5407-402F-9CE6-A0E2D4027871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ECD37CD-23C1-4F94-AB17-FA2247CE3A50}"/>
              </a:ext>
            </a:extLst>
          </p:cNvPr>
          <p:cNvSpPr/>
          <p:nvPr/>
        </p:nvSpPr>
        <p:spPr>
          <a:xfrm>
            <a:off x="493295" y="926432"/>
            <a:ext cx="11315700" cy="204540"/>
          </a:xfrm>
          <a:prstGeom prst="rect">
            <a:avLst/>
          </a:prstGeom>
          <a:solidFill>
            <a:srgbClr val="F612D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89AE42F-29AF-4F87-9873-6D915BBCA71B}"/>
              </a:ext>
            </a:extLst>
          </p:cNvPr>
          <p:cNvGrpSpPr/>
          <p:nvPr/>
        </p:nvGrpSpPr>
        <p:grpSpPr>
          <a:xfrm>
            <a:off x="-9654468" y="759952"/>
            <a:ext cx="866272" cy="4028943"/>
            <a:chOff x="832620" y="721033"/>
            <a:chExt cx="866272" cy="402894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E4EA48-39E2-497A-BE68-6FB387BF6714}"/>
                </a:ext>
              </a:extLst>
            </p:cNvPr>
            <p:cNvSpPr/>
            <p:nvPr/>
          </p:nvSpPr>
          <p:spPr>
            <a:xfrm>
              <a:off x="924421" y="721033"/>
              <a:ext cx="682669" cy="709864"/>
            </a:xfrm>
            <a:custGeom>
              <a:avLst/>
              <a:gdLst>
                <a:gd name="connsiteX0" fmla="*/ 333753 w 682669"/>
                <a:gd name="connsiteY0" fmla="*/ 0 h 709864"/>
                <a:gd name="connsiteX1" fmla="*/ 682669 w 682669"/>
                <a:gd name="connsiteY1" fmla="*/ 354932 h 709864"/>
                <a:gd name="connsiteX2" fmla="*/ 333753 w 682669"/>
                <a:gd name="connsiteY2" fmla="*/ 709864 h 709864"/>
                <a:gd name="connsiteX3" fmla="*/ 12257 w 682669"/>
                <a:gd name="connsiteY3" fmla="*/ 493088 h 709864"/>
                <a:gd name="connsiteX4" fmla="*/ 0 w 682669"/>
                <a:gd name="connsiteY4" fmla="*/ 431330 h 709864"/>
                <a:gd name="connsiteX5" fmla="*/ 177013 w 682669"/>
                <a:gd name="connsiteY5" fmla="*/ 431330 h 709864"/>
                <a:gd name="connsiteX6" fmla="*/ 210393 w 682669"/>
                <a:gd name="connsiteY6" fmla="*/ 482547 h 709864"/>
                <a:gd name="connsiteX7" fmla="*/ 333753 w 682669"/>
                <a:gd name="connsiteY7" fmla="*/ 535406 h 709864"/>
                <a:gd name="connsiteX8" fmla="*/ 508211 w 682669"/>
                <a:gd name="connsiteY8" fmla="*/ 354932 h 709864"/>
                <a:gd name="connsiteX9" fmla="*/ 333753 w 682669"/>
                <a:gd name="connsiteY9" fmla="*/ 174458 h 709864"/>
                <a:gd name="connsiteX10" fmla="*/ 265847 w 682669"/>
                <a:gd name="connsiteY10" fmla="*/ 188641 h 709864"/>
                <a:gd name="connsiteX11" fmla="*/ 211150 w 682669"/>
                <a:gd name="connsiteY11" fmla="*/ 226790 h 709864"/>
                <a:gd name="connsiteX12" fmla="*/ 10269 w 682669"/>
                <a:gd name="connsiteY12" fmla="*/ 226790 h 709864"/>
                <a:gd name="connsiteX13" fmla="*/ 12257 w 682669"/>
                <a:gd name="connsiteY13" fmla="*/ 216776 h 709864"/>
                <a:gd name="connsiteX14" fmla="*/ 333753 w 682669"/>
                <a:gd name="connsiteY14" fmla="*/ 0 h 7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669" h="709864">
                  <a:moveTo>
                    <a:pt x="333753" y="0"/>
                  </a:moveTo>
                  <a:cubicBezTo>
                    <a:pt x="526454" y="0"/>
                    <a:pt x="682669" y="158908"/>
                    <a:pt x="682669" y="354932"/>
                  </a:cubicBezTo>
                  <a:cubicBezTo>
                    <a:pt x="682669" y="550956"/>
                    <a:pt x="526454" y="709864"/>
                    <a:pt x="333753" y="709864"/>
                  </a:cubicBezTo>
                  <a:cubicBezTo>
                    <a:pt x="189227" y="709864"/>
                    <a:pt x="65225" y="620478"/>
                    <a:pt x="12257" y="493088"/>
                  </a:cubicBezTo>
                  <a:lnTo>
                    <a:pt x="0" y="431330"/>
                  </a:lnTo>
                  <a:lnTo>
                    <a:pt x="177013" y="431330"/>
                  </a:lnTo>
                  <a:lnTo>
                    <a:pt x="210393" y="482547"/>
                  </a:lnTo>
                  <a:cubicBezTo>
                    <a:pt x="241964" y="515206"/>
                    <a:pt x="285578" y="535406"/>
                    <a:pt x="333753" y="535406"/>
                  </a:cubicBezTo>
                  <a:cubicBezTo>
                    <a:pt x="430103" y="535406"/>
                    <a:pt x="508211" y="454605"/>
                    <a:pt x="508211" y="354932"/>
                  </a:cubicBezTo>
                  <a:cubicBezTo>
                    <a:pt x="508211" y="255259"/>
                    <a:pt x="430103" y="174458"/>
                    <a:pt x="333753" y="174458"/>
                  </a:cubicBezTo>
                  <a:cubicBezTo>
                    <a:pt x="309666" y="174458"/>
                    <a:pt x="286718" y="179508"/>
                    <a:pt x="265847" y="188641"/>
                  </a:cubicBezTo>
                  <a:lnTo>
                    <a:pt x="211150" y="226790"/>
                  </a:lnTo>
                  <a:lnTo>
                    <a:pt x="10269" y="226790"/>
                  </a:lnTo>
                  <a:lnTo>
                    <a:pt x="12257" y="216776"/>
                  </a:lnTo>
                  <a:cubicBezTo>
                    <a:pt x="65225" y="89386"/>
                    <a:pt x="189227" y="0"/>
                    <a:pt x="333753" y="0"/>
                  </a:cubicBezTo>
                  <a:close/>
                </a:path>
              </a:pathLst>
            </a:custGeom>
            <a:solidFill>
              <a:srgbClr val="14F4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4698CBD-C3EF-469E-8443-BE49641AA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5755" y="1430898"/>
              <a:ext cx="0" cy="8662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D1962E-3216-4FC1-9E48-5F48D11FDDBF}"/>
                </a:ext>
              </a:extLst>
            </p:cNvPr>
            <p:cNvSpPr/>
            <p:nvPr/>
          </p:nvSpPr>
          <p:spPr>
            <a:xfrm rot="2830308">
              <a:off x="832619" y="2455087"/>
              <a:ext cx="866273" cy="86627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3C06CBA-5285-48AC-B2BD-D79413420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7"/>
            <a:stretch/>
          </p:blipFill>
          <p:spPr>
            <a:xfrm rot="10643549">
              <a:off x="971001" y="3513190"/>
              <a:ext cx="612107" cy="1236786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59F712-C244-4ACE-BFDF-32E7D1BD317B}"/>
              </a:ext>
            </a:extLst>
          </p:cNvPr>
          <p:cNvGrpSpPr/>
          <p:nvPr/>
        </p:nvGrpSpPr>
        <p:grpSpPr>
          <a:xfrm>
            <a:off x="-8307078" y="736296"/>
            <a:ext cx="866272" cy="4038826"/>
            <a:chOff x="2180010" y="697377"/>
            <a:chExt cx="866272" cy="40388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263D69E-8084-4FBD-9420-F1F9817BE489}"/>
                </a:ext>
              </a:extLst>
            </p:cNvPr>
            <p:cNvGrpSpPr/>
            <p:nvPr/>
          </p:nvGrpSpPr>
          <p:grpSpPr>
            <a:xfrm>
              <a:off x="2180010" y="697377"/>
              <a:ext cx="866272" cy="2600326"/>
              <a:chOff x="4923988" y="1879333"/>
              <a:chExt cx="866272" cy="2600326"/>
            </a:xfr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CA7D2E7-915B-47E4-BB24-7E1D7C7391C8}"/>
                  </a:ext>
                </a:extLst>
              </p:cNvPr>
              <p:cNvSpPr/>
              <p:nvPr/>
            </p:nvSpPr>
            <p:spPr>
              <a:xfrm>
                <a:off x="5015789" y="1879333"/>
                <a:ext cx="682669" cy="709864"/>
              </a:xfrm>
              <a:custGeom>
                <a:avLst/>
                <a:gdLst>
                  <a:gd name="connsiteX0" fmla="*/ 333753 w 682669"/>
                  <a:gd name="connsiteY0" fmla="*/ 0 h 709864"/>
                  <a:gd name="connsiteX1" fmla="*/ 682669 w 682669"/>
                  <a:gd name="connsiteY1" fmla="*/ 354932 h 709864"/>
                  <a:gd name="connsiteX2" fmla="*/ 333753 w 682669"/>
                  <a:gd name="connsiteY2" fmla="*/ 709864 h 709864"/>
                  <a:gd name="connsiteX3" fmla="*/ 12257 w 682669"/>
                  <a:gd name="connsiteY3" fmla="*/ 493088 h 709864"/>
                  <a:gd name="connsiteX4" fmla="*/ 0 w 682669"/>
                  <a:gd name="connsiteY4" fmla="*/ 431330 h 709864"/>
                  <a:gd name="connsiteX5" fmla="*/ 177013 w 682669"/>
                  <a:gd name="connsiteY5" fmla="*/ 431330 h 709864"/>
                  <a:gd name="connsiteX6" fmla="*/ 210393 w 682669"/>
                  <a:gd name="connsiteY6" fmla="*/ 482547 h 709864"/>
                  <a:gd name="connsiteX7" fmla="*/ 333753 w 682669"/>
                  <a:gd name="connsiteY7" fmla="*/ 535406 h 709864"/>
                  <a:gd name="connsiteX8" fmla="*/ 508211 w 682669"/>
                  <a:gd name="connsiteY8" fmla="*/ 354932 h 709864"/>
                  <a:gd name="connsiteX9" fmla="*/ 333753 w 682669"/>
                  <a:gd name="connsiteY9" fmla="*/ 174458 h 709864"/>
                  <a:gd name="connsiteX10" fmla="*/ 265847 w 682669"/>
                  <a:gd name="connsiteY10" fmla="*/ 188641 h 709864"/>
                  <a:gd name="connsiteX11" fmla="*/ 211150 w 682669"/>
                  <a:gd name="connsiteY11" fmla="*/ 226790 h 709864"/>
                  <a:gd name="connsiteX12" fmla="*/ 10269 w 682669"/>
                  <a:gd name="connsiteY12" fmla="*/ 226790 h 709864"/>
                  <a:gd name="connsiteX13" fmla="*/ 12257 w 682669"/>
                  <a:gd name="connsiteY13" fmla="*/ 216776 h 709864"/>
                  <a:gd name="connsiteX14" fmla="*/ 333753 w 682669"/>
                  <a:gd name="connsiteY14" fmla="*/ 0 h 70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2669" h="709864">
                    <a:moveTo>
                      <a:pt x="333753" y="0"/>
                    </a:moveTo>
                    <a:cubicBezTo>
                      <a:pt x="526454" y="0"/>
                      <a:pt x="682669" y="158908"/>
                      <a:pt x="682669" y="354932"/>
                    </a:cubicBezTo>
                    <a:cubicBezTo>
                      <a:pt x="682669" y="550956"/>
                      <a:pt x="526454" y="709864"/>
                      <a:pt x="333753" y="709864"/>
                    </a:cubicBezTo>
                    <a:cubicBezTo>
                      <a:pt x="189227" y="709864"/>
                      <a:pt x="65225" y="620478"/>
                      <a:pt x="12257" y="493088"/>
                    </a:cubicBezTo>
                    <a:lnTo>
                      <a:pt x="0" y="431330"/>
                    </a:lnTo>
                    <a:lnTo>
                      <a:pt x="177013" y="431330"/>
                    </a:lnTo>
                    <a:lnTo>
                      <a:pt x="210393" y="482547"/>
                    </a:lnTo>
                    <a:cubicBezTo>
                      <a:pt x="241964" y="515206"/>
                      <a:pt x="285578" y="535406"/>
                      <a:pt x="333753" y="535406"/>
                    </a:cubicBezTo>
                    <a:cubicBezTo>
                      <a:pt x="430103" y="535406"/>
                      <a:pt x="508211" y="454605"/>
                      <a:pt x="508211" y="354932"/>
                    </a:cubicBezTo>
                    <a:cubicBezTo>
                      <a:pt x="508211" y="255259"/>
                      <a:pt x="430103" y="174458"/>
                      <a:pt x="333753" y="174458"/>
                    </a:cubicBezTo>
                    <a:cubicBezTo>
                      <a:pt x="309666" y="174458"/>
                      <a:pt x="286718" y="179508"/>
                      <a:pt x="265847" y="188641"/>
                    </a:cubicBezTo>
                    <a:lnTo>
                      <a:pt x="211150" y="226790"/>
                    </a:lnTo>
                    <a:lnTo>
                      <a:pt x="10269" y="226790"/>
                    </a:lnTo>
                    <a:lnTo>
                      <a:pt x="12257" y="216776"/>
                    </a:lnTo>
                    <a:cubicBezTo>
                      <a:pt x="65225" y="89386"/>
                      <a:pt x="189227" y="0"/>
                      <a:pt x="333753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7717D04-3B08-458D-B25A-17A1483BDA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123" y="2589198"/>
                <a:ext cx="0" cy="866272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95D4924-3DAA-4B6C-814E-C5CA6366C700}"/>
                  </a:ext>
                </a:extLst>
              </p:cNvPr>
              <p:cNvSpPr/>
              <p:nvPr/>
            </p:nvSpPr>
            <p:spPr>
              <a:xfrm rot="2830308">
                <a:off x="4923987" y="3613387"/>
                <a:ext cx="866273" cy="8662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437E66D-D5E7-4B49-AB62-972B4D4DB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47"/>
            <a:stretch/>
          </p:blipFill>
          <p:spPr>
            <a:xfrm rot="10800000">
              <a:off x="2241020" y="3499417"/>
              <a:ext cx="612107" cy="1236786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40B0E-C82D-47C9-8FD6-7AB544414794}"/>
                </a:ext>
              </a:extLst>
            </p:cNvPr>
            <p:cNvSpPr/>
            <p:nvPr/>
          </p:nvSpPr>
          <p:spPr>
            <a:xfrm rot="1603028">
              <a:off x="2233666" y="2402901"/>
              <a:ext cx="6975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W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D39858-70DB-4954-AC4E-80A1437B81AF}"/>
              </a:ext>
            </a:extLst>
          </p:cNvPr>
          <p:cNvGrpSpPr/>
          <p:nvPr/>
        </p:nvGrpSpPr>
        <p:grpSpPr>
          <a:xfrm>
            <a:off x="-7117092" y="736296"/>
            <a:ext cx="866272" cy="4026832"/>
            <a:chOff x="3369996" y="697377"/>
            <a:chExt cx="866272" cy="402683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724FB4A-944E-4308-87AA-AEE5DDD0BDA1}"/>
                </a:ext>
              </a:extLst>
            </p:cNvPr>
            <p:cNvGrpSpPr/>
            <p:nvPr/>
          </p:nvGrpSpPr>
          <p:grpSpPr>
            <a:xfrm>
              <a:off x="3369996" y="697377"/>
              <a:ext cx="866272" cy="2600326"/>
              <a:chOff x="4923988" y="1879333"/>
              <a:chExt cx="866272" cy="2600326"/>
            </a:xfrm>
            <a:solidFill>
              <a:srgbClr val="FF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D44511C-DD61-401D-BFD6-FFA1DDC3CA2B}"/>
                  </a:ext>
                </a:extLst>
              </p:cNvPr>
              <p:cNvSpPr/>
              <p:nvPr/>
            </p:nvSpPr>
            <p:spPr>
              <a:xfrm>
                <a:off x="5015789" y="1879333"/>
                <a:ext cx="682669" cy="709864"/>
              </a:xfrm>
              <a:custGeom>
                <a:avLst/>
                <a:gdLst>
                  <a:gd name="connsiteX0" fmla="*/ 333753 w 682669"/>
                  <a:gd name="connsiteY0" fmla="*/ 0 h 709864"/>
                  <a:gd name="connsiteX1" fmla="*/ 682669 w 682669"/>
                  <a:gd name="connsiteY1" fmla="*/ 354932 h 709864"/>
                  <a:gd name="connsiteX2" fmla="*/ 333753 w 682669"/>
                  <a:gd name="connsiteY2" fmla="*/ 709864 h 709864"/>
                  <a:gd name="connsiteX3" fmla="*/ 12257 w 682669"/>
                  <a:gd name="connsiteY3" fmla="*/ 493088 h 709864"/>
                  <a:gd name="connsiteX4" fmla="*/ 0 w 682669"/>
                  <a:gd name="connsiteY4" fmla="*/ 431330 h 709864"/>
                  <a:gd name="connsiteX5" fmla="*/ 177013 w 682669"/>
                  <a:gd name="connsiteY5" fmla="*/ 431330 h 709864"/>
                  <a:gd name="connsiteX6" fmla="*/ 210393 w 682669"/>
                  <a:gd name="connsiteY6" fmla="*/ 482547 h 709864"/>
                  <a:gd name="connsiteX7" fmla="*/ 333753 w 682669"/>
                  <a:gd name="connsiteY7" fmla="*/ 535406 h 709864"/>
                  <a:gd name="connsiteX8" fmla="*/ 508211 w 682669"/>
                  <a:gd name="connsiteY8" fmla="*/ 354932 h 709864"/>
                  <a:gd name="connsiteX9" fmla="*/ 333753 w 682669"/>
                  <a:gd name="connsiteY9" fmla="*/ 174458 h 709864"/>
                  <a:gd name="connsiteX10" fmla="*/ 265847 w 682669"/>
                  <a:gd name="connsiteY10" fmla="*/ 188641 h 709864"/>
                  <a:gd name="connsiteX11" fmla="*/ 211150 w 682669"/>
                  <a:gd name="connsiteY11" fmla="*/ 226790 h 709864"/>
                  <a:gd name="connsiteX12" fmla="*/ 10269 w 682669"/>
                  <a:gd name="connsiteY12" fmla="*/ 226790 h 709864"/>
                  <a:gd name="connsiteX13" fmla="*/ 12257 w 682669"/>
                  <a:gd name="connsiteY13" fmla="*/ 216776 h 709864"/>
                  <a:gd name="connsiteX14" fmla="*/ 333753 w 682669"/>
                  <a:gd name="connsiteY14" fmla="*/ 0 h 70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2669" h="709864">
                    <a:moveTo>
                      <a:pt x="333753" y="0"/>
                    </a:moveTo>
                    <a:cubicBezTo>
                      <a:pt x="526454" y="0"/>
                      <a:pt x="682669" y="158908"/>
                      <a:pt x="682669" y="354932"/>
                    </a:cubicBezTo>
                    <a:cubicBezTo>
                      <a:pt x="682669" y="550956"/>
                      <a:pt x="526454" y="709864"/>
                      <a:pt x="333753" y="709864"/>
                    </a:cubicBezTo>
                    <a:cubicBezTo>
                      <a:pt x="189227" y="709864"/>
                      <a:pt x="65225" y="620478"/>
                      <a:pt x="12257" y="493088"/>
                    </a:cubicBezTo>
                    <a:lnTo>
                      <a:pt x="0" y="431330"/>
                    </a:lnTo>
                    <a:lnTo>
                      <a:pt x="177013" y="431330"/>
                    </a:lnTo>
                    <a:lnTo>
                      <a:pt x="210393" y="482547"/>
                    </a:lnTo>
                    <a:cubicBezTo>
                      <a:pt x="241964" y="515206"/>
                      <a:pt x="285578" y="535406"/>
                      <a:pt x="333753" y="535406"/>
                    </a:cubicBezTo>
                    <a:cubicBezTo>
                      <a:pt x="430103" y="535406"/>
                      <a:pt x="508211" y="454605"/>
                      <a:pt x="508211" y="354932"/>
                    </a:cubicBezTo>
                    <a:cubicBezTo>
                      <a:pt x="508211" y="255259"/>
                      <a:pt x="430103" y="174458"/>
                      <a:pt x="333753" y="174458"/>
                    </a:cubicBezTo>
                    <a:cubicBezTo>
                      <a:pt x="309666" y="174458"/>
                      <a:pt x="286718" y="179508"/>
                      <a:pt x="265847" y="188641"/>
                    </a:cubicBezTo>
                    <a:lnTo>
                      <a:pt x="211150" y="226790"/>
                    </a:lnTo>
                    <a:lnTo>
                      <a:pt x="10269" y="226790"/>
                    </a:lnTo>
                    <a:lnTo>
                      <a:pt x="12257" y="216776"/>
                    </a:lnTo>
                    <a:cubicBezTo>
                      <a:pt x="65225" y="89386"/>
                      <a:pt x="189227" y="0"/>
                      <a:pt x="333753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2C5D906-4009-4F54-A237-B4110F324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123" y="2589198"/>
                <a:ext cx="0" cy="866272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F60B42B-475E-4366-8079-44A2A439A1DC}"/>
                  </a:ext>
                </a:extLst>
              </p:cNvPr>
              <p:cNvSpPr/>
              <p:nvPr/>
            </p:nvSpPr>
            <p:spPr>
              <a:xfrm rot="2830308">
                <a:off x="4923987" y="3613387"/>
                <a:ext cx="866273" cy="8662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4944700-E804-4677-8F91-35D7570FF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7" r="32970"/>
            <a:stretch/>
          </p:blipFill>
          <p:spPr>
            <a:xfrm rot="10800000">
              <a:off x="3409688" y="3487423"/>
              <a:ext cx="667741" cy="1236786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180E6B6-EB9F-4859-9378-B6205DD6AEAD}"/>
                </a:ext>
              </a:extLst>
            </p:cNvPr>
            <p:cNvSpPr/>
            <p:nvPr/>
          </p:nvSpPr>
          <p:spPr>
            <a:xfrm rot="1076440">
              <a:off x="3394808" y="2389475"/>
              <a:ext cx="6975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E34466E-B044-49D0-9662-D1282D3AA66F}"/>
              </a:ext>
            </a:extLst>
          </p:cNvPr>
          <p:cNvGrpSpPr/>
          <p:nvPr/>
        </p:nvGrpSpPr>
        <p:grpSpPr>
          <a:xfrm>
            <a:off x="-5799477" y="710774"/>
            <a:ext cx="866272" cy="4036424"/>
            <a:chOff x="4687611" y="671855"/>
            <a:chExt cx="866272" cy="403642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18F0955-030F-4BA6-B346-A279B0F3041B}"/>
                </a:ext>
              </a:extLst>
            </p:cNvPr>
            <p:cNvGrpSpPr/>
            <p:nvPr/>
          </p:nvGrpSpPr>
          <p:grpSpPr>
            <a:xfrm>
              <a:off x="4687611" y="671855"/>
              <a:ext cx="866272" cy="2600326"/>
              <a:chOff x="4923988" y="1879333"/>
              <a:chExt cx="866272" cy="2600326"/>
            </a:xfrm>
            <a:solidFill>
              <a:srgbClr val="CCE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9A97FE2-ACFC-4090-BDC8-7F9A81B27BE3}"/>
                  </a:ext>
                </a:extLst>
              </p:cNvPr>
              <p:cNvSpPr/>
              <p:nvPr/>
            </p:nvSpPr>
            <p:spPr>
              <a:xfrm>
                <a:off x="5015789" y="1879333"/>
                <a:ext cx="682669" cy="709864"/>
              </a:xfrm>
              <a:custGeom>
                <a:avLst/>
                <a:gdLst>
                  <a:gd name="connsiteX0" fmla="*/ 333753 w 682669"/>
                  <a:gd name="connsiteY0" fmla="*/ 0 h 709864"/>
                  <a:gd name="connsiteX1" fmla="*/ 682669 w 682669"/>
                  <a:gd name="connsiteY1" fmla="*/ 354932 h 709864"/>
                  <a:gd name="connsiteX2" fmla="*/ 333753 w 682669"/>
                  <a:gd name="connsiteY2" fmla="*/ 709864 h 709864"/>
                  <a:gd name="connsiteX3" fmla="*/ 12257 w 682669"/>
                  <a:gd name="connsiteY3" fmla="*/ 493088 h 709864"/>
                  <a:gd name="connsiteX4" fmla="*/ 0 w 682669"/>
                  <a:gd name="connsiteY4" fmla="*/ 431330 h 709864"/>
                  <a:gd name="connsiteX5" fmla="*/ 177013 w 682669"/>
                  <a:gd name="connsiteY5" fmla="*/ 431330 h 709864"/>
                  <a:gd name="connsiteX6" fmla="*/ 210393 w 682669"/>
                  <a:gd name="connsiteY6" fmla="*/ 482547 h 709864"/>
                  <a:gd name="connsiteX7" fmla="*/ 333753 w 682669"/>
                  <a:gd name="connsiteY7" fmla="*/ 535406 h 709864"/>
                  <a:gd name="connsiteX8" fmla="*/ 508211 w 682669"/>
                  <a:gd name="connsiteY8" fmla="*/ 354932 h 709864"/>
                  <a:gd name="connsiteX9" fmla="*/ 333753 w 682669"/>
                  <a:gd name="connsiteY9" fmla="*/ 174458 h 709864"/>
                  <a:gd name="connsiteX10" fmla="*/ 265847 w 682669"/>
                  <a:gd name="connsiteY10" fmla="*/ 188641 h 709864"/>
                  <a:gd name="connsiteX11" fmla="*/ 211150 w 682669"/>
                  <a:gd name="connsiteY11" fmla="*/ 226790 h 709864"/>
                  <a:gd name="connsiteX12" fmla="*/ 10269 w 682669"/>
                  <a:gd name="connsiteY12" fmla="*/ 226790 h 709864"/>
                  <a:gd name="connsiteX13" fmla="*/ 12257 w 682669"/>
                  <a:gd name="connsiteY13" fmla="*/ 216776 h 709864"/>
                  <a:gd name="connsiteX14" fmla="*/ 333753 w 682669"/>
                  <a:gd name="connsiteY14" fmla="*/ 0 h 70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2669" h="709864">
                    <a:moveTo>
                      <a:pt x="333753" y="0"/>
                    </a:moveTo>
                    <a:cubicBezTo>
                      <a:pt x="526454" y="0"/>
                      <a:pt x="682669" y="158908"/>
                      <a:pt x="682669" y="354932"/>
                    </a:cubicBezTo>
                    <a:cubicBezTo>
                      <a:pt x="682669" y="550956"/>
                      <a:pt x="526454" y="709864"/>
                      <a:pt x="333753" y="709864"/>
                    </a:cubicBezTo>
                    <a:cubicBezTo>
                      <a:pt x="189227" y="709864"/>
                      <a:pt x="65225" y="620478"/>
                      <a:pt x="12257" y="493088"/>
                    </a:cubicBezTo>
                    <a:lnTo>
                      <a:pt x="0" y="431330"/>
                    </a:lnTo>
                    <a:lnTo>
                      <a:pt x="177013" y="431330"/>
                    </a:lnTo>
                    <a:lnTo>
                      <a:pt x="210393" y="482547"/>
                    </a:lnTo>
                    <a:cubicBezTo>
                      <a:pt x="241964" y="515206"/>
                      <a:pt x="285578" y="535406"/>
                      <a:pt x="333753" y="535406"/>
                    </a:cubicBezTo>
                    <a:cubicBezTo>
                      <a:pt x="430103" y="535406"/>
                      <a:pt x="508211" y="454605"/>
                      <a:pt x="508211" y="354932"/>
                    </a:cubicBezTo>
                    <a:cubicBezTo>
                      <a:pt x="508211" y="255259"/>
                      <a:pt x="430103" y="174458"/>
                      <a:pt x="333753" y="174458"/>
                    </a:cubicBezTo>
                    <a:cubicBezTo>
                      <a:pt x="309666" y="174458"/>
                      <a:pt x="286718" y="179508"/>
                      <a:pt x="265847" y="188641"/>
                    </a:cubicBezTo>
                    <a:lnTo>
                      <a:pt x="211150" y="226790"/>
                    </a:lnTo>
                    <a:lnTo>
                      <a:pt x="10269" y="226790"/>
                    </a:lnTo>
                    <a:lnTo>
                      <a:pt x="12257" y="216776"/>
                    </a:lnTo>
                    <a:cubicBezTo>
                      <a:pt x="65225" y="89386"/>
                      <a:pt x="189227" y="0"/>
                      <a:pt x="333753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A05DE6C-9E98-42E0-83AD-2023C210AC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123" y="2589198"/>
                <a:ext cx="0" cy="866272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29954F4-5252-4AAA-A422-2FAB997C2FE2}"/>
                  </a:ext>
                </a:extLst>
              </p:cNvPr>
              <p:cNvSpPr/>
              <p:nvPr/>
            </p:nvSpPr>
            <p:spPr>
              <a:xfrm rot="2830308">
                <a:off x="4923987" y="3613387"/>
                <a:ext cx="866273" cy="8662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996CE10-1422-4BB3-9F62-9A1F20832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7"/>
            <a:stretch/>
          </p:blipFill>
          <p:spPr>
            <a:xfrm rot="10643549">
              <a:off x="4837272" y="3471493"/>
              <a:ext cx="612107" cy="1236786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AF23305-E7DD-45AC-AAA7-E60785BD889D}"/>
                </a:ext>
              </a:extLst>
            </p:cNvPr>
            <p:cNvSpPr/>
            <p:nvPr/>
          </p:nvSpPr>
          <p:spPr>
            <a:xfrm rot="2144546">
              <a:off x="4719231" y="2402007"/>
              <a:ext cx="6975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F39957-5591-44A3-8CF9-19AF84B83120}"/>
              </a:ext>
            </a:extLst>
          </p:cNvPr>
          <p:cNvGrpSpPr/>
          <p:nvPr/>
        </p:nvGrpSpPr>
        <p:grpSpPr>
          <a:xfrm>
            <a:off x="-4441149" y="727916"/>
            <a:ext cx="866272" cy="4035212"/>
            <a:chOff x="6045939" y="688997"/>
            <a:chExt cx="866272" cy="403521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8907B9B-3E3E-496E-8851-BFB8D32D5E4D}"/>
                </a:ext>
              </a:extLst>
            </p:cNvPr>
            <p:cNvGrpSpPr/>
            <p:nvPr/>
          </p:nvGrpSpPr>
          <p:grpSpPr>
            <a:xfrm>
              <a:off x="6045939" y="688997"/>
              <a:ext cx="866272" cy="2600326"/>
              <a:chOff x="4923988" y="1879333"/>
              <a:chExt cx="866272" cy="2600326"/>
            </a:xfr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D97512F-EC1C-487D-8B70-40BCFC76BE55}"/>
                  </a:ext>
                </a:extLst>
              </p:cNvPr>
              <p:cNvSpPr/>
              <p:nvPr/>
            </p:nvSpPr>
            <p:spPr>
              <a:xfrm>
                <a:off x="5015789" y="1879333"/>
                <a:ext cx="682669" cy="709864"/>
              </a:xfrm>
              <a:custGeom>
                <a:avLst/>
                <a:gdLst>
                  <a:gd name="connsiteX0" fmla="*/ 333753 w 682669"/>
                  <a:gd name="connsiteY0" fmla="*/ 0 h 709864"/>
                  <a:gd name="connsiteX1" fmla="*/ 682669 w 682669"/>
                  <a:gd name="connsiteY1" fmla="*/ 354932 h 709864"/>
                  <a:gd name="connsiteX2" fmla="*/ 333753 w 682669"/>
                  <a:gd name="connsiteY2" fmla="*/ 709864 h 709864"/>
                  <a:gd name="connsiteX3" fmla="*/ 12257 w 682669"/>
                  <a:gd name="connsiteY3" fmla="*/ 493088 h 709864"/>
                  <a:gd name="connsiteX4" fmla="*/ 0 w 682669"/>
                  <a:gd name="connsiteY4" fmla="*/ 431330 h 709864"/>
                  <a:gd name="connsiteX5" fmla="*/ 177013 w 682669"/>
                  <a:gd name="connsiteY5" fmla="*/ 431330 h 709864"/>
                  <a:gd name="connsiteX6" fmla="*/ 210393 w 682669"/>
                  <a:gd name="connsiteY6" fmla="*/ 482547 h 709864"/>
                  <a:gd name="connsiteX7" fmla="*/ 333753 w 682669"/>
                  <a:gd name="connsiteY7" fmla="*/ 535406 h 709864"/>
                  <a:gd name="connsiteX8" fmla="*/ 508211 w 682669"/>
                  <a:gd name="connsiteY8" fmla="*/ 354932 h 709864"/>
                  <a:gd name="connsiteX9" fmla="*/ 333753 w 682669"/>
                  <a:gd name="connsiteY9" fmla="*/ 174458 h 709864"/>
                  <a:gd name="connsiteX10" fmla="*/ 265847 w 682669"/>
                  <a:gd name="connsiteY10" fmla="*/ 188641 h 709864"/>
                  <a:gd name="connsiteX11" fmla="*/ 211150 w 682669"/>
                  <a:gd name="connsiteY11" fmla="*/ 226790 h 709864"/>
                  <a:gd name="connsiteX12" fmla="*/ 10269 w 682669"/>
                  <a:gd name="connsiteY12" fmla="*/ 226790 h 709864"/>
                  <a:gd name="connsiteX13" fmla="*/ 12257 w 682669"/>
                  <a:gd name="connsiteY13" fmla="*/ 216776 h 709864"/>
                  <a:gd name="connsiteX14" fmla="*/ 333753 w 682669"/>
                  <a:gd name="connsiteY14" fmla="*/ 0 h 70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2669" h="709864">
                    <a:moveTo>
                      <a:pt x="333753" y="0"/>
                    </a:moveTo>
                    <a:cubicBezTo>
                      <a:pt x="526454" y="0"/>
                      <a:pt x="682669" y="158908"/>
                      <a:pt x="682669" y="354932"/>
                    </a:cubicBezTo>
                    <a:cubicBezTo>
                      <a:pt x="682669" y="550956"/>
                      <a:pt x="526454" y="709864"/>
                      <a:pt x="333753" y="709864"/>
                    </a:cubicBezTo>
                    <a:cubicBezTo>
                      <a:pt x="189227" y="709864"/>
                      <a:pt x="65225" y="620478"/>
                      <a:pt x="12257" y="493088"/>
                    </a:cubicBezTo>
                    <a:lnTo>
                      <a:pt x="0" y="431330"/>
                    </a:lnTo>
                    <a:lnTo>
                      <a:pt x="177013" y="431330"/>
                    </a:lnTo>
                    <a:lnTo>
                      <a:pt x="210393" y="482547"/>
                    </a:lnTo>
                    <a:cubicBezTo>
                      <a:pt x="241964" y="515206"/>
                      <a:pt x="285578" y="535406"/>
                      <a:pt x="333753" y="535406"/>
                    </a:cubicBezTo>
                    <a:cubicBezTo>
                      <a:pt x="430103" y="535406"/>
                      <a:pt x="508211" y="454605"/>
                      <a:pt x="508211" y="354932"/>
                    </a:cubicBezTo>
                    <a:cubicBezTo>
                      <a:pt x="508211" y="255259"/>
                      <a:pt x="430103" y="174458"/>
                      <a:pt x="333753" y="174458"/>
                    </a:cubicBezTo>
                    <a:cubicBezTo>
                      <a:pt x="309666" y="174458"/>
                      <a:pt x="286718" y="179508"/>
                      <a:pt x="265847" y="188641"/>
                    </a:cubicBezTo>
                    <a:lnTo>
                      <a:pt x="211150" y="226790"/>
                    </a:lnTo>
                    <a:lnTo>
                      <a:pt x="10269" y="226790"/>
                    </a:lnTo>
                    <a:lnTo>
                      <a:pt x="12257" y="216776"/>
                    </a:lnTo>
                    <a:cubicBezTo>
                      <a:pt x="65225" y="89386"/>
                      <a:pt x="189227" y="0"/>
                      <a:pt x="333753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BE9D050-2394-4E7F-8918-39881FBEF7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123" y="2589198"/>
                <a:ext cx="0" cy="866272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A51A171-18C7-4FBF-BD5D-6807C31E4E05}"/>
                  </a:ext>
                </a:extLst>
              </p:cNvPr>
              <p:cNvSpPr/>
              <p:nvPr/>
            </p:nvSpPr>
            <p:spPr>
              <a:xfrm rot="2830308">
                <a:off x="4923987" y="3613387"/>
                <a:ext cx="866273" cy="8662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D9013DD-C07F-43FD-B682-08DC2555A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47"/>
            <a:stretch/>
          </p:blipFill>
          <p:spPr>
            <a:xfrm rot="10800000">
              <a:off x="6122100" y="3487423"/>
              <a:ext cx="612107" cy="1236786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07D90B6-F65D-4791-9633-B59B40D0DC5C}"/>
                </a:ext>
              </a:extLst>
            </p:cNvPr>
            <p:cNvSpPr/>
            <p:nvPr/>
          </p:nvSpPr>
          <p:spPr>
            <a:xfrm rot="1576478">
              <a:off x="6140750" y="2489043"/>
              <a:ext cx="6975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A447B54-AD58-400A-B5B0-4C664E225064}"/>
              </a:ext>
            </a:extLst>
          </p:cNvPr>
          <p:cNvGrpSpPr/>
          <p:nvPr/>
        </p:nvGrpSpPr>
        <p:grpSpPr>
          <a:xfrm>
            <a:off x="-3202515" y="720478"/>
            <a:ext cx="866272" cy="3997330"/>
            <a:chOff x="7284573" y="681559"/>
            <a:chExt cx="866272" cy="39973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655E6C9-B824-4153-BB64-EBDAC4481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7" r="32970"/>
            <a:stretch/>
          </p:blipFill>
          <p:spPr>
            <a:xfrm rot="10800000">
              <a:off x="7342606" y="3442103"/>
              <a:ext cx="667741" cy="1236786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4438E91-553C-4FAF-808C-04E9DF192660}"/>
                </a:ext>
              </a:extLst>
            </p:cNvPr>
            <p:cNvGrpSpPr/>
            <p:nvPr/>
          </p:nvGrpSpPr>
          <p:grpSpPr>
            <a:xfrm>
              <a:off x="7284573" y="681559"/>
              <a:ext cx="866272" cy="2600326"/>
              <a:chOff x="4923988" y="1879333"/>
              <a:chExt cx="866272" cy="2600326"/>
            </a:xfr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F4C59C6-55D9-41E1-9DBC-78A444C1AB86}"/>
                  </a:ext>
                </a:extLst>
              </p:cNvPr>
              <p:cNvSpPr/>
              <p:nvPr/>
            </p:nvSpPr>
            <p:spPr>
              <a:xfrm>
                <a:off x="5015789" y="1879333"/>
                <a:ext cx="682669" cy="709864"/>
              </a:xfrm>
              <a:custGeom>
                <a:avLst/>
                <a:gdLst>
                  <a:gd name="connsiteX0" fmla="*/ 333753 w 682669"/>
                  <a:gd name="connsiteY0" fmla="*/ 0 h 709864"/>
                  <a:gd name="connsiteX1" fmla="*/ 682669 w 682669"/>
                  <a:gd name="connsiteY1" fmla="*/ 354932 h 709864"/>
                  <a:gd name="connsiteX2" fmla="*/ 333753 w 682669"/>
                  <a:gd name="connsiteY2" fmla="*/ 709864 h 709864"/>
                  <a:gd name="connsiteX3" fmla="*/ 12257 w 682669"/>
                  <a:gd name="connsiteY3" fmla="*/ 493088 h 709864"/>
                  <a:gd name="connsiteX4" fmla="*/ 0 w 682669"/>
                  <a:gd name="connsiteY4" fmla="*/ 431330 h 709864"/>
                  <a:gd name="connsiteX5" fmla="*/ 177013 w 682669"/>
                  <a:gd name="connsiteY5" fmla="*/ 431330 h 709864"/>
                  <a:gd name="connsiteX6" fmla="*/ 210393 w 682669"/>
                  <a:gd name="connsiteY6" fmla="*/ 482547 h 709864"/>
                  <a:gd name="connsiteX7" fmla="*/ 333753 w 682669"/>
                  <a:gd name="connsiteY7" fmla="*/ 535406 h 709864"/>
                  <a:gd name="connsiteX8" fmla="*/ 508211 w 682669"/>
                  <a:gd name="connsiteY8" fmla="*/ 354932 h 709864"/>
                  <a:gd name="connsiteX9" fmla="*/ 333753 w 682669"/>
                  <a:gd name="connsiteY9" fmla="*/ 174458 h 709864"/>
                  <a:gd name="connsiteX10" fmla="*/ 265847 w 682669"/>
                  <a:gd name="connsiteY10" fmla="*/ 188641 h 709864"/>
                  <a:gd name="connsiteX11" fmla="*/ 211150 w 682669"/>
                  <a:gd name="connsiteY11" fmla="*/ 226790 h 709864"/>
                  <a:gd name="connsiteX12" fmla="*/ 10269 w 682669"/>
                  <a:gd name="connsiteY12" fmla="*/ 226790 h 709864"/>
                  <a:gd name="connsiteX13" fmla="*/ 12257 w 682669"/>
                  <a:gd name="connsiteY13" fmla="*/ 216776 h 709864"/>
                  <a:gd name="connsiteX14" fmla="*/ 333753 w 682669"/>
                  <a:gd name="connsiteY14" fmla="*/ 0 h 70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2669" h="709864">
                    <a:moveTo>
                      <a:pt x="333753" y="0"/>
                    </a:moveTo>
                    <a:cubicBezTo>
                      <a:pt x="526454" y="0"/>
                      <a:pt x="682669" y="158908"/>
                      <a:pt x="682669" y="354932"/>
                    </a:cubicBezTo>
                    <a:cubicBezTo>
                      <a:pt x="682669" y="550956"/>
                      <a:pt x="526454" y="709864"/>
                      <a:pt x="333753" y="709864"/>
                    </a:cubicBezTo>
                    <a:cubicBezTo>
                      <a:pt x="189227" y="709864"/>
                      <a:pt x="65225" y="620478"/>
                      <a:pt x="12257" y="493088"/>
                    </a:cubicBezTo>
                    <a:lnTo>
                      <a:pt x="0" y="431330"/>
                    </a:lnTo>
                    <a:lnTo>
                      <a:pt x="177013" y="431330"/>
                    </a:lnTo>
                    <a:lnTo>
                      <a:pt x="210393" y="482547"/>
                    </a:lnTo>
                    <a:cubicBezTo>
                      <a:pt x="241964" y="515206"/>
                      <a:pt x="285578" y="535406"/>
                      <a:pt x="333753" y="535406"/>
                    </a:cubicBezTo>
                    <a:cubicBezTo>
                      <a:pt x="430103" y="535406"/>
                      <a:pt x="508211" y="454605"/>
                      <a:pt x="508211" y="354932"/>
                    </a:cubicBezTo>
                    <a:cubicBezTo>
                      <a:pt x="508211" y="255259"/>
                      <a:pt x="430103" y="174458"/>
                      <a:pt x="333753" y="174458"/>
                    </a:cubicBezTo>
                    <a:cubicBezTo>
                      <a:pt x="309666" y="174458"/>
                      <a:pt x="286718" y="179508"/>
                      <a:pt x="265847" y="188641"/>
                    </a:cubicBezTo>
                    <a:lnTo>
                      <a:pt x="211150" y="226790"/>
                    </a:lnTo>
                    <a:lnTo>
                      <a:pt x="10269" y="226790"/>
                    </a:lnTo>
                    <a:lnTo>
                      <a:pt x="12257" y="216776"/>
                    </a:lnTo>
                    <a:cubicBezTo>
                      <a:pt x="65225" y="89386"/>
                      <a:pt x="189227" y="0"/>
                      <a:pt x="333753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EE58174-A8A6-4368-9C90-FFE5706105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123" y="2589198"/>
                <a:ext cx="0" cy="866272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E61B9CB-F4C4-4423-B597-9EAA1FCEBDED}"/>
                  </a:ext>
                </a:extLst>
              </p:cNvPr>
              <p:cNvSpPr/>
              <p:nvPr/>
            </p:nvSpPr>
            <p:spPr>
              <a:xfrm rot="2830308">
                <a:off x="4923987" y="3613387"/>
                <a:ext cx="866273" cy="8662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A36CA8-765D-4743-A169-DC439F2E0682}"/>
                </a:ext>
              </a:extLst>
            </p:cNvPr>
            <p:cNvSpPr/>
            <p:nvPr/>
          </p:nvSpPr>
          <p:spPr>
            <a:xfrm rot="2144546">
              <a:off x="7306854" y="2410962"/>
              <a:ext cx="6975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86CF267-A27F-4BED-8D0C-4350A76DF721}"/>
              </a:ext>
            </a:extLst>
          </p:cNvPr>
          <p:cNvGrpSpPr/>
          <p:nvPr/>
        </p:nvGrpSpPr>
        <p:grpSpPr>
          <a:xfrm>
            <a:off x="-1744263" y="736296"/>
            <a:ext cx="866272" cy="4013549"/>
            <a:chOff x="8742825" y="697377"/>
            <a:chExt cx="866272" cy="40135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14511A-166D-4CBA-A7F7-53990609C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7"/>
            <a:stretch/>
          </p:blipFill>
          <p:spPr>
            <a:xfrm rot="10643549">
              <a:off x="8893817" y="3474140"/>
              <a:ext cx="612107" cy="1236786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BE2D98-6B35-4E46-A054-A671C67DFD59}"/>
                </a:ext>
              </a:extLst>
            </p:cNvPr>
            <p:cNvGrpSpPr/>
            <p:nvPr/>
          </p:nvGrpSpPr>
          <p:grpSpPr>
            <a:xfrm>
              <a:off x="8742825" y="697377"/>
              <a:ext cx="866272" cy="2600326"/>
              <a:chOff x="4923988" y="1879333"/>
              <a:chExt cx="866272" cy="2600326"/>
            </a:xfrm>
            <a:solidFill>
              <a:srgbClr val="F7841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F037FC6-7091-4AA9-AFF7-8E5C79F08866}"/>
                  </a:ext>
                </a:extLst>
              </p:cNvPr>
              <p:cNvSpPr/>
              <p:nvPr/>
            </p:nvSpPr>
            <p:spPr>
              <a:xfrm>
                <a:off x="5015789" y="1879333"/>
                <a:ext cx="682669" cy="709864"/>
              </a:xfrm>
              <a:custGeom>
                <a:avLst/>
                <a:gdLst>
                  <a:gd name="connsiteX0" fmla="*/ 333753 w 682669"/>
                  <a:gd name="connsiteY0" fmla="*/ 0 h 709864"/>
                  <a:gd name="connsiteX1" fmla="*/ 682669 w 682669"/>
                  <a:gd name="connsiteY1" fmla="*/ 354932 h 709864"/>
                  <a:gd name="connsiteX2" fmla="*/ 333753 w 682669"/>
                  <a:gd name="connsiteY2" fmla="*/ 709864 h 709864"/>
                  <a:gd name="connsiteX3" fmla="*/ 12257 w 682669"/>
                  <a:gd name="connsiteY3" fmla="*/ 493088 h 709864"/>
                  <a:gd name="connsiteX4" fmla="*/ 0 w 682669"/>
                  <a:gd name="connsiteY4" fmla="*/ 431330 h 709864"/>
                  <a:gd name="connsiteX5" fmla="*/ 177013 w 682669"/>
                  <a:gd name="connsiteY5" fmla="*/ 431330 h 709864"/>
                  <a:gd name="connsiteX6" fmla="*/ 210393 w 682669"/>
                  <a:gd name="connsiteY6" fmla="*/ 482547 h 709864"/>
                  <a:gd name="connsiteX7" fmla="*/ 333753 w 682669"/>
                  <a:gd name="connsiteY7" fmla="*/ 535406 h 709864"/>
                  <a:gd name="connsiteX8" fmla="*/ 508211 w 682669"/>
                  <a:gd name="connsiteY8" fmla="*/ 354932 h 709864"/>
                  <a:gd name="connsiteX9" fmla="*/ 333753 w 682669"/>
                  <a:gd name="connsiteY9" fmla="*/ 174458 h 709864"/>
                  <a:gd name="connsiteX10" fmla="*/ 265847 w 682669"/>
                  <a:gd name="connsiteY10" fmla="*/ 188641 h 709864"/>
                  <a:gd name="connsiteX11" fmla="*/ 211150 w 682669"/>
                  <a:gd name="connsiteY11" fmla="*/ 226790 h 709864"/>
                  <a:gd name="connsiteX12" fmla="*/ 10269 w 682669"/>
                  <a:gd name="connsiteY12" fmla="*/ 226790 h 709864"/>
                  <a:gd name="connsiteX13" fmla="*/ 12257 w 682669"/>
                  <a:gd name="connsiteY13" fmla="*/ 216776 h 709864"/>
                  <a:gd name="connsiteX14" fmla="*/ 333753 w 682669"/>
                  <a:gd name="connsiteY14" fmla="*/ 0 h 70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2669" h="709864">
                    <a:moveTo>
                      <a:pt x="333753" y="0"/>
                    </a:moveTo>
                    <a:cubicBezTo>
                      <a:pt x="526454" y="0"/>
                      <a:pt x="682669" y="158908"/>
                      <a:pt x="682669" y="354932"/>
                    </a:cubicBezTo>
                    <a:cubicBezTo>
                      <a:pt x="682669" y="550956"/>
                      <a:pt x="526454" y="709864"/>
                      <a:pt x="333753" y="709864"/>
                    </a:cubicBezTo>
                    <a:cubicBezTo>
                      <a:pt x="189227" y="709864"/>
                      <a:pt x="65225" y="620478"/>
                      <a:pt x="12257" y="493088"/>
                    </a:cubicBezTo>
                    <a:lnTo>
                      <a:pt x="0" y="431330"/>
                    </a:lnTo>
                    <a:lnTo>
                      <a:pt x="177013" y="431330"/>
                    </a:lnTo>
                    <a:lnTo>
                      <a:pt x="210393" y="482547"/>
                    </a:lnTo>
                    <a:cubicBezTo>
                      <a:pt x="241964" y="515206"/>
                      <a:pt x="285578" y="535406"/>
                      <a:pt x="333753" y="535406"/>
                    </a:cubicBezTo>
                    <a:cubicBezTo>
                      <a:pt x="430103" y="535406"/>
                      <a:pt x="508211" y="454605"/>
                      <a:pt x="508211" y="354932"/>
                    </a:cubicBezTo>
                    <a:cubicBezTo>
                      <a:pt x="508211" y="255259"/>
                      <a:pt x="430103" y="174458"/>
                      <a:pt x="333753" y="174458"/>
                    </a:cubicBezTo>
                    <a:cubicBezTo>
                      <a:pt x="309666" y="174458"/>
                      <a:pt x="286718" y="179508"/>
                      <a:pt x="265847" y="188641"/>
                    </a:cubicBezTo>
                    <a:lnTo>
                      <a:pt x="211150" y="226790"/>
                    </a:lnTo>
                    <a:lnTo>
                      <a:pt x="10269" y="226790"/>
                    </a:lnTo>
                    <a:lnTo>
                      <a:pt x="12257" y="216776"/>
                    </a:lnTo>
                    <a:cubicBezTo>
                      <a:pt x="65225" y="89386"/>
                      <a:pt x="189227" y="0"/>
                      <a:pt x="333753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B68F0AF-A4CB-4496-8987-172EABECAF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123" y="2589198"/>
                <a:ext cx="0" cy="866272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5D131BB-FCAA-4C9A-A0A9-16034FB00290}"/>
                  </a:ext>
                </a:extLst>
              </p:cNvPr>
              <p:cNvSpPr/>
              <p:nvPr/>
            </p:nvSpPr>
            <p:spPr>
              <a:xfrm rot="2830308">
                <a:off x="4923987" y="3613387"/>
                <a:ext cx="866273" cy="8662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EE65366-2B97-4D6B-BE91-6147E9B03FBA}"/>
                </a:ext>
              </a:extLst>
            </p:cNvPr>
            <p:cNvSpPr/>
            <p:nvPr/>
          </p:nvSpPr>
          <p:spPr>
            <a:xfrm rot="2144546">
              <a:off x="8762803" y="2447327"/>
              <a:ext cx="6975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1843D79-6C04-4B4F-ACDF-ACA9B81E1E6C}"/>
              </a:ext>
            </a:extLst>
          </p:cNvPr>
          <p:cNvGrpSpPr/>
          <p:nvPr/>
        </p:nvGrpSpPr>
        <p:grpSpPr>
          <a:xfrm>
            <a:off x="-1784371" y="710774"/>
            <a:ext cx="866272" cy="4023522"/>
            <a:chOff x="10096064" y="681559"/>
            <a:chExt cx="866272" cy="40235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D377E87-40BB-4D57-A33B-52E0A17B878E}"/>
                </a:ext>
              </a:extLst>
            </p:cNvPr>
            <p:cNvGrpSpPr/>
            <p:nvPr/>
          </p:nvGrpSpPr>
          <p:grpSpPr>
            <a:xfrm>
              <a:off x="10096064" y="681559"/>
              <a:ext cx="866272" cy="2600326"/>
              <a:chOff x="4923988" y="1879333"/>
              <a:chExt cx="866272" cy="26003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FBD2AE-40FC-4FFC-937E-DF797710667D}"/>
                  </a:ext>
                </a:extLst>
              </p:cNvPr>
              <p:cNvSpPr/>
              <p:nvPr/>
            </p:nvSpPr>
            <p:spPr>
              <a:xfrm>
                <a:off x="5015789" y="1879333"/>
                <a:ext cx="682669" cy="709864"/>
              </a:xfrm>
              <a:custGeom>
                <a:avLst/>
                <a:gdLst>
                  <a:gd name="connsiteX0" fmla="*/ 333753 w 682669"/>
                  <a:gd name="connsiteY0" fmla="*/ 0 h 709864"/>
                  <a:gd name="connsiteX1" fmla="*/ 682669 w 682669"/>
                  <a:gd name="connsiteY1" fmla="*/ 354932 h 709864"/>
                  <a:gd name="connsiteX2" fmla="*/ 333753 w 682669"/>
                  <a:gd name="connsiteY2" fmla="*/ 709864 h 709864"/>
                  <a:gd name="connsiteX3" fmla="*/ 12257 w 682669"/>
                  <a:gd name="connsiteY3" fmla="*/ 493088 h 709864"/>
                  <a:gd name="connsiteX4" fmla="*/ 0 w 682669"/>
                  <a:gd name="connsiteY4" fmla="*/ 431330 h 709864"/>
                  <a:gd name="connsiteX5" fmla="*/ 177013 w 682669"/>
                  <a:gd name="connsiteY5" fmla="*/ 431330 h 709864"/>
                  <a:gd name="connsiteX6" fmla="*/ 210393 w 682669"/>
                  <a:gd name="connsiteY6" fmla="*/ 482547 h 709864"/>
                  <a:gd name="connsiteX7" fmla="*/ 333753 w 682669"/>
                  <a:gd name="connsiteY7" fmla="*/ 535406 h 709864"/>
                  <a:gd name="connsiteX8" fmla="*/ 508211 w 682669"/>
                  <a:gd name="connsiteY8" fmla="*/ 354932 h 709864"/>
                  <a:gd name="connsiteX9" fmla="*/ 333753 w 682669"/>
                  <a:gd name="connsiteY9" fmla="*/ 174458 h 709864"/>
                  <a:gd name="connsiteX10" fmla="*/ 265847 w 682669"/>
                  <a:gd name="connsiteY10" fmla="*/ 188641 h 709864"/>
                  <a:gd name="connsiteX11" fmla="*/ 211150 w 682669"/>
                  <a:gd name="connsiteY11" fmla="*/ 226790 h 709864"/>
                  <a:gd name="connsiteX12" fmla="*/ 10269 w 682669"/>
                  <a:gd name="connsiteY12" fmla="*/ 226790 h 709864"/>
                  <a:gd name="connsiteX13" fmla="*/ 12257 w 682669"/>
                  <a:gd name="connsiteY13" fmla="*/ 216776 h 709864"/>
                  <a:gd name="connsiteX14" fmla="*/ 333753 w 682669"/>
                  <a:gd name="connsiteY14" fmla="*/ 0 h 70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2669" h="709864">
                    <a:moveTo>
                      <a:pt x="333753" y="0"/>
                    </a:moveTo>
                    <a:cubicBezTo>
                      <a:pt x="526454" y="0"/>
                      <a:pt x="682669" y="158908"/>
                      <a:pt x="682669" y="354932"/>
                    </a:cubicBezTo>
                    <a:cubicBezTo>
                      <a:pt x="682669" y="550956"/>
                      <a:pt x="526454" y="709864"/>
                      <a:pt x="333753" y="709864"/>
                    </a:cubicBezTo>
                    <a:cubicBezTo>
                      <a:pt x="189227" y="709864"/>
                      <a:pt x="65225" y="620478"/>
                      <a:pt x="12257" y="493088"/>
                    </a:cubicBezTo>
                    <a:lnTo>
                      <a:pt x="0" y="431330"/>
                    </a:lnTo>
                    <a:lnTo>
                      <a:pt x="177013" y="431330"/>
                    </a:lnTo>
                    <a:lnTo>
                      <a:pt x="210393" y="482547"/>
                    </a:lnTo>
                    <a:cubicBezTo>
                      <a:pt x="241964" y="515206"/>
                      <a:pt x="285578" y="535406"/>
                      <a:pt x="333753" y="535406"/>
                    </a:cubicBezTo>
                    <a:cubicBezTo>
                      <a:pt x="430103" y="535406"/>
                      <a:pt x="508211" y="454605"/>
                      <a:pt x="508211" y="354932"/>
                    </a:cubicBezTo>
                    <a:cubicBezTo>
                      <a:pt x="508211" y="255259"/>
                      <a:pt x="430103" y="174458"/>
                      <a:pt x="333753" y="174458"/>
                    </a:cubicBezTo>
                    <a:cubicBezTo>
                      <a:pt x="309666" y="174458"/>
                      <a:pt x="286718" y="179508"/>
                      <a:pt x="265847" y="188641"/>
                    </a:cubicBezTo>
                    <a:lnTo>
                      <a:pt x="211150" y="226790"/>
                    </a:lnTo>
                    <a:lnTo>
                      <a:pt x="10269" y="226790"/>
                    </a:lnTo>
                    <a:lnTo>
                      <a:pt x="12257" y="216776"/>
                    </a:lnTo>
                    <a:cubicBezTo>
                      <a:pt x="65225" y="89386"/>
                      <a:pt x="189227" y="0"/>
                      <a:pt x="333753" y="0"/>
                    </a:cubicBezTo>
                    <a:close/>
                  </a:path>
                </a:pathLst>
              </a:custGeom>
              <a:solidFill>
                <a:srgbClr val="14F47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6A48017-2F89-4F95-814A-CC75E0E323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7123" y="2589198"/>
                <a:ext cx="0" cy="8662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6D668C-91CC-48AA-ACE1-D89EE1EF1F51}"/>
                  </a:ext>
                </a:extLst>
              </p:cNvPr>
              <p:cNvSpPr/>
              <p:nvPr/>
            </p:nvSpPr>
            <p:spPr>
              <a:xfrm rot="2830308">
                <a:off x="4923987" y="3613387"/>
                <a:ext cx="866273" cy="866272"/>
              </a:xfrm>
              <a:prstGeom prst="rect">
                <a:avLst/>
              </a:prstGeom>
              <a:solidFill>
                <a:srgbClr val="14F47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4DF4231-B083-4C5B-8E5A-5BF972DAC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47"/>
            <a:stretch/>
          </p:blipFill>
          <p:spPr>
            <a:xfrm rot="10800000">
              <a:off x="10187865" y="3468295"/>
              <a:ext cx="612107" cy="1236786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47C0C4C-3B74-45F5-ABE2-6BE4BB15D1FB}"/>
                </a:ext>
              </a:extLst>
            </p:cNvPr>
            <p:cNvSpPr/>
            <p:nvPr/>
          </p:nvSpPr>
          <p:spPr>
            <a:xfrm rot="2144546">
              <a:off x="10204359" y="2436579"/>
              <a:ext cx="6975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3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1.01263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9039 -0.00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9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89557 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88464 -0.0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3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87682 -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88008 -0.008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87448 -0.00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87865 -0.011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3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4EC6B8-C43B-45F8-B530-E2311D6F2EFA}"/>
              </a:ext>
            </a:extLst>
          </p:cNvPr>
          <p:cNvGrpSpPr/>
          <p:nvPr/>
        </p:nvGrpSpPr>
        <p:grpSpPr>
          <a:xfrm>
            <a:off x="0" y="37762"/>
            <a:ext cx="1225266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409FC-143E-441A-9EA6-C8AEDF5549ED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933583-36B9-40E5-8BC6-D017F2C02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D6ED27-399A-4137-B274-B3BDD626CA68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E6F69F-40CE-42D6-B198-51C22336397F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13A473-B890-4D0E-96FB-B5401698328A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E99A46-9012-4477-BFAA-2E754F0E0042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85D288-5CDD-47D6-8195-FEA64BA60457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FA42DF-9F0B-479B-8DA8-BE72A92F270C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9C5854-B37E-48B5-935D-1476690CD1DB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7FDDF5-E7F1-434C-AA8F-5F72A9B59EA9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1D1A7-9681-4A5E-B0E9-39C5274B0E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6454943" y="1677568"/>
            <a:ext cx="3724275" cy="2476500"/>
          </a:xfrm>
          <a:prstGeom prst="rect">
            <a:avLst/>
          </a:prstGeom>
          <a:ln w="57150">
            <a:solidFill>
              <a:srgbClr val="16F22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78594F-F55B-4F67-AFF7-66FED1A6E3C4}"/>
              </a:ext>
            </a:extLst>
          </p:cNvPr>
          <p:cNvSpPr txBox="1"/>
          <p:nvPr/>
        </p:nvSpPr>
        <p:spPr>
          <a:xfrm>
            <a:off x="2431812" y="4595657"/>
            <a:ext cx="756900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E077F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This is the date when the person was born  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66A1A6-0DE9-4FBC-98AA-8CEEA8824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4710" y="1677568"/>
            <a:ext cx="3724275" cy="2476500"/>
          </a:xfrm>
          <a:prstGeom prst="rect">
            <a:avLst/>
          </a:prstGeom>
          <a:ln w="57150">
            <a:solidFill>
              <a:srgbClr val="16F22B"/>
            </a:solidFill>
          </a:ln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068037-7410-496E-ABCC-47BAE67EC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93103" y="1155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325A56-89F2-4502-A15E-F267DD2C4D90}"/>
              </a:ext>
            </a:extLst>
          </p:cNvPr>
          <p:cNvGrpSpPr/>
          <p:nvPr/>
        </p:nvGrpSpPr>
        <p:grpSpPr>
          <a:xfrm>
            <a:off x="0" y="21224"/>
            <a:ext cx="12192000" cy="6976053"/>
            <a:chOff x="-21054" y="0"/>
            <a:chExt cx="12252658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533465-E914-46F5-922F-E3F8CF0C6D56}"/>
                </a:ext>
              </a:extLst>
            </p:cNvPr>
            <p:cNvSpPr/>
            <p:nvPr/>
          </p:nvSpPr>
          <p:spPr>
            <a:xfrm>
              <a:off x="278231" y="0"/>
              <a:ext cx="1192780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6526CB-C487-431F-AFB6-6F621DB13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2C2FD2-F3B5-43DA-9D74-02D60AE5EE0F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9FEC6B-338B-4067-8F89-09202B224E9C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C03E7D-BC9E-46DA-BA16-787CFC843890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8E58EA-EF5A-41D2-BA7B-9D3AF3A37F00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A93565-D6FA-461D-862C-10FA66D92CE4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F3D15F-6EF5-41B9-A24C-CE4AC4A7F2B1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8677BF-7A2C-45A4-A2B9-231F8A0681BE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B02DF2-9274-438E-B4E8-6DE994762886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AFB34-DB28-438F-B73D-7A08CAE2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20" y="791766"/>
            <a:ext cx="3585978" cy="2245801"/>
          </a:xfrm>
          <a:prstGeom prst="rect">
            <a:avLst/>
          </a:prstGeom>
          <a:ln w="38100">
            <a:solidFill>
              <a:srgbClr val="16F22B"/>
            </a:solidFill>
          </a:ln>
        </p:spPr>
      </p:pic>
      <p:pic>
        <p:nvPicPr>
          <p:cNvPr id="14" name="Picture 13" descr="Happy birthday party stock photo. Image of friendship - 113145436">
            <a:extLst>
              <a:ext uri="{FF2B5EF4-FFF2-40B4-BE49-F238E27FC236}">
                <a16:creationId xmlns:a16="http://schemas.microsoft.com/office/drawing/2014/main" id="{DB39E05F-E787-4E56-A684-225ED5F4B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4"/>
          <a:stretch/>
        </p:blipFill>
        <p:spPr bwMode="auto">
          <a:xfrm>
            <a:off x="2158841" y="796270"/>
            <a:ext cx="3476517" cy="2158325"/>
          </a:xfrm>
          <a:prstGeom prst="rect">
            <a:avLst/>
          </a:prstGeom>
          <a:ln w="38100">
            <a:solidFill>
              <a:srgbClr val="16F22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29BA1E-AB79-406B-9EE5-7D964447549E}"/>
              </a:ext>
            </a:extLst>
          </p:cNvPr>
          <p:cNvSpPr txBox="1"/>
          <p:nvPr/>
        </p:nvSpPr>
        <p:spPr>
          <a:xfrm>
            <a:off x="2023461" y="3368263"/>
            <a:ext cx="7813237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077F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People around the world celebrate birthdays in different ways . In many countries , people celebrate with a cake. There is one candle for each year of the persons life .</a:t>
            </a: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EBE5E9-BF79-4C74-9780-83028D265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4147" y="1763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963420-855D-4E75-B2B3-076138FE178E}"/>
              </a:ext>
            </a:extLst>
          </p:cNvPr>
          <p:cNvGrpSpPr/>
          <p:nvPr/>
        </p:nvGrpSpPr>
        <p:grpSpPr>
          <a:xfrm>
            <a:off x="24815" y="0"/>
            <a:ext cx="12167185" cy="6928417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64F10F-00D8-475C-BA11-E715A6A5DE9B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549C49-B32E-4D88-ABEB-DA8C915E0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429C5E-F307-46AC-92C6-E6489E584E52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089C51-023E-481C-8248-51E55D1D632C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EC6DBB-2E2D-46FD-ACA8-9CA3195A5FD7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621578-C6FE-46FC-9097-B73544DE0933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EA039E-9BB0-4F9C-9CC8-95B16E61D5B2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D68C56-D085-49CD-B086-6AF732E0293E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79682E-05D7-4605-80F0-ED5F5678825E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90F850-3895-4EC3-8E79-3F6CE8B78381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9F218DB-49ED-4C59-B06E-AC30D270B9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4"/>
          <a:stretch/>
        </p:blipFill>
        <p:spPr>
          <a:xfrm>
            <a:off x="6430441" y="1796455"/>
            <a:ext cx="2656536" cy="1750544"/>
          </a:xfrm>
          <a:prstGeom prst="rect">
            <a:avLst/>
          </a:prstGeom>
          <a:ln w="38100">
            <a:solidFill>
              <a:srgbClr val="16F22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ACE827-6775-48CB-9636-3E16A44DE856}"/>
              </a:ext>
            </a:extLst>
          </p:cNvPr>
          <p:cNvSpPr txBox="1"/>
          <p:nvPr/>
        </p:nvSpPr>
        <p:spPr>
          <a:xfrm>
            <a:off x="3675210" y="4283243"/>
            <a:ext cx="582328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People sing a song for the person</a:t>
            </a:r>
            <a:r>
              <a:rPr lang="en-US" dirty="0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B97D6A-ECC6-4F78-B1A5-E478A2FFC5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9"/>
          <a:stretch/>
        </p:blipFill>
        <p:spPr>
          <a:xfrm>
            <a:off x="3267951" y="1796455"/>
            <a:ext cx="2656536" cy="1774670"/>
          </a:xfrm>
          <a:prstGeom prst="rect">
            <a:avLst/>
          </a:prstGeom>
          <a:ln w="38100">
            <a:solidFill>
              <a:srgbClr val="16F22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87737D-197F-4E9B-9521-9CAD82304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3554" y="1186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965CA2-6EF6-4925-9CB0-1CF1CFF12B7C}"/>
              </a:ext>
            </a:extLst>
          </p:cNvPr>
          <p:cNvGrpSpPr/>
          <p:nvPr/>
        </p:nvGrpSpPr>
        <p:grpSpPr>
          <a:xfrm>
            <a:off x="24815" y="0"/>
            <a:ext cx="12167185" cy="6928417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D2EADC9-9B0A-411E-9C8E-52A854B5BB7A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C882DF-6467-4B7B-8E26-DC61175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075705-16BE-4DC1-B99F-9C97FA18D7AB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C4C517-3549-4449-86BB-F71B37BC7A81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31871E-EFA8-4D58-A2A2-DB280A86B110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BB5162-8F94-42D0-9E14-F44E42D6138D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59F11E-793A-4821-940C-71A04FE96A9B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A3E347-63FC-41BA-A6A6-7493E7E7258B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31F2F-AE64-4183-A8A7-69280E7A9910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20085F-655C-488D-9A91-A6B5BABFDC00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429CC32-E334-469D-B884-035B3E957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98" y="1412556"/>
            <a:ext cx="3812464" cy="2420656"/>
          </a:xfrm>
          <a:prstGeom prst="rect">
            <a:avLst/>
          </a:prstGeom>
          <a:ln w="38100">
            <a:solidFill>
              <a:srgbClr val="16F22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D2FDCA-F6D2-4D67-A3BF-A665339825DA}"/>
              </a:ext>
            </a:extLst>
          </p:cNvPr>
          <p:cNvSpPr txBox="1"/>
          <p:nvPr/>
        </p:nvSpPr>
        <p:spPr>
          <a:xfrm>
            <a:off x="1144503" y="4235116"/>
            <a:ext cx="10034337" cy="584775"/>
          </a:xfrm>
          <a:prstGeom prst="rect">
            <a:avLst/>
          </a:prstGeom>
          <a:solidFill>
            <a:srgbClr val="16F22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At the end of the songs , the person blows out the candles .</a:t>
            </a: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862FF5-B82A-49E7-8C19-729F07D46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3516" y="98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A32D-E472-4611-B98D-1E4C956B2800}"/>
              </a:ext>
            </a:extLst>
          </p:cNvPr>
          <p:cNvGrpSpPr/>
          <p:nvPr/>
        </p:nvGrpSpPr>
        <p:grpSpPr>
          <a:xfrm>
            <a:off x="0" y="24298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87FE04-4967-43C3-A693-B5CE90D03558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C93B54-0F4E-4EE7-8B93-10E800A23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7B1A3-69C9-4E68-99E0-A2BA2BBC2BBB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AF0D49-F7BB-4445-83FE-32DA9F81440A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2BBBEF-A864-4E8F-91A4-87170822B6B7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5EB8A8-679D-4654-967A-9DC5205C1068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8C265E-E397-4116-A0ED-96575A2784D2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E3BF1B-AA0A-4720-8786-9BD1919D8897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61832-CD80-4C92-8740-D66693A9B117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08140A-C52E-418B-A015-9C3DC49564BA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803E88-25D7-4352-BFA4-3083DBA53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40" y="721575"/>
            <a:ext cx="2233075" cy="1481417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EEE59-A305-4002-A9FF-D8CAF35D3E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>
          <a:xfrm>
            <a:off x="6533563" y="683503"/>
            <a:ext cx="2233075" cy="1557560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80B26A-A658-479E-AE1F-38257F725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72" y="2727869"/>
            <a:ext cx="2233075" cy="1487572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753949-6588-4482-AD65-67D20A715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63" y="2734867"/>
            <a:ext cx="2233075" cy="1473577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175268-563A-4DE9-8EC1-ABF12E98496C}"/>
              </a:ext>
            </a:extLst>
          </p:cNvPr>
          <p:cNvSpPr txBox="1"/>
          <p:nvPr/>
        </p:nvSpPr>
        <p:spPr>
          <a:xfrm>
            <a:off x="397294" y="4501098"/>
            <a:ext cx="11436516" cy="107721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In some countries, there is often a party for a child’s birthday. The child’s friends come to the home .There is special food, like sweets .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C20CC9-13D0-47CC-8EFE-63785BA502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9453" y="969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6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A32D-E472-4611-B98D-1E4C956B2800}"/>
              </a:ext>
            </a:extLst>
          </p:cNvPr>
          <p:cNvGrpSpPr/>
          <p:nvPr/>
        </p:nvGrpSpPr>
        <p:grpSpPr>
          <a:xfrm>
            <a:off x="0" y="0"/>
            <a:ext cx="12192000" cy="7006794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87FE04-4967-43C3-A693-B5CE90D03558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C93B54-0F4E-4EE7-8B93-10E800A23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7B1A3-69C9-4E68-99E0-A2BA2BBC2BBB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AF0D49-F7BB-4445-83FE-32DA9F81440A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2BBBEF-A864-4E8F-91A4-87170822B6B7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5EB8A8-679D-4654-967A-9DC5205C1068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8C265E-E397-4116-A0ED-96575A2784D2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E3BF1B-AA0A-4720-8786-9BD1919D8897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61832-CD80-4C92-8740-D66693A9B117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08140A-C52E-418B-A015-9C3DC49564BA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F02AD-0503-44C1-BA15-14C216C12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8"/>
          <a:stretch/>
        </p:blipFill>
        <p:spPr>
          <a:xfrm>
            <a:off x="9198310" y="3023084"/>
            <a:ext cx="2015913" cy="2518953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5EB635-E439-4BBD-8C13-DE29C062F5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7812"/>
          <a:stretch/>
        </p:blipFill>
        <p:spPr>
          <a:xfrm>
            <a:off x="4661454" y="808335"/>
            <a:ext cx="3273857" cy="1917562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E9B5F6-33C3-4CFA-91E1-BF39C93468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7"/>
          <a:stretch/>
        </p:blipFill>
        <p:spPr>
          <a:xfrm>
            <a:off x="1437616" y="814075"/>
            <a:ext cx="2865071" cy="1890475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3601BB-F0D3-46C6-9879-C66914CAF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66" y="759336"/>
            <a:ext cx="3018672" cy="1947043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DCA78F-6B27-4F88-9E74-A331B6854918}"/>
              </a:ext>
            </a:extLst>
          </p:cNvPr>
          <p:cNvSpPr txBox="1"/>
          <p:nvPr/>
        </p:nvSpPr>
        <p:spPr>
          <a:xfrm>
            <a:off x="1315598" y="3104364"/>
            <a:ext cx="6927968" cy="255454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The children play games and sing . The friends often bring a birthday gift for the child. The gifts are wrapped in </a:t>
            </a:r>
            <a:r>
              <a:rPr lang="en-US" sz="3200" dirty="0" err="1"/>
              <a:t>colourful</a:t>
            </a:r>
            <a:r>
              <a:rPr lang="en-US" sz="3200" dirty="0"/>
              <a:t> paper . The gift may be a toy , a book or some clothes . 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12CC90-E519-4D7F-8C28-C16C1846A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4544" y="967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2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CB9F3-EF9C-4249-A5A2-654268BF9043}"/>
              </a:ext>
            </a:extLst>
          </p:cNvPr>
          <p:cNvGrpSpPr/>
          <p:nvPr/>
        </p:nvGrpSpPr>
        <p:grpSpPr>
          <a:xfrm>
            <a:off x="0" y="24298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2664F6-1272-46C3-B6BE-D247FBDB68B7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D9293C-4A67-41AA-8F3C-7647AB265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968919-47A5-41DE-90F4-F485483C4419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66FE-3588-43E9-8B9E-2D550F53DFD9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723664-C9EC-49EA-A62C-9BD5C336E339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781E5D-C36F-40DD-8057-BCBEF7EF4B6D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F0410C-FA38-4113-A7A7-15BCB06042C6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5960A5-10A5-4DE6-A2FF-916D3240E6DF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C0D340-CC69-4B2A-88C5-69E49AE41D32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82BEE-E641-47E0-BC52-67710CCB6F27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CBB8357-4688-4D4A-A653-99DD5C6C57D4}"/>
              </a:ext>
            </a:extLst>
          </p:cNvPr>
          <p:cNvSpPr txBox="1"/>
          <p:nvPr/>
        </p:nvSpPr>
        <p:spPr>
          <a:xfrm>
            <a:off x="1732407" y="3759507"/>
            <a:ext cx="8779562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In some countries, the friends don’t bring gifts .The most important thing is to enjoy the day and spend time with friends and family 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BCFB4C-0482-480E-A173-57021F0C6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278" y="1452006"/>
            <a:ext cx="2883134" cy="1970892"/>
          </a:xfrm>
          <a:prstGeom prst="rect">
            <a:avLst/>
          </a:prstGeom>
          <a:ln w="57150">
            <a:solidFill>
              <a:srgbClr val="14F47F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E76C42-BACC-4263-9D57-AF8BB8795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282" y="1475220"/>
            <a:ext cx="2565953" cy="1924465"/>
          </a:xfrm>
          <a:prstGeom prst="rect">
            <a:avLst/>
          </a:prstGeom>
          <a:ln w="57150">
            <a:solidFill>
              <a:srgbClr val="14F47F"/>
            </a:solidFill>
          </a:ln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077852-F5FE-42AD-A644-AF6FDDCD9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3958" y="1284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8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FF1785-8934-4187-AD14-D616966B9045}"/>
              </a:ext>
            </a:extLst>
          </p:cNvPr>
          <p:cNvGrpSpPr/>
          <p:nvPr/>
        </p:nvGrpSpPr>
        <p:grpSpPr>
          <a:xfrm>
            <a:off x="0" y="47893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1EE987-6DB0-4F5C-A93B-DA45B413858F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D14AF6-D32E-4F19-ACDB-67C12A2D4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95FC18-81C5-4DD5-B0DC-04AC3FDDDD91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001D7-D887-4CEF-A09A-8E724F8CD6A0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FD8805-31E4-42DF-97DD-A3BDCCEAE436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F0EE52-F181-441D-A1A4-C9C70248E4C4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807899-3992-4ED2-AE5D-92EBB60F504D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0952BF-57A5-4D19-9631-D02B75660851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DBAB8D-FA7C-4309-A6B7-D7E0983229EA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B937B9-FB18-40AB-9D3D-20474F458A33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4D4ABB6-9617-4B73-827B-A409B54C0584}"/>
              </a:ext>
            </a:extLst>
          </p:cNvPr>
          <p:cNvSpPr/>
          <p:nvPr/>
        </p:nvSpPr>
        <p:spPr>
          <a:xfrm>
            <a:off x="3283538" y="727438"/>
            <a:ext cx="5764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introduce with the book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450-6BF3-4244-A16F-D48A09880750}"/>
              </a:ext>
            </a:extLst>
          </p:cNvPr>
          <p:cNvSpPr txBox="1"/>
          <p:nvPr/>
        </p:nvSpPr>
        <p:spPr>
          <a:xfrm>
            <a:off x="4016011" y="1475294"/>
            <a:ext cx="421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58</a:t>
            </a:r>
          </a:p>
        </p:txBody>
      </p:sp>
      <p:pic>
        <p:nvPicPr>
          <p:cNvPr id="1026" name="Picture 2" descr="Bunch of balloons stock vector. Illustration of occasion - 6377824">
            <a:extLst>
              <a:ext uri="{FF2B5EF4-FFF2-40B4-BE49-F238E27FC236}">
                <a16:creationId xmlns:a16="http://schemas.microsoft.com/office/drawing/2014/main" id="{AC575995-42B2-478E-BC9B-695853942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7"/>
          <a:stretch/>
        </p:blipFill>
        <p:spPr bwMode="auto">
          <a:xfrm>
            <a:off x="609250" y="1027199"/>
            <a:ext cx="2546899" cy="4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unch of balloons stock vector. Illustration of occasion - 6377824">
            <a:extLst>
              <a:ext uri="{FF2B5EF4-FFF2-40B4-BE49-F238E27FC236}">
                <a16:creationId xmlns:a16="http://schemas.microsoft.com/office/drawing/2014/main" id="{EC6438C3-FAEF-4008-99BD-09EDD6E02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7"/>
          <a:stretch/>
        </p:blipFill>
        <p:spPr bwMode="auto">
          <a:xfrm>
            <a:off x="9207900" y="1016061"/>
            <a:ext cx="2546899" cy="4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6FE93-FC1F-4979-B9C0-6C3F6964D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/>
          <a:stretch/>
        </p:blipFill>
        <p:spPr>
          <a:xfrm>
            <a:off x="4388416" y="2100039"/>
            <a:ext cx="2886478" cy="3618119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</p:spTree>
    <p:extLst>
      <p:ext uri="{BB962C8B-B14F-4D97-AF65-F5344CB8AC3E}">
        <p14:creationId xmlns:p14="http://schemas.microsoft.com/office/powerpoint/2010/main" val="26223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45F531-8FCC-4307-AC5D-66D12097F20E}"/>
              </a:ext>
            </a:extLst>
          </p:cNvPr>
          <p:cNvGrpSpPr/>
          <p:nvPr/>
        </p:nvGrpSpPr>
        <p:grpSpPr>
          <a:xfrm>
            <a:off x="0" y="24298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1F0C61-BCDC-42D3-9459-087F6AF51D3F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CB560A-9679-47FB-8D73-C3C6F4660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D69DAC-3149-47C9-96F7-1F76F9C8FA3A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186264-CD3B-4D8F-8766-1984DDCB2467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3D315F-09E0-40AF-BC5A-5440CCF47823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89910B-8AE0-487F-8BB0-29AF77F3AB02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EE0B89-112C-4B74-AD0F-6545E2EDE81D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ADC269-B3B9-42B2-9324-24E535DB48DD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205A00-7DD4-4787-A044-7C5312B7B84C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457D2C-FC36-4600-A661-CBC127AE5334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D7B6E-1EEE-4372-9FD5-BB1A071E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74" y="630689"/>
            <a:ext cx="1410865" cy="1454968"/>
          </a:xfrm>
          <a:prstGeom prst="ellipse">
            <a:avLst/>
          </a:prstGeom>
          <a:ln w="63500" cap="rnd">
            <a:solidFill>
              <a:srgbClr val="F612D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8CA0B0-5E84-4C16-8BE6-67BB9F26C9A4}"/>
              </a:ext>
            </a:extLst>
          </p:cNvPr>
          <p:cNvSpPr/>
          <p:nvPr/>
        </p:nvSpPr>
        <p:spPr>
          <a:xfrm>
            <a:off x="2627267" y="874636"/>
            <a:ext cx="2649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E164A6-8B6E-456A-AC2A-22A37B635B25}"/>
              </a:ext>
            </a:extLst>
          </p:cNvPr>
          <p:cNvSpPr/>
          <p:nvPr/>
        </p:nvSpPr>
        <p:spPr>
          <a:xfrm>
            <a:off x="6931933" y="874636"/>
            <a:ext cx="2959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text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6FF16E-A6FC-49BC-8DC1-A9C4E0A6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/>
          <a:stretch/>
        </p:blipFill>
        <p:spPr>
          <a:xfrm>
            <a:off x="4584011" y="2317086"/>
            <a:ext cx="2886478" cy="3618119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</p:spTree>
    <p:extLst>
      <p:ext uri="{BB962C8B-B14F-4D97-AF65-F5344CB8AC3E}">
        <p14:creationId xmlns:p14="http://schemas.microsoft.com/office/powerpoint/2010/main" val="42095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785333-8247-493E-8B1E-37EFF36A75D7}"/>
              </a:ext>
            </a:extLst>
          </p:cNvPr>
          <p:cNvGrpSpPr/>
          <p:nvPr/>
        </p:nvGrpSpPr>
        <p:grpSpPr>
          <a:xfrm>
            <a:off x="0" y="24298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4CB19C-183D-4250-8678-A39B620662DA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5CDA0C-F1D9-4516-82AC-7CD8684EA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9AEFF9-8960-423B-9835-002D0003EA37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06B97B-235C-4B42-9701-C507884B116C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80C7CC-47A0-49C8-9A18-CF28374B0810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643712-DDBC-4EC0-89FF-0595AEF70F95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709994-4472-4D9D-9412-CC3FEB6A9FB6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421B22-59EF-476C-A309-11420B3FA2BC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763E88-DC07-47DD-8D92-A557DEED54BD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829EC3-C0BC-4731-BA9A-08707A73EC9B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0FE474C-2D5D-45FB-B7BD-75C3B749C6FC}"/>
              </a:ext>
            </a:extLst>
          </p:cNvPr>
          <p:cNvSpPr/>
          <p:nvPr/>
        </p:nvSpPr>
        <p:spPr>
          <a:xfrm>
            <a:off x="4417838" y="456959"/>
            <a:ext cx="3031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Silent reading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12D8FB-7101-47E0-81B1-A4077490B381}"/>
              </a:ext>
            </a:extLst>
          </p:cNvPr>
          <p:cNvSpPr/>
          <p:nvPr/>
        </p:nvSpPr>
        <p:spPr>
          <a:xfrm>
            <a:off x="3900172" y="1131883"/>
            <a:ext cx="4066674" cy="60158"/>
          </a:xfrm>
          <a:prstGeom prst="rect">
            <a:avLst/>
          </a:prstGeom>
          <a:solidFill>
            <a:srgbClr val="E07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C4ABCF-D86E-45DC-A552-EFA868D4024D}"/>
              </a:ext>
            </a:extLst>
          </p:cNvPr>
          <p:cNvSpPr txBox="1"/>
          <p:nvPr/>
        </p:nvSpPr>
        <p:spPr>
          <a:xfrm>
            <a:off x="478134" y="1928670"/>
            <a:ext cx="11288109" cy="378565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 person’s birthday is a special day . This is the date when the person was born  . People around the world celebrate birthdays in different ways . In many countries , people celebrate with a cake. There is one candle for each year of the persons life . People sing a song for the person. At the end of the songs , the person blows out the candles 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In some countries, there is often a party for a child’s birthday. The child’s friends come to the home .There is special food, like sweets . The children play games and sing . The friends often bring a birthday gift for the child. The gifts are wrapped in </a:t>
            </a:r>
            <a:r>
              <a:rPr lang="en-US" sz="2400" dirty="0" err="1"/>
              <a:t>colourful</a:t>
            </a:r>
            <a:r>
              <a:rPr lang="en-US" sz="2400" dirty="0"/>
              <a:t> paper . The gift may be a toy , a book or some clothes . In some countries, the friends don’t bring gifts .The most important thing is to enjoy the day and spend time with friends and family.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ABBC59-086C-432B-AD9D-A3F29546B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17" y="583703"/>
            <a:ext cx="1847344" cy="1175328"/>
          </a:xfrm>
          <a:prstGeom prst="rect">
            <a:avLst/>
          </a:prstGeom>
          <a:ln w="38100">
            <a:solidFill>
              <a:srgbClr val="F612DB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D577A3-D9C9-4EC7-B687-C8A1A2ECA8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7812"/>
          <a:stretch/>
        </p:blipFill>
        <p:spPr>
          <a:xfrm>
            <a:off x="8107827" y="537893"/>
            <a:ext cx="1937507" cy="1134835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CD2430-F8DE-49DF-BA99-F8BB6909E392}"/>
              </a:ext>
            </a:extLst>
          </p:cNvPr>
          <p:cNvSpPr/>
          <p:nvPr/>
        </p:nvSpPr>
        <p:spPr>
          <a:xfrm>
            <a:off x="3970285" y="1066844"/>
            <a:ext cx="3809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Whole class work</a:t>
            </a:r>
          </a:p>
        </p:txBody>
      </p:sp>
    </p:spTree>
    <p:extLst>
      <p:ext uri="{BB962C8B-B14F-4D97-AF65-F5344CB8AC3E}">
        <p14:creationId xmlns:p14="http://schemas.microsoft.com/office/powerpoint/2010/main" val="27443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A8AAE2-2A9A-47DD-AB55-7793EAA449D9}"/>
              </a:ext>
            </a:extLst>
          </p:cNvPr>
          <p:cNvGrpSpPr/>
          <p:nvPr/>
        </p:nvGrpSpPr>
        <p:grpSpPr>
          <a:xfrm>
            <a:off x="24815" y="0"/>
            <a:ext cx="12167185" cy="6858000"/>
            <a:chOff x="-21056" y="0"/>
            <a:chExt cx="1225266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EBE112-686A-499F-BB37-864A72B0B520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70BD8B-2823-4D71-B3C4-3AA136AAD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4C4C5E-0D6C-4AD2-92F3-9682F1AF5B87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3473EA-B2BC-4623-B147-E1B9573E6FCD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64A10B-3CA0-4603-95ED-5F36F682CBF1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1A7746-776D-442D-864A-17DDE6F460B1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68AC8D-F0C0-45A0-95BA-DA1CFB3A1DE1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45E387-A0CE-4A04-B0CE-AEA03FFE3E44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8E1528-E7A5-4B60-B30C-B3D7757E1EC6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51CC6F-3B24-4B1F-A2AC-DC1CBFDB92BC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5D3DFF-A7AC-45FD-81FF-2821A32A0156}"/>
              </a:ext>
            </a:extLst>
          </p:cNvPr>
          <p:cNvSpPr/>
          <p:nvPr/>
        </p:nvSpPr>
        <p:spPr>
          <a:xfrm>
            <a:off x="3347373" y="1901106"/>
            <a:ext cx="5361097" cy="2366152"/>
          </a:xfrm>
          <a:prstGeom prst="roundRect">
            <a:avLst>
              <a:gd name="adj" fmla="val 20503"/>
            </a:avLst>
          </a:prstGeom>
          <a:solidFill>
            <a:srgbClr val="FFFFCC"/>
          </a:solidFill>
          <a:ln w="76200">
            <a:solidFill>
              <a:srgbClr val="16F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Jahid </a:t>
            </a:r>
            <a:r>
              <a:rPr lang="en-US" sz="2400" dirty="0" err="1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Hossen</a:t>
            </a:r>
            <a:r>
              <a:rPr lang="en-US" sz="2400" dirty="0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</a:t>
            </a:r>
          </a:p>
          <a:p>
            <a:r>
              <a:rPr lang="en-US" sz="2400" dirty="0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Headteacher</a:t>
            </a:r>
          </a:p>
          <a:p>
            <a:r>
              <a:rPr lang="en-US" sz="2400" dirty="0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Rajihar Government Primary School .</a:t>
            </a:r>
          </a:p>
          <a:p>
            <a:r>
              <a:rPr lang="en-US" sz="2400" dirty="0" err="1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Agailjhara</a:t>
            </a:r>
            <a:r>
              <a:rPr lang="en-US" sz="2400" dirty="0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2400" dirty="0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400" dirty="0">
                <a:solidFill>
                  <a:srgbClr val="F612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Mobile: 01623309794</a:t>
            </a:r>
            <a:endParaRPr lang="en-US" sz="1800" dirty="0">
              <a:solidFill>
                <a:srgbClr val="F612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F447C-BD17-4EC8-A054-E6827A0C6740}"/>
              </a:ext>
            </a:extLst>
          </p:cNvPr>
          <p:cNvSpPr/>
          <p:nvPr/>
        </p:nvSpPr>
        <p:spPr>
          <a:xfrm>
            <a:off x="3445178" y="747268"/>
            <a:ext cx="3695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Teacher’s Identity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03838-E4D6-44F6-8100-DE66B001332B}"/>
              </a:ext>
            </a:extLst>
          </p:cNvPr>
          <p:cNvSpPr/>
          <p:nvPr/>
        </p:nvSpPr>
        <p:spPr>
          <a:xfrm>
            <a:off x="2582571" y="1379334"/>
            <a:ext cx="6419506" cy="99159"/>
          </a:xfrm>
          <a:prstGeom prst="rect">
            <a:avLst/>
          </a:prstGeom>
          <a:solidFill>
            <a:srgbClr val="00B0F0"/>
          </a:solidFill>
          <a:ln>
            <a:solidFill>
              <a:srgbClr val="F612DB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8084CA-D651-4EEE-B863-5375583EFE07}"/>
              </a:ext>
            </a:extLst>
          </p:cNvPr>
          <p:cNvSpPr/>
          <p:nvPr/>
        </p:nvSpPr>
        <p:spPr>
          <a:xfrm>
            <a:off x="952857" y="518987"/>
            <a:ext cx="1059178" cy="105749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97A680-E459-4931-A964-084C1A0B14B9}"/>
              </a:ext>
            </a:extLst>
          </p:cNvPr>
          <p:cNvGrpSpPr/>
          <p:nvPr/>
        </p:nvGrpSpPr>
        <p:grpSpPr>
          <a:xfrm>
            <a:off x="6580803" y="4486976"/>
            <a:ext cx="3559057" cy="991690"/>
            <a:chOff x="4262710" y="517427"/>
            <a:chExt cx="4388260" cy="123682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1A4269-E188-4577-87A8-F275C1431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710" y="517427"/>
              <a:ext cx="2106851" cy="12367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D5B651-91A4-4F64-9C1F-BC2FC2050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19" y="517463"/>
              <a:ext cx="2106851" cy="123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1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8326B-27A2-453F-82F2-00E548268059}"/>
              </a:ext>
            </a:extLst>
          </p:cNvPr>
          <p:cNvGrpSpPr/>
          <p:nvPr/>
        </p:nvGrpSpPr>
        <p:grpSpPr>
          <a:xfrm>
            <a:off x="-92363" y="0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698926-E2DD-459D-8E10-EAFA13F85CB8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608B8B-DB7E-409E-9E1B-DBDB230FC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678B1A-6CE6-4D18-B02F-E2E5926F6BBB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EF839F-C347-42E2-8C4C-6BFD7F2322B8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449E3F-44E4-43F2-976F-6D0607328CDF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D0DBC7-214B-4454-A653-100279F525ED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885CD3-2921-4E8A-B226-47445F96212A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AD0E4B-DED3-4062-9450-512F0FC40876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563CE4-C8FA-4650-8D23-FFF3A35B07BF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148C59-474C-4420-AD62-189760510987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19257-795C-4E80-8E85-249507867B38}"/>
              </a:ext>
            </a:extLst>
          </p:cNvPr>
          <p:cNvSpPr/>
          <p:nvPr/>
        </p:nvSpPr>
        <p:spPr>
          <a:xfrm>
            <a:off x="6003637" y="2967335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343B8-BAFB-48FC-96A0-61BB224B9050}"/>
              </a:ext>
            </a:extLst>
          </p:cNvPr>
          <p:cNvSpPr/>
          <p:nvPr/>
        </p:nvSpPr>
        <p:spPr>
          <a:xfrm>
            <a:off x="2701496" y="946015"/>
            <a:ext cx="2348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</a:t>
            </a:r>
          </a:p>
        </p:txBody>
      </p:sp>
      <p:sp>
        <p:nvSpPr>
          <p:cNvPr id="15" name="AutoShape 2" descr="How can education systems promote the inclusion of Roma students? - OECD  Education and Skills Today">
            <a:extLst>
              <a:ext uri="{FF2B5EF4-FFF2-40B4-BE49-F238E27FC236}">
                <a16:creationId xmlns:a16="http://schemas.microsoft.com/office/drawing/2014/main" id="{35089A8B-CAD1-485C-BC5F-A32B1C395F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ow can education systems promote the inclusion of Roma students? - OECD  Education and Skills Today">
            <a:extLst>
              <a:ext uri="{FF2B5EF4-FFF2-40B4-BE49-F238E27FC236}">
                <a16:creationId xmlns:a16="http://schemas.microsoft.com/office/drawing/2014/main" id="{92B9AA52-3695-46A2-9053-08CB2A91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4" y="686317"/>
            <a:ext cx="1347538" cy="138423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AD645E-B4D6-48A6-9FEF-8A097A2B89E4}"/>
              </a:ext>
            </a:extLst>
          </p:cNvPr>
          <p:cNvSpPr/>
          <p:nvPr/>
        </p:nvSpPr>
        <p:spPr>
          <a:xfrm>
            <a:off x="4375005" y="2007121"/>
            <a:ext cx="2959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92139B-420C-40F1-9C89-A939C9F52F3A}"/>
              </a:ext>
            </a:extLst>
          </p:cNvPr>
          <p:cNvSpPr/>
          <p:nvPr/>
        </p:nvSpPr>
        <p:spPr>
          <a:xfrm>
            <a:off x="6768948" y="920469"/>
            <a:ext cx="3809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Whole class work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AF2200-2FBE-4E74-9A88-DC4462E50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/>
          <a:stretch/>
        </p:blipFill>
        <p:spPr>
          <a:xfrm>
            <a:off x="4739801" y="2811195"/>
            <a:ext cx="2262964" cy="2650131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</p:spTree>
    <p:extLst>
      <p:ext uri="{BB962C8B-B14F-4D97-AF65-F5344CB8AC3E}">
        <p14:creationId xmlns:p14="http://schemas.microsoft.com/office/powerpoint/2010/main" val="16694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4C4D87-C93F-404F-A00C-954A2655CC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C4226B-4526-425F-9C99-2C73B7E8F953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032B89-CF8C-412F-B682-7C3793F8A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9D5C79-900F-4FEC-9201-E35CBBDC54FB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99C3F-156A-466C-A216-678B2F979591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572360-F93E-4EB9-B765-59F6A69F908A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FD5820-D4B3-4B34-B5DC-60118A76C92E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C8E61-96C8-42B8-A142-1CA7C2349FEB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E7F2DA-92C8-4C86-A2AA-05CBA96DE969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0250B-94AE-40C0-8A9A-5B831A682CF6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AF1BF6-F958-4945-A73D-ECC9E8ACB7D9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401378-C5BB-4F5B-8612-5D9E5D38ED9C}"/>
              </a:ext>
            </a:extLst>
          </p:cNvPr>
          <p:cNvSpPr txBox="1"/>
          <p:nvPr/>
        </p:nvSpPr>
        <p:spPr>
          <a:xfrm>
            <a:off x="1873918" y="1739841"/>
            <a:ext cx="90266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>
                <a:solidFill>
                  <a:srgbClr val="002060"/>
                </a:solidFill>
              </a:rPr>
              <a:t>What is birthday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Birthday is the day when the person was born .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b.How</a:t>
            </a:r>
            <a:r>
              <a:rPr lang="en-US" sz="2400" dirty="0">
                <a:solidFill>
                  <a:srgbClr val="002060"/>
                </a:solidFill>
              </a:rPr>
              <a:t> do people celebrate birthday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People around the world celebrate birthday in different ways. </a:t>
            </a:r>
          </a:p>
          <a:p>
            <a:r>
              <a:rPr lang="en-US" sz="2400" dirty="0" err="1">
                <a:solidFill>
                  <a:srgbClr val="002060"/>
                </a:solidFill>
              </a:rPr>
              <a:t>c.What</a:t>
            </a:r>
            <a:r>
              <a:rPr lang="en-US" sz="2400" dirty="0">
                <a:solidFill>
                  <a:srgbClr val="002060"/>
                </a:solidFill>
              </a:rPr>
              <a:t> do the children do on birthday 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The children play games and sing  on birthday .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d. Why do people arrange birthday party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People arrange birthday party to celebrate their child’s birthday 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e. What may be the birthday gift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The birthday gift may be a toy , a book or some clothes 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25FEE-A19D-4102-9934-CE4F81F66077}"/>
              </a:ext>
            </a:extLst>
          </p:cNvPr>
          <p:cNvSpPr/>
          <p:nvPr/>
        </p:nvSpPr>
        <p:spPr>
          <a:xfrm>
            <a:off x="3911476" y="747021"/>
            <a:ext cx="3489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and Answer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4C0BCC-A59A-4052-A8D2-ABB255AF8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4" t="10228" r="6247" b="16025"/>
          <a:stretch/>
        </p:blipFill>
        <p:spPr>
          <a:xfrm>
            <a:off x="7504701" y="513078"/>
            <a:ext cx="1278352" cy="12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D41A0B-2B52-4388-8544-40D47294F59C}"/>
              </a:ext>
            </a:extLst>
          </p:cNvPr>
          <p:cNvGrpSpPr/>
          <p:nvPr/>
        </p:nvGrpSpPr>
        <p:grpSpPr>
          <a:xfrm>
            <a:off x="0" y="24298"/>
            <a:ext cx="12192000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615729-05EB-4411-AC35-B104F141E201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0EAC56-55D5-4EDD-B5FA-766BA74C6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E3B06F-0061-4389-8246-F0CC778E19E7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A5E42F-F7EE-42F9-8984-45078B588513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360E63-4694-4D57-8D1C-4BFD30AA2959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68F12C-DCD9-40D8-AF74-25DE7AF6C3C9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EC1DBD-D3D6-4D59-ABAF-E9F510D9B45F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3307F2-D0E9-4EA3-8151-C777C77B3C0B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C765E1-81B8-44FA-8C38-C52D386D7787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EF2BD0-F1BB-47A3-9B83-A958ED6547D1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52B8F93-93DF-42B8-8E51-36156979FC9E}"/>
              </a:ext>
            </a:extLst>
          </p:cNvPr>
          <p:cNvSpPr txBox="1"/>
          <p:nvPr/>
        </p:nvSpPr>
        <p:spPr>
          <a:xfrm>
            <a:off x="1882420" y="1059667"/>
            <a:ext cx="252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Home Work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7CAC6D-E891-468F-BD4F-9FB23BB3D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54" y="1847675"/>
            <a:ext cx="3191300" cy="23386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9FCFE1-884D-44A3-9B97-407573A01B74}"/>
              </a:ext>
            </a:extLst>
          </p:cNvPr>
          <p:cNvSpPr txBox="1"/>
          <p:nvPr/>
        </p:nvSpPr>
        <p:spPr>
          <a:xfrm>
            <a:off x="6114706" y="4186340"/>
            <a:ext cx="432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/>
              <a:t>Practise</a:t>
            </a:r>
            <a:r>
              <a:rPr lang="en-US" sz="3200" u="sng" dirty="0"/>
              <a:t> reading the text. </a:t>
            </a:r>
          </a:p>
        </p:txBody>
      </p:sp>
    </p:spTree>
    <p:extLst>
      <p:ext uri="{BB962C8B-B14F-4D97-AF65-F5344CB8AC3E}">
        <p14:creationId xmlns:p14="http://schemas.microsoft.com/office/powerpoint/2010/main" val="27751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2260197-4F02-4ECD-A756-BADD9EF4DFC6}"/>
              </a:ext>
            </a:extLst>
          </p:cNvPr>
          <p:cNvGrpSpPr/>
          <p:nvPr/>
        </p:nvGrpSpPr>
        <p:grpSpPr>
          <a:xfrm>
            <a:off x="0" y="24298"/>
            <a:ext cx="12192000" cy="6858000"/>
            <a:chOff x="0" y="24298"/>
            <a:chExt cx="12192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20FE1D5-2D6D-454C-9997-C2AF36766835}"/>
                </a:ext>
              </a:extLst>
            </p:cNvPr>
            <p:cNvGrpSpPr/>
            <p:nvPr/>
          </p:nvGrpSpPr>
          <p:grpSpPr>
            <a:xfrm>
              <a:off x="0" y="24298"/>
              <a:ext cx="12192000" cy="6858000"/>
              <a:chOff x="-21056" y="0"/>
              <a:chExt cx="1225266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9A15B7-8F71-4864-AB1F-249C2C4DF1FC}"/>
                  </a:ext>
                </a:extLst>
              </p:cNvPr>
              <p:cNvSpPr/>
              <p:nvPr/>
            </p:nvSpPr>
            <p:spPr>
              <a:xfrm>
                <a:off x="-21056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D9551A0-7AEE-4653-867C-AE1C27A2B4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662"/>
              <a:stretch/>
            </p:blipFill>
            <p:spPr>
              <a:xfrm>
                <a:off x="330868" y="5639202"/>
                <a:ext cx="11586411" cy="813334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B04AAB-4E19-441E-B310-8719A517C630}"/>
                  </a:ext>
                </a:extLst>
              </p:cNvPr>
              <p:cNvSpPr/>
              <p:nvPr/>
            </p:nvSpPr>
            <p:spPr>
              <a:xfrm>
                <a:off x="0" y="0"/>
                <a:ext cx="144379" cy="6858000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0D2F32-8BC3-42CE-8518-282CD7C62178}"/>
                  </a:ext>
                </a:extLst>
              </p:cNvPr>
              <p:cNvSpPr/>
              <p:nvPr/>
            </p:nvSpPr>
            <p:spPr>
              <a:xfrm>
                <a:off x="12087225" y="0"/>
                <a:ext cx="144379" cy="6858000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74031B-974E-4A0B-9B78-8D5A017EDAB1}"/>
                  </a:ext>
                </a:extLst>
              </p:cNvPr>
              <p:cNvSpPr/>
              <p:nvPr/>
            </p:nvSpPr>
            <p:spPr>
              <a:xfrm rot="5400000">
                <a:off x="5965660" y="-5928560"/>
                <a:ext cx="204538" cy="12061658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3F8316-FA69-497D-BCB0-D3D8FB360DC9}"/>
                  </a:ext>
                </a:extLst>
              </p:cNvPr>
              <p:cNvSpPr/>
              <p:nvPr/>
            </p:nvSpPr>
            <p:spPr>
              <a:xfrm rot="5400000">
                <a:off x="5979695" y="652714"/>
                <a:ext cx="204537" cy="12206036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B638F9-3497-47A2-BD6C-4AA2D44E004D}"/>
                  </a:ext>
                </a:extLst>
              </p:cNvPr>
              <p:cNvSpPr/>
              <p:nvPr/>
            </p:nvSpPr>
            <p:spPr>
              <a:xfrm>
                <a:off x="165434" y="0"/>
                <a:ext cx="144379" cy="6858000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44CEBE9-92CC-476D-AE64-0495646B2722}"/>
                  </a:ext>
                </a:extLst>
              </p:cNvPr>
              <p:cNvSpPr/>
              <p:nvPr/>
            </p:nvSpPr>
            <p:spPr>
              <a:xfrm>
                <a:off x="11953373" y="0"/>
                <a:ext cx="144379" cy="6858000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6C6777-31C3-459C-977B-A45ACA7530B5}"/>
                  </a:ext>
                </a:extLst>
              </p:cNvPr>
              <p:cNvSpPr/>
              <p:nvPr/>
            </p:nvSpPr>
            <p:spPr>
              <a:xfrm rot="5400000">
                <a:off x="5992227" y="-5757209"/>
                <a:ext cx="204539" cy="12120808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778A2E-A68A-4912-8EDD-B5D5A7542B00}"/>
                  </a:ext>
                </a:extLst>
              </p:cNvPr>
              <p:cNvSpPr/>
              <p:nvPr/>
            </p:nvSpPr>
            <p:spPr>
              <a:xfrm rot="5400000">
                <a:off x="6013532" y="439005"/>
                <a:ext cx="204539" cy="12231603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AB6F11-9CAA-4FA2-83A3-CD59CEA0A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46" y="450217"/>
              <a:ext cx="1628775" cy="28003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2BA35F-CDDB-42C8-8A02-1363FB6EC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47205" y="429762"/>
              <a:ext cx="1628775" cy="28003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A73120-DAB7-44C2-8E63-AA5BD7D1D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75" y="4715709"/>
              <a:ext cx="1628776" cy="8473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A5350EA-5AAC-4071-A9B1-4DED2CAF8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311" y="4907995"/>
              <a:ext cx="1628776" cy="84732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7DD2A56-26DB-4F11-A95F-CBF3D4758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93" y="1140175"/>
            <a:ext cx="6804575" cy="4239610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</p:spTree>
    <p:extLst>
      <p:ext uri="{BB962C8B-B14F-4D97-AF65-F5344CB8AC3E}">
        <p14:creationId xmlns:p14="http://schemas.microsoft.com/office/powerpoint/2010/main" val="29700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E51BCC4-0FC0-40AC-A335-88B34658FF30}"/>
              </a:ext>
            </a:extLst>
          </p:cNvPr>
          <p:cNvGrpSpPr/>
          <p:nvPr/>
        </p:nvGrpSpPr>
        <p:grpSpPr>
          <a:xfrm>
            <a:off x="0" y="-1"/>
            <a:ext cx="12308305" cy="6858001"/>
            <a:chOff x="40668" y="106512"/>
            <a:chExt cx="1231908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1C0E750-740E-4D93-ABEA-9D4B0E73B347}"/>
                </a:ext>
              </a:extLst>
            </p:cNvPr>
            <p:cNvGrpSpPr/>
            <p:nvPr/>
          </p:nvGrpSpPr>
          <p:grpSpPr>
            <a:xfrm>
              <a:off x="40668" y="106512"/>
              <a:ext cx="12319080" cy="6858000"/>
              <a:chOff x="-21054" y="0"/>
              <a:chExt cx="1231908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8D6DD2-31AA-40F9-B5AD-F67D78A43E4A}"/>
                  </a:ext>
                </a:extLst>
              </p:cNvPr>
              <p:cNvSpPr/>
              <p:nvPr/>
            </p:nvSpPr>
            <p:spPr>
              <a:xfrm>
                <a:off x="106026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C6B6FBA-186B-4702-899F-6F9E4BD905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662"/>
              <a:stretch/>
            </p:blipFill>
            <p:spPr>
              <a:xfrm>
                <a:off x="330868" y="5639202"/>
                <a:ext cx="11586411" cy="813334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7F52B7-0651-4815-B8F2-D2A6961BA696}"/>
                  </a:ext>
                </a:extLst>
              </p:cNvPr>
              <p:cNvSpPr/>
              <p:nvPr/>
            </p:nvSpPr>
            <p:spPr>
              <a:xfrm>
                <a:off x="0" y="0"/>
                <a:ext cx="144379" cy="6858000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5BE4D0-665C-4885-8F1D-0506FD22A979}"/>
                  </a:ext>
                </a:extLst>
              </p:cNvPr>
              <p:cNvSpPr/>
              <p:nvPr/>
            </p:nvSpPr>
            <p:spPr>
              <a:xfrm>
                <a:off x="12087225" y="0"/>
                <a:ext cx="144379" cy="6858000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5AC87F-F61C-4714-997F-ED8CBB6BC86D}"/>
                  </a:ext>
                </a:extLst>
              </p:cNvPr>
              <p:cNvSpPr/>
              <p:nvPr/>
            </p:nvSpPr>
            <p:spPr>
              <a:xfrm rot="5400000">
                <a:off x="5965660" y="-5928560"/>
                <a:ext cx="204538" cy="12061658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BF2A33-1E0D-49A7-BF7A-FA2A93C9448C}"/>
                  </a:ext>
                </a:extLst>
              </p:cNvPr>
              <p:cNvSpPr/>
              <p:nvPr/>
            </p:nvSpPr>
            <p:spPr>
              <a:xfrm rot="5400000">
                <a:off x="5979695" y="652714"/>
                <a:ext cx="204537" cy="12206036"/>
              </a:xfrm>
              <a:prstGeom prst="rect">
                <a:avLst/>
              </a:prstGeom>
              <a:solidFill>
                <a:srgbClr val="14F47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E12264-C8F4-4A4E-8241-A4ACCDD51F2C}"/>
                  </a:ext>
                </a:extLst>
              </p:cNvPr>
              <p:cNvSpPr/>
              <p:nvPr/>
            </p:nvSpPr>
            <p:spPr>
              <a:xfrm>
                <a:off x="165434" y="0"/>
                <a:ext cx="144379" cy="6858000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AB9C00-F1D7-4A0A-91EC-36E4AF357FCA}"/>
                  </a:ext>
                </a:extLst>
              </p:cNvPr>
              <p:cNvSpPr/>
              <p:nvPr/>
            </p:nvSpPr>
            <p:spPr>
              <a:xfrm>
                <a:off x="11953373" y="0"/>
                <a:ext cx="144379" cy="6858000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05909E-BA2F-4C82-ACD2-7E672095A92F}"/>
                  </a:ext>
                </a:extLst>
              </p:cNvPr>
              <p:cNvSpPr/>
              <p:nvPr/>
            </p:nvSpPr>
            <p:spPr>
              <a:xfrm rot="5400000">
                <a:off x="6068930" y="-5773163"/>
                <a:ext cx="204539" cy="12120808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79003A-BD28-4CCF-B3EE-E9E66010AA92}"/>
                  </a:ext>
                </a:extLst>
              </p:cNvPr>
              <p:cNvSpPr/>
              <p:nvPr/>
            </p:nvSpPr>
            <p:spPr>
              <a:xfrm rot="5400000">
                <a:off x="6013532" y="439005"/>
                <a:ext cx="204539" cy="12231603"/>
              </a:xfrm>
              <a:prstGeom prst="rect">
                <a:avLst/>
              </a:prstGeom>
              <a:solidFill>
                <a:srgbClr val="E9E9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503605-5FD9-467F-8632-C6A709C88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17" y="475880"/>
              <a:ext cx="1628775" cy="28003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B50C9B-DCAD-4523-B078-AE6BFE589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49536" y="552266"/>
              <a:ext cx="1628775" cy="280035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D4151D4-F309-45E5-8B25-8A8375836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95" y="2323662"/>
            <a:ext cx="2366305" cy="317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6F22B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6E63DCD-7CD7-4E77-AB12-A71D2841FE21}"/>
              </a:ext>
            </a:extLst>
          </p:cNvPr>
          <p:cNvGrpSpPr/>
          <p:nvPr/>
        </p:nvGrpSpPr>
        <p:grpSpPr>
          <a:xfrm>
            <a:off x="3621334" y="674482"/>
            <a:ext cx="4397566" cy="1236786"/>
            <a:chOff x="4512143" y="835480"/>
            <a:chExt cx="4397566" cy="12367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9F4680-0A98-4E1F-A042-1176363E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143" y="835480"/>
              <a:ext cx="2106851" cy="12367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BCA572-CFDE-40BC-8D5B-AB10F88D8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858" y="835480"/>
              <a:ext cx="2106851" cy="123678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BC42FA-F4C0-43E1-B0D6-7B7393731507}"/>
              </a:ext>
            </a:extLst>
          </p:cNvPr>
          <p:cNvSpPr txBox="1"/>
          <p:nvPr/>
        </p:nvSpPr>
        <p:spPr>
          <a:xfrm>
            <a:off x="6802858" y="3373699"/>
            <a:ext cx="302694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r>
              <a:rPr lang="en-US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5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08C067-D773-4F8F-A886-3329FB13A7C4}"/>
              </a:ext>
            </a:extLst>
          </p:cNvPr>
          <p:cNvGrpSpPr/>
          <p:nvPr/>
        </p:nvGrpSpPr>
        <p:grpSpPr>
          <a:xfrm>
            <a:off x="0" y="0"/>
            <a:ext cx="12192000" cy="6964512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B556F7-6EE1-40F3-A2D2-A78A4F94FD24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BCEDCA-DC33-468C-9564-63E08EAB1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F717D4-D63F-47F7-9CED-EEED7CE4011C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B09E74-A410-4AAF-827A-9B8BF4EAD1C1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8097DD-1772-4E57-93B0-DC51C532B5B7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EB1356-677C-445D-972B-D039884A94F0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ACCC27-AA5F-44CB-B176-59EAD8754199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D44816-83A4-4FDD-ACB4-30D402FD75BC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AF378C-6101-4DEA-BCCE-6DD267FE9547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00A8EC-1C71-4906-AF9F-77236BA7E748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5FE3971-DCFF-4495-B00D-0EF1E6756951}"/>
              </a:ext>
            </a:extLst>
          </p:cNvPr>
          <p:cNvSpPr/>
          <p:nvPr/>
        </p:nvSpPr>
        <p:spPr>
          <a:xfrm>
            <a:off x="3605866" y="357090"/>
            <a:ext cx="46933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see the pictures.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3E66E8-8091-4867-A3A6-BB795414F934}"/>
              </a:ext>
            </a:extLst>
          </p:cNvPr>
          <p:cNvSpPr/>
          <p:nvPr/>
        </p:nvSpPr>
        <p:spPr>
          <a:xfrm>
            <a:off x="3383945" y="1007222"/>
            <a:ext cx="5402662" cy="7033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C58B89-ACCE-4E4B-9CAD-199923D4F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31" y="1320936"/>
            <a:ext cx="2809081" cy="1787210"/>
          </a:xfrm>
          <a:prstGeom prst="rect">
            <a:avLst/>
          </a:prstGeom>
          <a:ln w="38100">
            <a:solidFill>
              <a:srgbClr val="F612DB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F7946B-C656-4D7E-8610-52CC1B2B0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1" y="3339143"/>
            <a:ext cx="2809081" cy="1857548"/>
          </a:xfrm>
          <a:prstGeom prst="rect">
            <a:avLst/>
          </a:prstGeom>
          <a:ln w="38100">
            <a:solidFill>
              <a:srgbClr val="F612DB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08A1C8-2AE3-4C61-A433-0C741DCFB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70" y="1320936"/>
            <a:ext cx="2882837" cy="1787210"/>
          </a:xfrm>
          <a:prstGeom prst="rect">
            <a:avLst/>
          </a:prstGeom>
          <a:ln w="38100">
            <a:solidFill>
              <a:srgbClr val="F612DB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1766F5-71FF-430B-B0F5-9BBC9E458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65" y="3352994"/>
            <a:ext cx="2882837" cy="1787210"/>
          </a:xfrm>
          <a:prstGeom prst="rect">
            <a:avLst/>
          </a:prstGeom>
          <a:ln w="38100">
            <a:solidFill>
              <a:srgbClr val="F612D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599C0B-B342-4EE8-BF5A-458CE00D0C0E}"/>
              </a:ext>
            </a:extLst>
          </p:cNvPr>
          <p:cNvSpPr txBox="1"/>
          <p:nvPr/>
        </p:nvSpPr>
        <p:spPr>
          <a:xfrm>
            <a:off x="3253015" y="5198497"/>
            <a:ext cx="551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pictures about? </a:t>
            </a:r>
          </a:p>
        </p:txBody>
      </p:sp>
    </p:spTree>
    <p:extLst>
      <p:ext uri="{BB962C8B-B14F-4D97-AF65-F5344CB8AC3E}">
        <p14:creationId xmlns:p14="http://schemas.microsoft.com/office/powerpoint/2010/main" val="25939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7219A8-ED83-4157-AFBB-ADD802E60F38}"/>
              </a:ext>
            </a:extLst>
          </p:cNvPr>
          <p:cNvGrpSpPr/>
          <p:nvPr/>
        </p:nvGrpSpPr>
        <p:grpSpPr>
          <a:xfrm>
            <a:off x="24815" y="70417"/>
            <a:ext cx="12167185" cy="6858000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B6F046-879A-4A93-A15D-74D6A73CFCE7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600D6C-C289-42E4-99CF-AC3AF8F6F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B556D9-79E6-4D98-9A32-F94233F284B7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78F5E7-DDD6-46B0-AD50-51EFD7F17ACC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4FA404-A3DE-4235-A145-FB4FA641DA0F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67F31F-A5B4-4180-AA13-2FF0E4122FAE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43841B-3A05-43BA-B42B-695F3537248E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19DA2E-918C-4BAA-85E7-3CF5044ADB1D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16ECEF-91F9-46A1-9B8D-5DAA3FADECB1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11990F-C1BB-4C6E-AA2E-77B867AC499F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95F005-CE53-443B-A936-EB53F1CF33AE}"/>
              </a:ext>
            </a:extLst>
          </p:cNvPr>
          <p:cNvGrpSpPr/>
          <p:nvPr/>
        </p:nvGrpSpPr>
        <p:grpSpPr>
          <a:xfrm>
            <a:off x="2825937" y="1972538"/>
            <a:ext cx="6954355" cy="3436879"/>
            <a:chOff x="2868641" y="1405231"/>
            <a:chExt cx="7181554" cy="3742004"/>
          </a:xfrm>
          <a:solidFill>
            <a:srgbClr val="16F22B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9407BF-AAE9-4824-92BE-7FD80E0FF6EC}"/>
                </a:ext>
              </a:extLst>
            </p:cNvPr>
            <p:cNvGrpSpPr/>
            <p:nvPr/>
          </p:nvGrpSpPr>
          <p:grpSpPr>
            <a:xfrm>
              <a:off x="2900293" y="1405231"/>
              <a:ext cx="7129978" cy="3713870"/>
              <a:chOff x="2900293" y="1405231"/>
              <a:chExt cx="7129978" cy="3713870"/>
            </a:xfrm>
            <a:grpFill/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13DB004-4507-4DA4-AD6B-34E267ED4CA3}"/>
                  </a:ext>
                </a:extLst>
              </p:cNvPr>
              <p:cNvSpPr/>
              <p:nvPr/>
            </p:nvSpPr>
            <p:spPr>
              <a:xfrm>
                <a:off x="2900293" y="1405231"/>
                <a:ext cx="7118251" cy="371387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90D19B8-822F-4BA2-B2FA-C823707C639F}"/>
                  </a:ext>
                </a:extLst>
              </p:cNvPr>
              <p:cNvSpPr/>
              <p:nvPr/>
            </p:nvSpPr>
            <p:spPr>
              <a:xfrm>
                <a:off x="2900295" y="1457983"/>
                <a:ext cx="7129976" cy="186398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680026F-1754-4C02-87C0-42D09DD59F96}"/>
                </a:ext>
              </a:extLst>
            </p:cNvPr>
            <p:cNvGrpSpPr/>
            <p:nvPr/>
          </p:nvGrpSpPr>
          <p:grpSpPr>
            <a:xfrm>
              <a:off x="2868641" y="1408747"/>
              <a:ext cx="7181554" cy="3738488"/>
              <a:chOff x="2492326" y="1364567"/>
              <a:chExt cx="7181554" cy="3738488"/>
            </a:xfrm>
            <a:grpFill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5B9C7A-694E-4449-9E16-F84EBD7A9EBD}"/>
                  </a:ext>
                </a:extLst>
              </p:cNvPr>
              <p:cNvSpPr/>
              <p:nvPr/>
            </p:nvSpPr>
            <p:spPr>
              <a:xfrm>
                <a:off x="2541562" y="4892038"/>
                <a:ext cx="7129976" cy="186398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C86EA5-C5BE-4F9D-BE67-691046054E5F}"/>
                  </a:ext>
                </a:extLst>
              </p:cNvPr>
              <p:cNvSpPr/>
              <p:nvPr/>
            </p:nvSpPr>
            <p:spPr>
              <a:xfrm rot="5400000" flipV="1">
                <a:off x="731520" y="3125373"/>
                <a:ext cx="3713870" cy="192257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BFB032-FA3F-425B-8B0B-F9617E0BD070}"/>
                  </a:ext>
                </a:extLst>
              </p:cNvPr>
              <p:cNvSpPr/>
              <p:nvPr/>
            </p:nvSpPr>
            <p:spPr>
              <a:xfrm rot="5400000" flipV="1">
                <a:off x="7720817" y="3149991"/>
                <a:ext cx="3713870" cy="192257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F87BE2C-A619-4DE0-95C6-0CDF987D3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33" y="3328921"/>
            <a:ext cx="2565692" cy="1685762"/>
          </a:xfrm>
          <a:prstGeom prst="rect">
            <a:avLst/>
          </a:prstGeom>
          <a:ln w="28575">
            <a:solidFill>
              <a:srgbClr val="F612DB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7FCD92-2560-441D-A562-BE274B82DAF9}"/>
              </a:ext>
            </a:extLst>
          </p:cNvPr>
          <p:cNvSpPr txBox="1"/>
          <p:nvPr/>
        </p:nvSpPr>
        <p:spPr>
          <a:xfrm>
            <a:off x="3403476" y="2515001"/>
            <a:ext cx="2565692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612D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15</a:t>
            </a:r>
          </a:p>
          <a:p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</a:t>
            </a:r>
          </a:p>
          <a:p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F798C-0086-4BB7-9C7B-2B5953BD7A39}"/>
              </a:ext>
            </a:extLst>
          </p:cNvPr>
          <p:cNvSpPr/>
          <p:nvPr/>
        </p:nvSpPr>
        <p:spPr>
          <a:xfrm>
            <a:off x="4554307" y="835501"/>
            <a:ext cx="2903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rgbClr val="F612D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Today’s Topic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368F2B-7CC4-4A1B-95D4-1770729D3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1926693"/>
            <a:ext cx="1381121" cy="3411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0B2CD5-8B06-4FDE-906C-63838888E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25" y="2089717"/>
            <a:ext cx="133475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83DBFC-D5BC-49C7-B206-D8B4049ADD68}"/>
              </a:ext>
            </a:extLst>
          </p:cNvPr>
          <p:cNvGrpSpPr/>
          <p:nvPr/>
        </p:nvGrpSpPr>
        <p:grpSpPr>
          <a:xfrm>
            <a:off x="-43551" y="41169"/>
            <a:ext cx="12190057" cy="7104185"/>
            <a:chOff x="-21054" y="0"/>
            <a:chExt cx="12252658" cy="71153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9D44E6-D896-4E07-B08B-49FC4910466A}"/>
                </a:ext>
              </a:extLst>
            </p:cNvPr>
            <p:cNvSpPr/>
            <p:nvPr/>
          </p:nvSpPr>
          <p:spPr>
            <a:xfrm>
              <a:off x="199666" y="257379"/>
              <a:ext cx="12005512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D58A3A-9E5F-4945-9A8B-294C2EEF0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849DCE-074E-4408-BA34-368B11D86A5E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6C3E36-BA15-4CE5-AC75-A444D81CA1F2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5418C6-D338-4611-ABE6-2740EAB2C98B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B778F4-BE5D-4D43-8DCB-9D41C0A7A3C1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80B6F-29B6-4EA5-87A4-6828F0FF1B6A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971953-5F9C-4182-8CBA-0E54FB8AC89C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945634-3916-4986-B2C4-1869E96E63F5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BF56BE-F331-427B-B4C8-A2EAC6ED27B1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B9AFD34E-0DFD-49D7-81A9-FE349CB84F20}"/>
              </a:ext>
            </a:extLst>
          </p:cNvPr>
          <p:cNvSpPr/>
          <p:nvPr/>
        </p:nvSpPr>
        <p:spPr>
          <a:xfrm>
            <a:off x="-1595533" y="1480991"/>
            <a:ext cx="3580231" cy="4051496"/>
          </a:xfrm>
          <a:prstGeom prst="arc">
            <a:avLst>
              <a:gd name="adj1" fmla="val 16135378"/>
              <a:gd name="adj2" fmla="val 5459507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291BB0-0491-4285-8724-A23AD7F0CF08}"/>
              </a:ext>
            </a:extLst>
          </p:cNvPr>
          <p:cNvSpPr/>
          <p:nvPr/>
        </p:nvSpPr>
        <p:spPr>
          <a:xfrm>
            <a:off x="1329655" y="2014193"/>
            <a:ext cx="548640" cy="548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64FC4-25E0-43D7-B48B-A8D4D056C553}"/>
              </a:ext>
            </a:extLst>
          </p:cNvPr>
          <p:cNvSpPr txBox="1"/>
          <p:nvPr/>
        </p:nvSpPr>
        <p:spPr>
          <a:xfrm>
            <a:off x="1828542" y="1918836"/>
            <a:ext cx="171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Listening: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831C6E-28FB-4406-938B-24B51CCD96AE}"/>
              </a:ext>
            </a:extLst>
          </p:cNvPr>
          <p:cNvSpPr/>
          <p:nvPr/>
        </p:nvSpPr>
        <p:spPr>
          <a:xfrm>
            <a:off x="1690663" y="3158364"/>
            <a:ext cx="548640" cy="54864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C5C1C-9922-46EB-A15C-EDC6CE8489CA}"/>
              </a:ext>
            </a:extLst>
          </p:cNvPr>
          <p:cNvSpPr txBox="1"/>
          <p:nvPr/>
        </p:nvSpPr>
        <p:spPr>
          <a:xfrm>
            <a:off x="2208353" y="3201041"/>
            <a:ext cx="171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Speaking: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B2A031-6B50-4947-B035-D055039A8D1E}"/>
              </a:ext>
            </a:extLst>
          </p:cNvPr>
          <p:cNvGrpSpPr/>
          <p:nvPr/>
        </p:nvGrpSpPr>
        <p:grpSpPr>
          <a:xfrm>
            <a:off x="-1325287" y="3148376"/>
            <a:ext cx="2959337" cy="369923"/>
            <a:chOff x="-1111554" y="3265814"/>
            <a:chExt cx="2959337" cy="3699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98B9EF-F2B8-49FB-9D17-1ED7A0C3F9F7}"/>
                </a:ext>
              </a:extLst>
            </p:cNvPr>
            <p:cNvGrpSpPr/>
            <p:nvPr/>
          </p:nvGrpSpPr>
          <p:grpSpPr>
            <a:xfrm rot="3213025">
              <a:off x="242624" y="1995518"/>
              <a:ext cx="250982" cy="2959337"/>
              <a:chOff x="829992" y="1589649"/>
              <a:chExt cx="267288" cy="2926081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B0CC9712-EB8A-41FE-925A-2D1C6090FA69}"/>
                  </a:ext>
                </a:extLst>
              </p:cNvPr>
              <p:cNvSpPr/>
              <p:nvPr/>
            </p:nvSpPr>
            <p:spPr>
              <a:xfrm>
                <a:off x="829994" y="1589649"/>
                <a:ext cx="267286" cy="1505243"/>
              </a:xfrm>
              <a:prstGeom prst="triangle">
                <a:avLst/>
              </a:prstGeom>
              <a:solidFill>
                <a:srgbClr val="16F22B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906388BB-B989-44C0-8B64-8A2FB63EE7B5}"/>
                  </a:ext>
                </a:extLst>
              </p:cNvPr>
              <p:cNvSpPr/>
              <p:nvPr/>
            </p:nvSpPr>
            <p:spPr>
              <a:xfrm flipV="1">
                <a:off x="829992" y="3010487"/>
                <a:ext cx="267286" cy="15052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636CDE-3508-42DB-BB57-7C52597B35C8}"/>
                </a:ext>
              </a:extLst>
            </p:cNvPr>
            <p:cNvSpPr/>
            <p:nvPr/>
          </p:nvSpPr>
          <p:spPr>
            <a:xfrm rot="3137806">
              <a:off x="245282" y="3265050"/>
              <a:ext cx="369923" cy="3714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90D8616-11E2-41BA-82C7-A45BA7196F9C}"/>
              </a:ext>
            </a:extLst>
          </p:cNvPr>
          <p:cNvSpPr/>
          <p:nvPr/>
        </p:nvSpPr>
        <p:spPr>
          <a:xfrm>
            <a:off x="1010334" y="4822424"/>
            <a:ext cx="548640" cy="54864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E7431B-98B3-4088-A1E5-056F793010E7}"/>
              </a:ext>
            </a:extLst>
          </p:cNvPr>
          <p:cNvSpPr txBox="1"/>
          <p:nvPr/>
        </p:nvSpPr>
        <p:spPr>
          <a:xfrm>
            <a:off x="1500301" y="4885930"/>
            <a:ext cx="171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Reading: 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8DF0AB2-A051-42FB-BCFC-04617DF5D0AD}"/>
              </a:ext>
            </a:extLst>
          </p:cNvPr>
          <p:cNvSpPr/>
          <p:nvPr/>
        </p:nvSpPr>
        <p:spPr>
          <a:xfrm>
            <a:off x="3376940" y="500331"/>
            <a:ext cx="1090156" cy="485134"/>
          </a:xfrm>
          <a:prstGeom prst="flowChartDecision">
            <a:avLst/>
          </a:prstGeom>
          <a:solidFill>
            <a:srgbClr val="14F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1.3.1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3EAF19-7E32-40A6-8F1E-6E5621E8D55E}"/>
              </a:ext>
            </a:extLst>
          </p:cNvPr>
          <p:cNvSpPr txBox="1"/>
          <p:nvPr/>
        </p:nvSpPr>
        <p:spPr>
          <a:xfrm>
            <a:off x="4479703" y="2051374"/>
            <a:ext cx="6311172" cy="338554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understand statements made by the teacher and students. </a:t>
            </a: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8671D2D3-2B03-4CA9-AD09-B9880F87D022}"/>
              </a:ext>
            </a:extLst>
          </p:cNvPr>
          <p:cNvSpPr/>
          <p:nvPr/>
        </p:nvSpPr>
        <p:spPr>
          <a:xfrm>
            <a:off x="3371978" y="993228"/>
            <a:ext cx="1090156" cy="485134"/>
          </a:xfrm>
          <a:prstGeom prst="flowChartDecision">
            <a:avLst/>
          </a:prstGeom>
          <a:solidFill>
            <a:srgbClr val="14F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1.4.2</a:t>
            </a: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DA8A633C-CFD8-4845-B92D-3B10BCE09040}"/>
              </a:ext>
            </a:extLst>
          </p:cNvPr>
          <p:cNvSpPr/>
          <p:nvPr/>
        </p:nvSpPr>
        <p:spPr>
          <a:xfrm>
            <a:off x="3369764" y="1497384"/>
            <a:ext cx="1090156" cy="485134"/>
          </a:xfrm>
          <a:prstGeom prst="flowChartDecision">
            <a:avLst/>
          </a:prstGeom>
          <a:solidFill>
            <a:srgbClr val="14F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3.1.1</a:t>
            </a:r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6D33914A-DC60-452F-B82A-42E103588C81}"/>
              </a:ext>
            </a:extLst>
          </p:cNvPr>
          <p:cNvSpPr/>
          <p:nvPr/>
        </p:nvSpPr>
        <p:spPr>
          <a:xfrm>
            <a:off x="3369764" y="2006064"/>
            <a:ext cx="1090156" cy="485134"/>
          </a:xfrm>
          <a:prstGeom prst="flowChartDecision">
            <a:avLst/>
          </a:prstGeom>
          <a:solidFill>
            <a:srgbClr val="14F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3.4.1</a:t>
            </a:r>
          </a:p>
        </p:txBody>
      </p:sp>
      <p:sp>
        <p:nvSpPr>
          <p:cNvPr id="35" name="Flowchart: Decision 34">
            <a:extLst>
              <a:ext uri="{FF2B5EF4-FFF2-40B4-BE49-F238E27FC236}">
                <a16:creationId xmlns:a16="http://schemas.microsoft.com/office/drawing/2014/main" id="{F63AEBC9-637F-4FC1-9D6C-968D8BE8394A}"/>
              </a:ext>
            </a:extLst>
          </p:cNvPr>
          <p:cNvSpPr/>
          <p:nvPr/>
        </p:nvSpPr>
        <p:spPr>
          <a:xfrm>
            <a:off x="3763975" y="2825952"/>
            <a:ext cx="1090156" cy="485134"/>
          </a:xfrm>
          <a:prstGeom prst="flowChartDecis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1.1.1</a:t>
            </a:r>
          </a:p>
        </p:txBody>
      </p:sp>
      <p:sp>
        <p:nvSpPr>
          <p:cNvPr id="36" name="Flowchart: Decision 35">
            <a:extLst>
              <a:ext uri="{FF2B5EF4-FFF2-40B4-BE49-F238E27FC236}">
                <a16:creationId xmlns:a16="http://schemas.microsoft.com/office/drawing/2014/main" id="{DF2339D0-B25E-4FE5-9F7C-4869C2180124}"/>
              </a:ext>
            </a:extLst>
          </p:cNvPr>
          <p:cNvSpPr/>
          <p:nvPr/>
        </p:nvSpPr>
        <p:spPr>
          <a:xfrm>
            <a:off x="3759013" y="3318849"/>
            <a:ext cx="1090156" cy="485134"/>
          </a:xfrm>
          <a:prstGeom prst="flowChartDecis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6.1.2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D015E8C3-C351-4AC1-BDC8-147C01896DCB}"/>
              </a:ext>
            </a:extLst>
          </p:cNvPr>
          <p:cNvSpPr/>
          <p:nvPr/>
        </p:nvSpPr>
        <p:spPr>
          <a:xfrm>
            <a:off x="3756799" y="3823005"/>
            <a:ext cx="1090156" cy="485134"/>
          </a:xfrm>
          <a:prstGeom prst="flowChartDecis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6.2.1</a:t>
            </a:r>
          </a:p>
        </p:txBody>
      </p: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C648D3F6-DEAB-496D-A354-52AF951C1EC2}"/>
              </a:ext>
            </a:extLst>
          </p:cNvPr>
          <p:cNvSpPr/>
          <p:nvPr/>
        </p:nvSpPr>
        <p:spPr>
          <a:xfrm>
            <a:off x="3127416" y="4393033"/>
            <a:ext cx="1090156" cy="485134"/>
          </a:xfrm>
          <a:prstGeom prst="flowChartDecision">
            <a:avLst/>
          </a:prstGeom>
          <a:solidFill>
            <a:srgbClr val="14F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1.5.1</a:t>
            </a: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BF225908-19DE-4590-A50D-8C80CC4701F5}"/>
              </a:ext>
            </a:extLst>
          </p:cNvPr>
          <p:cNvSpPr/>
          <p:nvPr/>
        </p:nvSpPr>
        <p:spPr>
          <a:xfrm>
            <a:off x="3122454" y="4885930"/>
            <a:ext cx="1090156" cy="485134"/>
          </a:xfrm>
          <a:prstGeom prst="flowChartDecision">
            <a:avLst/>
          </a:prstGeom>
          <a:solidFill>
            <a:srgbClr val="14F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1.7.1</a:t>
            </a:r>
          </a:p>
        </p:txBody>
      </p:sp>
      <p:sp>
        <p:nvSpPr>
          <p:cNvPr id="55" name="Flowchart: Decision 54">
            <a:extLst>
              <a:ext uri="{FF2B5EF4-FFF2-40B4-BE49-F238E27FC236}">
                <a16:creationId xmlns:a16="http://schemas.microsoft.com/office/drawing/2014/main" id="{3B502550-961B-409D-8183-9A03D7919F81}"/>
              </a:ext>
            </a:extLst>
          </p:cNvPr>
          <p:cNvSpPr/>
          <p:nvPr/>
        </p:nvSpPr>
        <p:spPr>
          <a:xfrm>
            <a:off x="3120240" y="5390086"/>
            <a:ext cx="1090156" cy="485134"/>
          </a:xfrm>
          <a:prstGeom prst="flowChartDecision">
            <a:avLst/>
          </a:prstGeom>
          <a:solidFill>
            <a:srgbClr val="14F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5.1.1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9063D9-4B02-4DA2-86DC-FC0D0B7A6AF7}"/>
              </a:ext>
            </a:extLst>
          </p:cNvPr>
          <p:cNvSpPr txBox="1"/>
          <p:nvPr/>
        </p:nvSpPr>
        <p:spPr>
          <a:xfrm>
            <a:off x="4459919" y="1002859"/>
            <a:ext cx="6330955" cy="338554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recognize and use intonation patterns for greetings and statements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D1FC15-927C-4317-BE1E-B734425DBF8C}"/>
              </a:ext>
            </a:extLst>
          </p:cNvPr>
          <p:cNvSpPr txBox="1"/>
          <p:nvPr/>
        </p:nvSpPr>
        <p:spPr>
          <a:xfrm>
            <a:off x="4563809" y="1548871"/>
            <a:ext cx="6219890" cy="338554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understand questions asked by the teacher about them 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CD184BB-1C7B-4889-A0AC-BDB5C6B5F5FD}"/>
              </a:ext>
            </a:extLst>
          </p:cNvPr>
          <p:cNvSpPr txBox="1"/>
          <p:nvPr/>
        </p:nvSpPr>
        <p:spPr>
          <a:xfrm>
            <a:off x="4473499" y="560551"/>
            <a:ext cx="6310200" cy="338554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recognize which words in a sentence are stressed.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C09089-0236-493B-B352-B143FF1E6C9A}"/>
              </a:ext>
            </a:extLst>
          </p:cNvPr>
          <p:cNvSpPr txBox="1"/>
          <p:nvPr/>
        </p:nvSpPr>
        <p:spPr>
          <a:xfrm>
            <a:off x="4735536" y="2917737"/>
            <a:ext cx="6171825" cy="338554"/>
          </a:xfrm>
          <a:prstGeom prst="rect">
            <a:avLst/>
          </a:prstGeom>
          <a:noFill/>
          <a:ln>
            <a:solidFill>
              <a:srgbClr val="16F22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say words , phrases and sentences with proper sounds and stressed.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42FF00-AE69-479D-9D73-3DE086ED7323}"/>
              </a:ext>
            </a:extLst>
          </p:cNvPr>
          <p:cNvSpPr txBox="1"/>
          <p:nvPr/>
        </p:nvSpPr>
        <p:spPr>
          <a:xfrm>
            <a:off x="4937232" y="3444907"/>
            <a:ext cx="6041623" cy="338554"/>
          </a:xfrm>
          <a:prstGeom prst="rect">
            <a:avLst/>
          </a:prstGeom>
          <a:noFill/>
          <a:ln>
            <a:solidFill>
              <a:srgbClr val="16F22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say what others are doing.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2DFAF4-AF54-4FFF-BA38-96C0741AF1C0}"/>
              </a:ext>
            </a:extLst>
          </p:cNvPr>
          <p:cNvSpPr txBox="1"/>
          <p:nvPr/>
        </p:nvSpPr>
        <p:spPr>
          <a:xfrm>
            <a:off x="4881206" y="3944089"/>
            <a:ext cx="6048163" cy="346085"/>
          </a:xfrm>
          <a:prstGeom prst="rect">
            <a:avLst/>
          </a:prstGeom>
          <a:noFill/>
          <a:ln>
            <a:solidFill>
              <a:srgbClr val="16F22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talk about people , objects, events etc.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ACB113-6F81-41D9-8117-88D73B921ECD}"/>
              </a:ext>
            </a:extLst>
          </p:cNvPr>
          <p:cNvSpPr txBox="1"/>
          <p:nvPr/>
        </p:nvSpPr>
        <p:spPr>
          <a:xfrm>
            <a:off x="4325311" y="4317595"/>
            <a:ext cx="6582051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red  words , phrases and sentences in the text with proper pronunciation,  stress and intonation.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73333C-1A2D-42D6-A9B5-F564DA02CF05}"/>
              </a:ext>
            </a:extLst>
          </p:cNvPr>
          <p:cNvSpPr txBox="1"/>
          <p:nvPr/>
        </p:nvSpPr>
        <p:spPr>
          <a:xfrm>
            <a:off x="4244302" y="4980338"/>
            <a:ext cx="6663060" cy="338554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read paragraphs , dialogues, stories, letters and other texts.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6C1B56-65AE-4985-BBF0-46888F08C14B}"/>
              </a:ext>
            </a:extLst>
          </p:cNvPr>
          <p:cNvSpPr txBox="1"/>
          <p:nvPr/>
        </p:nvSpPr>
        <p:spPr>
          <a:xfrm>
            <a:off x="4217572" y="5526218"/>
            <a:ext cx="6689790" cy="338554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Read silently with understanding paragraph.</a:t>
            </a:r>
          </a:p>
        </p:txBody>
      </p:sp>
    </p:spTree>
    <p:extLst>
      <p:ext uri="{BB962C8B-B14F-4D97-AF65-F5344CB8AC3E}">
        <p14:creationId xmlns:p14="http://schemas.microsoft.com/office/powerpoint/2010/main" val="7833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420000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2" grpId="0"/>
      <p:bldP spid="30" grpId="0" animBg="1"/>
      <p:bldP spid="27" grpId="0"/>
      <p:bldP spid="15" grpId="0" animBg="1"/>
      <p:bldP spid="1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2960E0-EF69-4EF0-9B02-A46E861B6FAE}"/>
              </a:ext>
            </a:extLst>
          </p:cNvPr>
          <p:cNvGrpSpPr/>
          <p:nvPr/>
        </p:nvGrpSpPr>
        <p:grpSpPr>
          <a:xfrm>
            <a:off x="-29106" y="19206"/>
            <a:ext cx="12221106" cy="6986124"/>
            <a:chOff x="-21054" y="0"/>
            <a:chExt cx="12252658" cy="6915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571528-42E2-42A0-8DF4-E506C2EFA7E9}"/>
                </a:ext>
              </a:extLst>
            </p:cNvPr>
            <p:cNvSpPr/>
            <p:nvPr/>
          </p:nvSpPr>
          <p:spPr>
            <a:xfrm>
              <a:off x="-7019" y="5712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D988D6-9639-4199-8778-BE7F005E9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8DC68C-620D-4BD6-A6E2-8979ACD15106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88AA2D-4399-472A-B1FF-00225F73FD48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F6F900-E15E-474C-B315-587D9ECD9ABB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AF83D3-B0D8-4973-BB25-34F7A698C9B9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6B2C2-2612-4DF8-9679-37EC7345E982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46D1CC-69D3-4F64-9B4A-D50C8BAE862D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EAE05B-EC3A-4161-BCD2-91172E1258D9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CC1EF1-51F3-495E-A355-E0181C237D7F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FB3D59C-A843-4740-8F2B-E74ED9E30A8D}"/>
              </a:ext>
            </a:extLst>
          </p:cNvPr>
          <p:cNvSpPr/>
          <p:nvPr/>
        </p:nvSpPr>
        <p:spPr>
          <a:xfrm>
            <a:off x="2811425" y="475880"/>
            <a:ext cx="6169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know some new words.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B96AE8-9C7F-4DF7-94A9-C4E78A73744E}"/>
              </a:ext>
            </a:extLst>
          </p:cNvPr>
          <p:cNvSpPr/>
          <p:nvPr/>
        </p:nvSpPr>
        <p:spPr>
          <a:xfrm>
            <a:off x="1913021" y="1094874"/>
            <a:ext cx="7467554" cy="88892"/>
          </a:xfrm>
          <a:prstGeom prst="roundRect">
            <a:avLst/>
          </a:prstGeom>
          <a:solidFill>
            <a:srgbClr val="F612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9D7335-64D6-44E8-B565-FEEABAC0E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6" y="1766261"/>
            <a:ext cx="1866170" cy="1275702"/>
          </a:xfrm>
          <a:prstGeom prst="rect">
            <a:avLst/>
          </a:prstGeom>
          <a:ln w="38100">
            <a:solidFill>
              <a:srgbClr val="F612DB"/>
            </a:solidFill>
          </a:ln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20A3835-41E3-4A8D-A2C6-E0C37E8FE156}"/>
              </a:ext>
            </a:extLst>
          </p:cNvPr>
          <p:cNvSpPr/>
          <p:nvPr/>
        </p:nvSpPr>
        <p:spPr>
          <a:xfrm>
            <a:off x="3015382" y="2331054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6D405-F135-47A5-A92E-0A798C6E808C}"/>
              </a:ext>
            </a:extLst>
          </p:cNvPr>
          <p:cNvSpPr txBox="1"/>
          <p:nvPr/>
        </p:nvSpPr>
        <p:spPr>
          <a:xfrm>
            <a:off x="3657369" y="2145323"/>
            <a:ext cx="1578294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Birthday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0A9EFE3-2088-4945-BFB6-2AB8EE35F4D0}"/>
              </a:ext>
            </a:extLst>
          </p:cNvPr>
          <p:cNvSpPr/>
          <p:nvPr/>
        </p:nvSpPr>
        <p:spPr>
          <a:xfrm>
            <a:off x="5339312" y="2373567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BACBC3-ED79-4C98-93C8-500D437A9A2A}"/>
              </a:ext>
            </a:extLst>
          </p:cNvPr>
          <p:cNvSpPr txBox="1"/>
          <p:nvPr/>
        </p:nvSpPr>
        <p:spPr>
          <a:xfrm>
            <a:off x="6001969" y="1924698"/>
            <a:ext cx="5772673" cy="1077218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This is the date when the person was born.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DE5E06B-C027-4370-8E90-53D7FB853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3483415"/>
            <a:ext cx="1991995" cy="1464197"/>
          </a:xfrm>
          <a:prstGeom prst="rect">
            <a:avLst/>
          </a:prstGeom>
          <a:ln w="38100">
            <a:solidFill>
              <a:srgbClr val="F612D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E62414BF-486F-4F99-A217-7252C8402787}"/>
              </a:ext>
            </a:extLst>
          </p:cNvPr>
          <p:cNvSpPr/>
          <p:nvPr/>
        </p:nvSpPr>
        <p:spPr>
          <a:xfrm>
            <a:off x="3133035" y="4060483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26DAA6-E1F7-4500-A621-5D0B122C6399}"/>
              </a:ext>
            </a:extLst>
          </p:cNvPr>
          <p:cNvSpPr txBox="1"/>
          <p:nvPr/>
        </p:nvSpPr>
        <p:spPr>
          <a:xfrm>
            <a:off x="3707644" y="3810534"/>
            <a:ext cx="1528020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Cake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1335CE7-8E15-4DCB-9681-133F4CA61B39}"/>
              </a:ext>
            </a:extLst>
          </p:cNvPr>
          <p:cNvSpPr/>
          <p:nvPr/>
        </p:nvSpPr>
        <p:spPr>
          <a:xfrm>
            <a:off x="5450444" y="3970668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028121-9D82-4731-8CD0-FAFA6E658DFE}"/>
              </a:ext>
            </a:extLst>
          </p:cNvPr>
          <p:cNvSpPr txBox="1"/>
          <p:nvPr/>
        </p:nvSpPr>
        <p:spPr>
          <a:xfrm>
            <a:off x="6048313" y="3552830"/>
            <a:ext cx="5679983" cy="1077218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type of food which is made of flour , sugar and salt etc.</a:t>
            </a:r>
          </a:p>
        </p:txBody>
      </p:sp>
    </p:spTree>
    <p:extLst>
      <p:ext uri="{BB962C8B-B14F-4D97-AF65-F5344CB8AC3E}">
        <p14:creationId xmlns:p14="http://schemas.microsoft.com/office/powerpoint/2010/main" val="34415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19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03D7F7-3165-4D2D-A636-689E31AAA29B}"/>
              </a:ext>
            </a:extLst>
          </p:cNvPr>
          <p:cNvGrpSpPr/>
          <p:nvPr/>
        </p:nvGrpSpPr>
        <p:grpSpPr>
          <a:xfrm>
            <a:off x="0" y="0"/>
            <a:ext cx="12192000" cy="7036701"/>
            <a:chOff x="-21054" y="0"/>
            <a:chExt cx="12252658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29E565-91F0-459F-8A9C-19D51FEC9A2B}"/>
                </a:ext>
              </a:extLst>
            </p:cNvPr>
            <p:cNvSpPr/>
            <p:nvPr/>
          </p:nvSpPr>
          <p:spPr>
            <a:xfrm>
              <a:off x="278230" y="0"/>
              <a:ext cx="11892712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A98DF6-6DC0-46B6-9BCB-2D87846A3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1A012-1E44-46D0-9205-9134CD6E99BD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2A006C-2F05-433A-9823-CA33A42409B5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8BBDE3-E576-4C94-B023-777CE9AAC07B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0F2F4A-6306-4B71-9873-6E53F00F1DDA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984EE7-EB6B-4CE0-B068-79D6C6BB3FCF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1F931A-3B0B-4BE3-84C9-5E44B5B0915A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CA1A73-498A-4AE0-8B6E-731E18660F69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CF57CC-A128-4817-B43A-81EAD6F608C6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C6F1638-87CC-4D88-8DCA-30BE7A597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4" y="678491"/>
            <a:ext cx="2036355" cy="1569660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A956FF-52FC-468F-A10F-9007D71C1139}"/>
              </a:ext>
            </a:extLst>
          </p:cNvPr>
          <p:cNvSpPr/>
          <p:nvPr/>
        </p:nvSpPr>
        <p:spPr>
          <a:xfrm>
            <a:off x="3012496" y="1641915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A13CE-5792-40F6-83B7-1810D8B2C9B3}"/>
              </a:ext>
            </a:extLst>
          </p:cNvPr>
          <p:cNvSpPr txBox="1"/>
          <p:nvPr/>
        </p:nvSpPr>
        <p:spPr>
          <a:xfrm>
            <a:off x="3683752" y="1509294"/>
            <a:ext cx="1578294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Candle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CA196-DB0C-47D0-9C97-181E319E6539}"/>
              </a:ext>
            </a:extLst>
          </p:cNvPr>
          <p:cNvSpPr txBox="1"/>
          <p:nvPr/>
        </p:nvSpPr>
        <p:spPr>
          <a:xfrm>
            <a:off x="6459814" y="896543"/>
            <a:ext cx="4986594" cy="1569660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stick of wax with a string going through it that you burn to produce light.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D68C2BD-C732-4ED5-9AE9-873A50209B3F}"/>
              </a:ext>
            </a:extLst>
          </p:cNvPr>
          <p:cNvSpPr/>
          <p:nvPr/>
        </p:nvSpPr>
        <p:spPr>
          <a:xfrm>
            <a:off x="3018292" y="3276684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3277623-9999-48E9-BF99-1C6992C8A98C}"/>
              </a:ext>
            </a:extLst>
          </p:cNvPr>
          <p:cNvSpPr/>
          <p:nvPr/>
        </p:nvSpPr>
        <p:spPr>
          <a:xfrm>
            <a:off x="3060938" y="4774604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119FF4-6ADA-4618-9E11-6228C5AEFC49}"/>
              </a:ext>
            </a:extLst>
          </p:cNvPr>
          <p:cNvSpPr txBox="1"/>
          <p:nvPr/>
        </p:nvSpPr>
        <p:spPr>
          <a:xfrm>
            <a:off x="3732194" y="4569470"/>
            <a:ext cx="1578294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Children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D85AB-3694-4F5F-BF24-62B3BAE23AAD}"/>
              </a:ext>
            </a:extLst>
          </p:cNvPr>
          <p:cNvSpPr txBox="1"/>
          <p:nvPr/>
        </p:nvSpPr>
        <p:spPr>
          <a:xfrm>
            <a:off x="3836151" y="3094468"/>
            <a:ext cx="1806539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Blow out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0B7B0B-C0E1-4043-A8D1-049B66C18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" y="4225227"/>
            <a:ext cx="2189583" cy="1437032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41F9669B-C630-4A78-8F89-E156DE5A1161}"/>
              </a:ext>
            </a:extLst>
          </p:cNvPr>
          <p:cNvSpPr/>
          <p:nvPr/>
        </p:nvSpPr>
        <p:spPr>
          <a:xfrm>
            <a:off x="5531815" y="4729604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E1C9433-32F2-4692-988D-B1BAD27845D6}"/>
              </a:ext>
            </a:extLst>
          </p:cNvPr>
          <p:cNvSpPr/>
          <p:nvPr/>
        </p:nvSpPr>
        <p:spPr>
          <a:xfrm>
            <a:off x="5885633" y="3300747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1024CF-2EE7-419F-9853-CBA15D3927D1}"/>
              </a:ext>
            </a:extLst>
          </p:cNvPr>
          <p:cNvSpPr txBox="1"/>
          <p:nvPr/>
        </p:nvSpPr>
        <p:spPr>
          <a:xfrm>
            <a:off x="6169451" y="4575046"/>
            <a:ext cx="4986594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The little boys and girls.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6F830C-FC66-431A-8FA5-8CCC92A2A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7" y="2505259"/>
            <a:ext cx="2163616" cy="1428607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5F46B8-C3ED-43C0-9A71-F3F4F2E7998E}"/>
              </a:ext>
            </a:extLst>
          </p:cNvPr>
          <p:cNvSpPr txBox="1"/>
          <p:nvPr/>
        </p:nvSpPr>
        <p:spPr>
          <a:xfrm>
            <a:off x="6459813" y="3123731"/>
            <a:ext cx="4986594" cy="584775"/>
          </a:xfrm>
          <a:prstGeom prst="rect">
            <a:avLst/>
          </a:prstGeom>
          <a:noFill/>
          <a:ln>
            <a:solidFill>
              <a:srgbClr val="F612D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To extinguish by air.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C1E7F04-6A45-4F0A-B3BE-AA22BA52D2A4}"/>
              </a:ext>
            </a:extLst>
          </p:cNvPr>
          <p:cNvSpPr/>
          <p:nvPr/>
        </p:nvSpPr>
        <p:spPr>
          <a:xfrm>
            <a:off x="5579379" y="1658890"/>
            <a:ext cx="538338" cy="264506"/>
          </a:xfrm>
          <a:prstGeom prst="rightArrow">
            <a:avLst/>
          </a:prstGeom>
          <a:solidFill>
            <a:srgbClr val="F612D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9910B-07BD-4399-A12E-E7736ED7A1AC}"/>
              </a:ext>
            </a:extLst>
          </p:cNvPr>
          <p:cNvGrpSpPr/>
          <p:nvPr/>
        </p:nvGrpSpPr>
        <p:grpSpPr>
          <a:xfrm>
            <a:off x="1" y="-83335"/>
            <a:ext cx="12192000" cy="6941335"/>
            <a:chOff x="-21056" y="0"/>
            <a:chExt cx="1225266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AFED44-C12C-457D-9275-D232AA6210F2}"/>
                </a:ext>
              </a:extLst>
            </p:cNvPr>
            <p:cNvSpPr/>
            <p:nvPr/>
          </p:nvSpPr>
          <p:spPr>
            <a:xfrm>
              <a:off x="-21056" y="0"/>
              <a:ext cx="12192000" cy="6858000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10662F-BD81-43C7-83F6-6EB2AE0F9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2"/>
            <a:stretch/>
          </p:blipFill>
          <p:spPr>
            <a:xfrm>
              <a:off x="330868" y="5639202"/>
              <a:ext cx="11586411" cy="813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398EDB-6B41-403A-B0FC-151667D73440}"/>
                </a:ext>
              </a:extLst>
            </p:cNvPr>
            <p:cNvSpPr/>
            <p:nvPr/>
          </p:nvSpPr>
          <p:spPr>
            <a:xfrm>
              <a:off x="0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4C9D8C-ECA5-45E1-A36A-DD8B4552230D}"/>
                </a:ext>
              </a:extLst>
            </p:cNvPr>
            <p:cNvSpPr/>
            <p:nvPr/>
          </p:nvSpPr>
          <p:spPr>
            <a:xfrm>
              <a:off x="12087225" y="0"/>
              <a:ext cx="144379" cy="6858000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0979FF-76C3-439E-BEDB-D658DC55F44A}"/>
                </a:ext>
              </a:extLst>
            </p:cNvPr>
            <p:cNvSpPr/>
            <p:nvPr/>
          </p:nvSpPr>
          <p:spPr>
            <a:xfrm rot="5400000">
              <a:off x="5965660" y="-5928560"/>
              <a:ext cx="204538" cy="12061658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E4C337-07B1-4826-B56D-F7966E61ACC7}"/>
                </a:ext>
              </a:extLst>
            </p:cNvPr>
            <p:cNvSpPr/>
            <p:nvPr/>
          </p:nvSpPr>
          <p:spPr>
            <a:xfrm rot="5400000">
              <a:off x="5979695" y="652714"/>
              <a:ext cx="204537" cy="12206036"/>
            </a:xfrm>
            <a:prstGeom prst="rect">
              <a:avLst/>
            </a:prstGeom>
            <a:solidFill>
              <a:srgbClr val="14F4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92BF39-01B4-4A77-88DB-385A664A63E7}"/>
                </a:ext>
              </a:extLst>
            </p:cNvPr>
            <p:cNvSpPr/>
            <p:nvPr/>
          </p:nvSpPr>
          <p:spPr>
            <a:xfrm>
              <a:off x="165434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DA35AA-EF90-4DF2-8C7C-E564DF705F42}"/>
                </a:ext>
              </a:extLst>
            </p:cNvPr>
            <p:cNvSpPr/>
            <p:nvPr/>
          </p:nvSpPr>
          <p:spPr>
            <a:xfrm>
              <a:off x="11953373" y="0"/>
              <a:ext cx="144379" cy="6858000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698CB7-695F-4429-9E4C-BBE56736F186}"/>
                </a:ext>
              </a:extLst>
            </p:cNvPr>
            <p:cNvSpPr/>
            <p:nvPr/>
          </p:nvSpPr>
          <p:spPr>
            <a:xfrm rot="5400000">
              <a:off x="5992227" y="-5757209"/>
              <a:ext cx="204539" cy="12120808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62B4F0-F133-4E69-AF43-889FDD1C3B0E}"/>
                </a:ext>
              </a:extLst>
            </p:cNvPr>
            <p:cNvSpPr/>
            <p:nvPr/>
          </p:nvSpPr>
          <p:spPr>
            <a:xfrm rot="5400000">
              <a:off x="6013532" y="439005"/>
              <a:ext cx="204539" cy="12231603"/>
            </a:xfrm>
            <a:prstGeom prst="rect">
              <a:avLst/>
            </a:prstGeom>
            <a:solidFill>
              <a:srgbClr val="E9E91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C140F97-43EE-490A-84A3-09B1BFF552A5}"/>
              </a:ext>
            </a:extLst>
          </p:cNvPr>
          <p:cNvSpPr/>
          <p:nvPr/>
        </p:nvSpPr>
        <p:spPr>
          <a:xfrm>
            <a:off x="3115041" y="530424"/>
            <a:ext cx="4975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16F2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Teacher’s Model Reading.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7F30CB-7274-4589-89E4-013AB9CA29B3}"/>
              </a:ext>
            </a:extLst>
          </p:cNvPr>
          <p:cNvSpPr/>
          <p:nvPr/>
        </p:nvSpPr>
        <p:spPr>
          <a:xfrm>
            <a:off x="2117558" y="1152692"/>
            <a:ext cx="7230979" cy="11680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E09079-D05A-42D7-ABD1-F869B5DAF0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"/>
          <a:stretch/>
        </p:blipFill>
        <p:spPr>
          <a:xfrm>
            <a:off x="4342176" y="2204906"/>
            <a:ext cx="3230797" cy="2157832"/>
          </a:xfrm>
          <a:prstGeom prst="rect">
            <a:avLst/>
          </a:prstGeom>
          <a:ln w="57150">
            <a:solidFill>
              <a:srgbClr val="F612D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B61FE5-D0A6-4B34-AED2-94E99BF086DA}"/>
              </a:ext>
            </a:extLst>
          </p:cNvPr>
          <p:cNvSpPr txBox="1"/>
          <p:nvPr/>
        </p:nvSpPr>
        <p:spPr>
          <a:xfrm>
            <a:off x="3115041" y="4681951"/>
            <a:ext cx="611275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E077F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person’s birthday is a special day . </a:t>
            </a: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98BBD6-B4DF-44EE-B80C-E76B0E552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AE596F-194D-47A8-BAF2-471EE621D2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16737" y="843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5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716</Words>
  <Application>Microsoft Office PowerPoint</Application>
  <PresentationFormat>Widescreen</PresentationFormat>
  <Paragraphs>90</Paragraphs>
  <Slides>23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rajihargovtgps@gmail.com</dc:creator>
  <cp:lastModifiedBy>rajihargovtgps@gmail.com</cp:lastModifiedBy>
  <cp:revision>135</cp:revision>
  <dcterms:created xsi:type="dcterms:W3CDTF">2021-09-05T09:52:56Z</dcterms:created>
  <dcterms:modified xsi:type="dcterms:W3CDTF">2021-09-16T04:42:32Z</dcterms:modified>
</cp:coreProperties>
</file>