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1695189" y="4187481"/>
            <a:ext cx="1766773" cy="2299649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1211688" y="332512"/>
            <a:ext cx="6858000" cy="5888181"/>
            <a:chOff x="0" y="0"/>
            <a:chExt cx="9144000" cy="6857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 flipH="1">
              <a:off x="6293432" y="-564568"/>
              <a:ext cx="2286000" cy="34151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534934" y="-534934"/>
              <a:ext cx="2743201" cy="38130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62200" y="2594776"/>
              <a:ext cx="5105400" cy="30440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290728" y="4469528"/>
              <a:ext cx="2097742" cy="26791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736372" y="3715602"/>
              <a:ext cx="2404081" cy="306619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rot="5400000">
              <a:off x="-608806" y="3580606"/>
              <a:ext cx="1828800" cy="1588"/>
            </a:xfrm>
            <a:prstGeom prst="line">
              <a:avLst/>
            </a:prstGeom>
            <a:ln cmpd="tri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532606" y="3580606"/>
              <a:ext cx="1828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620794" y="2742406"/>
              <a:ext cx="1828800" cy="1588"/>
            </a:xfrm>
            <a:prstGeom prst="line">
              <a:avLst/>
            </a:prstGeom>
            <a:ln cmpd="tri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696994" y="2742406"/>
              <a:ext cx="1828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2800350" y="884063"/>
            <a:ext cx="4057650" cy="1630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52464_19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 flipH="1">
            <a:off x="228600" y="93676"/>
            <a:ext cx="4502664" cy="6653489"/>
          </a:xfrm>
          <a:prstGeom prst="rect">
            <a:avLst/>
          </a:prstGeom>
        </p:spPr>
      </p:pic>
      <p:pic>
        <p:nvPicPr>
          <p:cNvPr id="25" name="Picture 24" descr="52464_19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4731265" y="0"/>
            <a:ext cx="4412735" cy="6653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সবাইকে আজকের ক্লাসে স্বাগত শুভেচ্ছা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1C289C-473B-4D2F-91D5-F108720E9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884" y="446714"/>
            <a:ext cx="2992901" cy="4249977"/>
          </a:xfrm>
          <a:prstGeom prst="rect">
            <a:avLst/>
          </a:prstGeom>
          <a:solidFill>
            <a:srgbClr val="99FF33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6521999-05C4-427E-B796-5D601A1D2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784" y="446714"/>
            <a:ext cx="2604116" cy="42499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CC3FB8-1CFC-4D54-A864-5F05910A8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98"/>
          <a:stretch/>
        </p:blipFill>
        <p:spPr>
          <a:xfrm>
            <a:off x="350101" y="446715"/>
            <a:ext cx="2846783" cy="424997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24535F1-BBDE-4F88-93EA-FD171DA4BEFD}"/>
              </a:ext>
            </a:extLst>
          </p:cNvPr>
          <p:cNvSpPr/>
          <p:nvPr/>
        </p:nvSpPr>
        <p:spPr>
          <a:xfrm>
            <a:off x="6320900" y="4973781"/>
            <a:ext cx="2604116" cy="1607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সাপ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91C3616-61E6-4C83-B00A-528F8DFCAC75}"/>
              </a:ext>
            </a:extLst>
          </p:cNvPr>
          <p:cNvSpPr/>
          <p:nvPr/>
        </p:nvSpPr>
        <p:spPr>
          <a:xfrm>
            <a:off x="3380341" y="4973781"/>
            <a:ext cx="2604116" cy="1607128"/>
          </a:xfrm>
          <a:prstGeom prst="ellipse">
            <a:avLst/>
          </a:prstGeom>
          <a:solidFill>
            <a:srgbClr val="99FF33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হাতি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F5776E9-81B1-4074-9FE4-2953D6E6B249}"/>
              </a:ext>
            </a:extLst>
          </p:cNvPr>
          <p:cNvSpPr/>
          <p:nvPr/>
        </p:nvSpPr>
        <p:spPr>
          <a:xfrm>
            <a:off x="350101" y="4973781"/>
            <a:ext cx="2604116" cy="1607128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বুনো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শুয়োর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3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0B08A-9615-4D2F-A832-03638816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528" y="371181"/>
            <a:ext cx="3080663" cy="4630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C84882-D0F4-41DC-BC8C-B8B6B93E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04" y="371181"/>
            <a:ext cx="2969822" cy="46303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12BDFFA-AAAD-47F3-94CA-9F4A234BD92D}"/>
              </a:ext>
            </a:extLst>
          </p:cNvPr>
          <p:cNvSpPr/>
          <p:nvPr/>
        </p:nvSpPr>
        <p:spPr>
          <a:xfrm>
            <a:off x="3416982" y="5224176"/>
            <a:ext cx="2584937" cy="1248934"/>
          </a:xfrm>
          <a:prstGeom prst="ellipse">
            <a:avLst/>
          </a:prstGeom>
          <a:solidFill>
            <a:srgbClr val="99FF33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পাখি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BE13FB-E51E-4E3D-BAB0-FE4D20C48735}"/>
              </a:ext>
            </a:extLst>
          </p:cNvPr>
          <p:cNvSpPr/>
          <p:nvPr/>
        </p:nvSpPr>
        <p:spPr>
          <a:xfrm>
            <a:off x="360704" y="5184637"/>
            <a:ext cx="2592276" cy="1248934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কুমির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648C1F25-C361-46ED-8F97-4D109E901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12" r="18467"/>
          <a:stretch/>
        </p:blipFill>
        <p:spPr bwMode="auto">
          <a:xfrm>
            <a:off x="6411191" y="371181"/>
            <a:ext cx="2372105" cy="46303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A314B5B-037F-4570-9917-E9B8E5416CAC}"/>
              </a:ext>
            </a:extLst>
          </p:cNvPr>
          <p:cNvSpPr/>
          <p:nvPr/>
        </p:nvSpPr>
        <p:spPr>
          <a:xfrm>
            <a:off x="6411191" y="5224176"/>
            <a:ext cx="2584937" cy="12489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গাধা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6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9" y="238992"/>
            <a:ext cx="7169726" cy="994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সুন্দরবনের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বিলুপ্ত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প্রাণী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584" y="1489366"/>
            <a:ext cx="2234046" cy="1482436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চিতাবাঘ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584" y="3276604"/>
            <a:ext cx="2234046" cy="1482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গণ্ডার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1737" y="4994565"/>
            <a:ext cx="2234045" cy="1336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শকুন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737" y="3172696"/>
            <a:ext cx="2234045" cy="15863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হাতি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0888" y="3228110"/>
            <a:ext cx="2221055" cy="153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গাধা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1737" y="1489366"/>
            <a:ext cx="2234045" cy="148243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ওলবাঘ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0889" y="1489366"/>
            <a:ext cx="2221055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বুনো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শুয়োর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E2F21C-C3D6-4A80-A22D-946428883759}"/>
              </a:ext>
            </a:extLst>
          </p:cNvPr>
          <p:cNvSpPr/>
          <p:nvPr/>
        </p:nvSpPr>
        <p:spPr>
          <a:xfrm>
            <a:off x="970671" y="142852"/>
            <a:ext cx="757545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 ১০,১১ পৃষ্ঠা খুলে পাঠ্যাংশটুকু নীরবে পড়।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t low.jpg">
            <a:extLst>
              <a:ext uri="{FF2B5EF4-FFF2-40B4-BE49-F238E27FC236}">
                <a16:creationId xmlns:a16="http://schemas.microsoft.com/office/drawing/2014/main" xmlns="" id="{DD116C92-31ED-457C-802F-251F2DB6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14">
            <a:off x="2921520" y="2700289"/>
            <a:ext cx="3172207" cy="571709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4" name="Picture 3" descr="table png.png">
            <a:extLst>
              <a:ext uri="{FF2B5EF4-FFF2-40B4-BE49-F238E27FC236}">
                <a16:creationId xmlns:a16="http://schemas.microsoft.com/office/drawing/2014/main" xmlns="" id="{815D5B75-A6ED-4F9F-9F7B-43F73E9F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885" y="4012856"/>
            <a:ext cx="2657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30-readinggirlbook.gif">
            <a:extLst>
              <a:ext uri="{FF2B5EF4-FFF2-40B4-BE49-F238E27FC236}">
                <a16:creationId xmlns:a16="http://schemas.microsoft.com/office/drawing/2014/main" xmlns="" id="{E81881DC-BADC-487A-95C5-57502DC91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553" y="2098561"/>
            <a:ext cx="170378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F17E1384-4352-493F-81C1-1B8B445B71AF}"/>
              </a:ext>
            </a:extLst>
          </p:cNvPr>
          <p:cNvSpPr/>
          <p:nvPr/>
        </p:nvSpPr>
        <p:spPr>
          <a:xfrm>
            <a:off x="2648244" y="331311"/>
            <a:ext cx="3304882" cy="1511344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5894F5-6B66-479D-B5AC-037C2446B18D}"/>
              </a:ext>
            </a:extLst>
          </p:cNvPr>
          <p:cNvSpPr/>
          <p:nvPr/>
        </p:nvSpPr>
        <p:spPr>
          <a:xfrm>
            <a:off x="254685" y="2313126"/>
            <a:ext cx="4182234" cy="3764003"/>
          </a:xfrm>
          <a:prstGeom prst="rect">
            <a:avLst/>
          </a:prstGeom>
          <a:solidFill>
            <a:srgbClr val="99FF33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r>
              <a:rPr lang="bn-BD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4D4DD9-A9ED-4BDE-AFC3-DEB193B59922}"/>
              </a:ext>
            </a:extLst>
          </p:cNvPr>
          <p:cNvSpPr/>
          <p:nvPr/>
        </p:nvSpPr>
        <p:spPr>
          <a:xfrm>
            <a:off x="4592782" y="2214652"/>
            <a:ext cx="4142519" cy="3862477"/>
          </a:xfrm>
          <a:prstGeom prst="rect">
            <a:avLst/>
          </a:prstGeom>
          <a:solidFill>
            <a:srgbClr val="FFCCCC"/>
          </a:solidFill>
          <a:ln w="5715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দল </a:t>
            </a:r>
            <a:endParaRPr lang="en-US" sz="48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বিলুপ্ত হয়ে গেছে এমন ৫টি প্রাণীর নাম লেখ।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F6E3DF-E86F-463C-8900-F7F0E3E3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96" y="331312"/>
            <a:ext cx="2198077" cy="1666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2B42C4-78B6-4201-9A8E-241D4E6B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597" y="24849"/>
            <a:ext cx="2577620" cy="18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B3FCB4-D87A-454C-BF68-F31B51288A09}"/>
              </a:ext>
            </a:extLst>
          </p:cNvPr>
          <p:cNvSpPr txBox="1"/>
          <p:nvPr/>
        </p:nvSpPr>
        <p:spPr>
          <a:xfrm>
            <a:off x="862444" y="1133765"/>
            <a:ext cx="7419110" cy="4832092"/>
          </a:xfrm>
          <a:prstGeom prst="rect">
            <a:avLst/>
          </a:prstGeom>
          <a:solidFill>
            <a:srgbClr val="99FF33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সুন্দরবন কোথায় অবস্থিত? সুন্দরবনের দুইটি বৃক্ষের নাম লেখ।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রয়েল বেঙ্গল টাইগার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দেখতে কেমন? সেই সম্পর্কে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 টি বাক্য 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9D5E9D-6275-4512-BBE3-C881AEC0A04A}"/>
              </a:ext>
            </a:extLst>
          </p:cNvPr>
          <p:cNvSpPr/>
          <p:nvPr/>
        </p:nvSpPr>
        <p:spPr>
          <a:xfrm>
            <a:off x="1262008" y="203961"/>
            <a:ext cx="6204347" cy="769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9D5E9D-6275-4512-BBE3-C881AEC0A04A}"/>
              </a:ext>
            </a:extLst>
          </p:cNvPr>
          <p:cNvSpPr/>
          <p:nvPr/>
        </p:nvSpPr>
        <p:spPr>
          <a:xfrm>
            <a:off x="1262008" y="203960"/>
            <a:ext cx="6204347" cy="769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25A7D-393C-4772-BED6-3F25BC0F9CB1}"/>
              </a:ext>
            </a:extLst>
          </p:cNvPr>
          <p:cNvSpPr txBox="1"/>
          <p:nvPr/>
        </p:nvSpPr>
        <p:spPr>
          <a:xfrm>
            <a:off x="893619" y="2805134"/>
            <a:ext cx="7335982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১০ টি বাক্য লিখে আনবে।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C712B4-4CCF-4746-A5BA-B0FA703013ED}"/>
              </a:ext>
            </a:extLst>
          </p:cNvPr>
          <p:cNvSpPr/>
          <p:nvPr/>
        </p:nvSpPr>
        <p:spPr>
          <a:xfrm>
            <a:off x="6529388" y="823892"/>
            <a:ext cx="1085850" cy="914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xmlns="" id="{25D3B379-6548-4A03-A23A-B4B7D9583D1E}"/>
              </a:ext>
            </a:extLst>
          </p:cNvPr>
          <p:cNvSpPr/>
          <p:nvPr/>
        </p:nvSpPr>
        <p:spPr>
          <a:xfrm rot="10800000">
            <a:off x="6300810" y="214291"/>
            <a:ext cx="1485900" cy="6096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D7ACB096-2901-41EC-879C-B7B500DCD4B8}"/>
              </a:ext>
            </a:extLst>
          </p:cNvPr>
          <p:cNvSpPr/>
          <p:nvPr/>
        </p:nvSpPr>
        <p:spPr>
          <a:xfrm>
            <a:off x="6472238" y="1738313"/>
            <a:ext cx="1200150" cy="152400"/>
          </a:xfrm>
          <a:prstGeom prst="trapezoid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659600-6B05-4ADA-8110-3DAC05F43969}"/>
              </a:ext>
            </a:extLst>
          </p:cNvPr>
          <p:cNvSpPr txBox="1"/>
          <p:nvPr/>
        </p:nvSpPr>
        <p:spPr>
          <a:xfrm>
            <a:off x="2026227" y="401782"/>
            <a:ext cx="3745923" cy="1143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pPr>
              <a:defRPr/>
            </a:pPr>
            <a:r>
              <a:rPr lang="bn-BD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937" y="1704109"/>
            <a:ext cx="3886201" cy="482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138" y="1704109"/>
            <a:ext cx="4229099" cy="48213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17E1384-4352-493F-81C1-1B8B445B71AF}"/>
              </a:ext>
            </a:extLst>
          </p:cNvPr>
          <p:cNvSpPr/>
          <p:nvPr/>
        </p:nvSpPr>
        <p:spPr>
          <a:xfrm>
            <a:off x="426028" y="331312"/>
            <a:ext cx="8302337" cy="1151125"/>
          </a:xfrm>
          <a:prstGeom prst="ellipse">
            <a:avLst/>
          </a:prstGeom>
          <a:solidFill>
            <a:srgbClr val="99FF33"/>
          </a:solidFill>
          <a:ln w="762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21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886" y="312303"/>
            <a:ext cx="6784848" cy="115824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1" y="1752601"/>
            <a:ext cx="4876800" cy="4343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ফুড়ারপার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621946504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34" y="2133600"/>
            <a:ext cx="2562922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24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>
            <a:off x="1249351" y="3656649"/>
            <a:ext cx="6972300" cy="2743200"/>
            <a:chOff x="-76200" y="4114800"/>
            <a:chExt cx="9372600" cy="2743200"/>
          </a:xfrm>
        </p:grpSpPr>
        <p:pic>
          <p:nvPicPr>
            <p:cNvPr id="3" name="Picture 2" descr="prc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6887" y="4800600"/>
              <a:ext cx="2019513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200" y="4114800"/>
              <a:ext cx="9144000" cy="2667000"/>
            </a:xfrm>
            <a:prstGeom prst="rect">
              <a:avLst/>
            </a:prstGeom>
          </p:spPr>
        </p:pic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79453731-041A-45FD-A51D-2BB70E78D385}"/>
              </a:ext>
            </a:extLst>
          </p:cNvPr>
          <p:cNvGrpSpPr/>
          <p:nvPr/>
        </p:nvGrpSpPr>
        <p:grpSpPr>
          <a:xfrm>
            <a:off x="304800" y="228600"/>
            <a:ext cx="8534400" cy="6035265"/>
            <a:chOff x="1489437" y="1415785"/>
            <a:chExt cx="8860396" cy="6035265"/>
          </a:xfrm>
        </p:grpSpPr>
        <p:sp>
          <p:nvSpPr>
            <p:cNvPr id="8" name="Pentagon 7"/>
            <p:cNvSpPr/>
            <p:nvPr/>
          </p:nvSpPr>
          <p:spPr>
            <a:xfrm>
              <a:off x="1489437" y="1575442"/>
              <a:ext cx="8860396" cy="3816306"/>
            </a:xfrm>
            <a:prstGeom prst="homePlate">
              <a:avLst>
                <a:gd name="adj" fmla="val 0"/>
              </a:avLst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9438" y="1415785"/>
              <a:ext cx="308141" cy="60352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AEF2A20D-9A2C-4796-9282-B57E89330784}"/>
                </a:ext>
              </a:extLst>
            </p:cNvPr>
            <p:cNvSpPr/>
            <p:nvPr/>
          </p:nvSpPr>
          <p:spPr>
            <a:xfrm>
              <a:off x="2871637" y="1649740"/>
              <a:ext cx="6096000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৩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সুন্দরবনের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পৃষ্ঠাঃ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১0-</a:t>
              </a:r>
              <a:r>
                <a:rPr lang="as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মিনিট।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A0E32B-DC25-4263-88B2-F801AA16D145}"/>
              </a:ext>
            </a:extLst>
          </p:cNvPr>
          <p:cNvSpPr/>
          <p:nvPr/>
        </p:nvSpPr>
        <p:spPr>
          <a:xfrm>
            <a:off x="259784" y="142530"/>
            <a:ext cx="8776832" cy="1268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দেখি।</a:t>
            </a:r>
          </a:p>
          <a:p>
            <a:pPr algn="ctr"/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5A7C67-D074-48C7-BC5D-4EE2299E6789}"/>
              </a:ext>
            </a:extLst>
          </p:cNvPr>
          <p:cNvSpPr/>
          <p:nvPr/>
        </p:nvSpPr>
        <p:spPr>
          <a:xfrm>
            <a:off x="381005" y="5208043"/>
            <a:ext cx="8534389" cy="987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7152" y="3244334"/>
            <a:ext cx="455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https://www.youtube.com/watch?v=cYT9oFpb7lc</a:t>
            </a:r>
          </a:p>
        </p:txBody>
      </p:sp>
    </p:spTree>
    <p:extLst>
      <p:ext uri="{BB962C8B-B14F-4D97-AF65-F5344CB8AC3E}">
        <p14:creationId xmlns:p14="http://schemas.microsoft.com/office/powerpoint/2010/main" xmlns="" val="2960713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5" y="152400"/>
            <a:ext cx="6810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সো কিছু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6557" y="5470546"/>
            <a:ext cx="7953374" cy="11430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</a:rPr>
              <a:t>সুন্দরবনের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</a:rPr>
              <a:t>প্রাণী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3A6D9D-6138-403E-AD0D-A6A4448A59B4}"/>
              </a:ext>
            </a:extLst>
          </p:cNvPr>
          <p:cNvGrpSpPr/>
          <p:nvPr/>
        </p:nvGrpSpPr>
        <p:grpSpPr>
          <a:xfrm>
            <a:off x="398959" y="1163151"/>
            <a:ext cx="7777888" cy="4138195"/>
            <a:chOff x="531945" y="1163150"/>
            <a:chExt cx="10370517" cy="41381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16FD711-B11B-4FAC-B44B-FD20DDA6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1945" y="3136451"/>
              <a:ext cx="5081064" cy="21648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FE959B0-0F6E-4791-B17E-EE8D55E7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13008" y="3120915"/>
              <a:ext cx="5289453" cy="21648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45CBBE8-F235-4D56-BAE6-7263EB3A4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13009" y="1163150"/>
              <a:ext cx="5289453" cy="19733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92B63CB-F2B4-4456-AE4A-D121B418F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1945" y="1204580"/>
              <a:ext cx="5081064" cy="197407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4AFE2-469D-457F-AF72-2068E194B80F}"/>
              </a:ext>
            </a:extLst>
          </p:cNvPr>
          <p:cNvSpPr/>
          <p:nvPr/>
        </p:nvSpPr>
        <p:spPr>
          <a:xfrm>
            <a:off x="398959" y="126706"/>
            <a:ext cx="7953374" cy="939337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এই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প্রাণীগুলোর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পাওয়া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যায়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67841" y="4867275"/>
            <a:ext cx="23812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7011" y="664324"/>
            <a:ext cx="252572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860739" y="684891"/>
            <a:ext cx="256685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334942" y="4549845"/>
            <a:ext cx="2727282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219E44-40F8-43FF-B8E9-BF7F448FFBEC}"/>
              </a:ext>
            </a:extLst>
          </p:cNvPr>
          <p:cNvSpPr/>
          <p:nvPr/>
        </p:nvSpPr>
        <p:spPr>
          <a:xfrm>
            <a:off x="1972994" y="689318"/>
            <a:ext cx="5371073" cy="5263948"/>
          </a:xfrm>
          <a:prstGeom prst="rect">
            <a:avLst/>
          </a:prstGeom>
          <a:solidFill>
            <a:srgbClr val="FFCC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129812" y="362829"/>
            <a:ext cx="6884377" cy="11846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365" y="1786597"/>
            <a:ext cx="8389268" cy="4652304"/>
          </a:xfrm>
          <a:prstGeom prst="rect">
            <a:avLst/>
          </a:prstGeom>
          <a:solidFill>
            <a:srgbClr val="99FF33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১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শুনে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বু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ঝ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৫৩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সহজ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৫৩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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২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প্রাকৃতিক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বৈচিত্র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বিষয়-সংশ্লিষ্ট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প্রশ্নোত্তর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লিখতে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53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4186D7-258B-4906-914B-0B046F86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03" y="374073"/>
            <a:ext cx="2996497" cy="4720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DDFB25-1068-4019-98FE-B45D5209F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855" y="374074"/>
            <a:ext cx="2989415" cy="47201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D6C7E-A812-44D4-AF85-366D48A5579D}"/>
              </a:ext>
            </a:extLst>
          </p:cNvPr>
          <p:cNvSpPr/>
          <p:nvPr/>
        </p:nvSpPr>
        <p:spPr>
          <a:xfrm>
            <a:off x="90795" y="5252625"/>
            <a:ext cx="2798306" cy="12450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রয়েল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বেঙ্গল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টাইগার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2081D86-8660-457B-8C52-9D78C7DA0A36}"/>
              </a:ext>
            </a:extLst>
          </p:cNvPr>
          <p:cNvSpPr/>
          <p:nvPr/>
        </p:nvSpPr>
        <p:spPr>
          <a:xfrm>
            <a:off x="3212673" y="5313661"/>
            <a:ext cx="2876400" cy="10691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চিতাবাঘ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A604A6-E52D-4D6F-BFCE-6E6386FE3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524" y="374075"/>
            <a:ext cx="2597267" cy="47201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C737BD39-1DDE-4C55-8490-E3788381725C}"/>
              </a:ext>
            </a:extLst>
          </p:cNvPr>
          <p:cNvSpPr/>
          <p:nvPr/>
        </p:nvSpPr>
        <p:spPr>
          <a:xfrm>
            <a:off x="6191524" y="5340546"/>
            <a:ext cx="2850555" cy="1015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চিত্রা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হরিণ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6134446C-731F-431E-9B0E-914B60B939CB}"/>
              </a:ext>
            </a:extLst>
          </p:cNvPr>
          <p:cNvSpPr/>
          <p:nvPr/>
        </p:nvSpPr>
        <p:spPr>
          <a:xfrm>
            <a:off x="369277" y="374072"/>
            <a:ext cx="8419514" cy="8077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বাস করে এমন কিছু প্রাণীর নাম বল।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935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6E0CFB-6A13-4034-8C3D-C082ABBDF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66" y="335525"/>
            <a:ext cx="3091454" cy="459669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6B2570C-1A9D-4EAE-B268-508C99E5E653}"/>
              </a:ext>
            </a:extLst>
          </p:cNvPr>
          <p:cNvSpPr/>
          <p:nvPr/>
        </p:nvSpPr>
        <p:spPr>
          <a:xfrm>
            <a:off x="284872" y="5306291"/>
            <a:ext cx="2693882" cy="1203533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ওলবাঘ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C635F7D-5E01-46E8-8602-F0C6E37D4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961" y="348175"/>
            <a:ext cx="2630574" cy="4584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8720D7-1364-4C6F-ADF2-BBCA51CF2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921" y="348175"/>
            <a:ext cx="3021040" cy="458404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0F12B99-F5D3-4E44-8D09-B70B46DD3907}"/>
              </a:ext>
            </a:extLst>
          </p:cNvPr>
          <p:cNvSpPr/>
          <p:nvPr/>
        </p:nvSpPr>
        <p:spPr>
          <a:xfrm>
            <a:off x="6411192" y="5306290"/>
            <a:ext cx="2532344" cy="12035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শকুন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D008A95-0B1F-4CBC-A871-12E3DEED582F}"/>
              </a:ext>
            </a:extLst>
          </p:cNvPr>
          <p:cNvSpPr/>
          <p:nvPr/>
        </p:nvSpPr>
        <p:spPr>
          <a:xfrm>
            <a:off x="3408140" y="5306290"/>
            <a:ext cx="2788600" cy="1203534"/>
          </a:xfrm>
          <a:prstGeom prst="ellipse">
            <a:avLst/>
          </a:prstGeom>
          <a:solidFill>
            <a:srgbClr val="99FF33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গণ্ডার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280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Azibur Rahman</dc:creator>
  <cp:lastModifiedBy>az</cp:lastModifiedBy>
  <cp:revision>4</cp:revision>
  <dcterms:created xsi:type="dcterms:W3CDTF">2006-08-16T00:00:00Z</dcterms:created>
  <dcterms:modified xsi:type="dcterms:W3CDTF">2021-09-16T12:56:01Z</dcterms:modified>
</cp:coreProperties>
</file>