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5" r:id="rId10"/>
    <p:sldId id="279" r:id="rId11"/>
    <p:sldId id="266" r:id="rId12"/>
    <p:sldId id="278" r:id="rId13"/>
    <p:sldId id="267" r:id="rId14"/>
    <p:sldId id="268" r:id="rId15"/>
    <p:sldId id="269" r:id="rId16"/>
    <p:sldId id="270" r:id="rId17"/>
    <p:sldId id="273" r:id="rId18"/>
    <p:sldId id="275" r:id="rId19"/>
    <p:sldId id="276" r:id="rId20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34" y="-108"/>
      </p:cViewPr>
      <p:guideLst>
        <p:guide orient="horz" pos="2592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0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28372"/>
            <a:ext cx="13548360" cy="8153400"/>
          </a:xfrm>
          <a:prstGeom prst="frame">
            <a:avLst>
              <a:gd name="adj1" fmla="val 46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FAB4-6F22-4616-93C8-2D1E7EE4CF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aifulcjm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43200" y="5486400"/>
            <a:ext cx="8610600" cy="1905000"/>
          </a:xfrm>
          <a:prstGeom prst="horizontalScroll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9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7600950" cy="4343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807439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পরিবর্তনশীলতা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383" y="1589782"/>
            <a:ext cx="1150274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৭১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383" y="6050340"/>
            <a:ext cx="115027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পরিবর্তনশীলতায়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হ্রাসে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ফেলছে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কর্মসূচী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aiful\Desktop\নারী-শিক্ষা-২-1909080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169540"/>
            <a:ext cx="3874526" cy="23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iful\Desktop\newborn-check-up-3507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69540"/>
            <a:ext cx="3295874" cy="23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iful\Desktop\image-390255-16123282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3" y="3169540"/>
            <a:ext cx="4046817" cy="23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82025"/>
            <a:ext cx="97917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পর্যায়ে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করনীয়ঃ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906983"/>
            <a:ext cx="56769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করা্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7086599"/>
            <a:ext cx="55245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হ্রাসে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কা্র্যক্রম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3886200"/>
            <a:ext cx="55626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7086600"/>
            <a:ext cx="5727239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বৃদ্ধিমূলক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147" name="Picture 3" descr="C:\Users\Saiful\Desktop\women20160727192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1"/>
            <a:ext cx="4025385" cy="24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iful\Desktop\1499100018_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4076700" cy="22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iful\Desktop\07-1-181115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382223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iful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1"/>
            <a:ext cx="38222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0150" y="5745540"/>
            <a:ext cx="5200650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স্থানান্তরঃ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5745539"/>
            <a:ext cx="5867400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স্থানান্তরঃ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Saiful\Desktop\1605068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76400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indian-students-at-the-immigration-of-hazrat-shahjalal-international-airport-in-dhaka-before-leaving-for-home-on-friday-may-8-2020-courtesy-of-indian-high-commission-in-dhaka-1588928618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5486400" cy="34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646093"/>
            <a:ext cx="108204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1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009" y="533400"/>
            <a:ext cx="885230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2050" name="Picture 2" descr="C:\Users\Saiful\Desktop\Daily-sun-2018-01-10-04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9" y="1371600"/>
            <a:ext cx="4023360" cy="232333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074636223112Kalerkantho_20-05-06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51" y="1304692"/>
            <a:ext cx="4023360" cy="242910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iful\Desktop\thakurgaon-mokseda-pic-2-1536652644907-990x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49151"/>
            <a:ext cx="4023360" cy="241401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iful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51" y="4572000"/>
            <a:ext cx="4023360" cy="241243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0" y="3820180"/>
            <a:ext cx="400031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3810000"/>
            <a:ext cx="404816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বিলাস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4964" y="7058890"/>
            <a:ext cx="402334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চামরা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7058890"/>
            <a:ext cx="403861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533400"/>
            <a:ext cx="94487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Saiful\Desktop\indian-students-at-the-immigration-of-hazrat-shahjalal-international-airport-in-dhaka-before-leaving-for-home-on-friday-may-8-2020-courtesy-of-indian-high-commission-in-dhaka-158892861884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0649"/>
            <a:ext cx="4495799" cy="28225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iful\Desktop\2-2008091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0649"/>
            <a:ext cx="4876800" cy="282655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667071"/>
            <a:ext cx="12039600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কর্মক্ষেত্রের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390382"/>
            <a:ext cx="12039600" cy="107721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আবার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ব্যবসা-বানিজ্যে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বদলি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পদোন্নতি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49161"/>
            <a:ext cx="12192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সুফল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গুলি লিখ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62746" y="685800"/>
            <a:ext cx="3124201" cy="169244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ক-দল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Saiful\Desktop\New folder\20210823_115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5920" r="25753"/>
          <a:stretch/>
        </p:blipFill>
        <p:spPr bwMode="auto">
          <a:xfrm>
            <a:off x="9752815" y="462868"/>
            <a:ext cx="3277385" cy="256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38200" y="3810000"/>
            <a:ext cx="12192000" cy="372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শ্রমিকের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সেবাখাত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লাভজনক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12273" y="2477869"/>
            <a:ext cx="7931727" cy="10772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গুলি লিখ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62746" y="685800"/>
            <a:ext cx="3124201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খ-দল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Saiful\Desktop\New folder\20210823_115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5920" r="25753"/>
          <a:stretch/>
        </p:blipFill>
        <p:spPr bwMode="auto">
          <a:xfrm>
            <a:off x="9752815" y="938434"/>
            <a:ext cx="3277385" cy="256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914400" y="3991213"/>
            <a:ext cx="12115800" cy="33239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বস্তির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চোরাচালান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অপহরণ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মাদক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পাচারসহ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বিশৃংখলা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বস্তিকে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আইভি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করোনার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3810000" y="685801"/>
            <a:ext cx="6629398" cy="1066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590800"/>
            <a:ext cx="10515600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কি 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962400"/>
            <a:ext cx="10515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বিলাস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‌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জের সূযোগ 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089919"/>
            <a:ext cx="10515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কিসে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6279573"/>
            <a:ext cx="10515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943600"/>
            <a:ext cx="10363200" cy="136300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 defTabSz="914400">
              <a:defRPr/>
            </a:pP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জনসংখ্যাকে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পর্যায়ে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গুলো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aiful\Downloads\New folder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28800"/>
            <a:ext cx="5638800" cy="37592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950" y="838200"/>
            <a:ext cx="57531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438400" y="4953000"/>
            <a:ext cx="9296400" cy="252152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</a:p>
        </p:txBody>
      </p:sp>
      <p:pic>
        <p:nvPicPr>
          <p:cNvPr id="1026" name="Picture 2" descr="G:\BTT Training\01050070187_Saiful\Image\Screenshot_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14425"/>
            <a:ext cx="5467350" cy="383857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547616"/>
            <a:ext cx="4842510" cy="68589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029200"/>
            <a:ext cx="5181600" cy="259411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০8  (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১,২,৩ ) </a:t>
            </a:r>
          </a:p>
          <a:p>
            <a:pPr algn="ctr"/>
            <a:r>
              <a:rPr lang="en-US" sz="3200" b="1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628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1447800"/>
            <a:ext cx="0" cy="624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76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72600" y="1524000"/>
            <a:ext cx="2590800" cy="3074665"/>
            <a:chOff x="8763000" y="1409281"/>
            <a:chExt cx="2667000" cy="3417984"/>
          </a:xfrm>
        </p:grpSpPr>
        <p:pic>
          <p:nvPicPr>
            <p:cNvPr id="1026" name="Picture 2" descr="G:\BTT Training\01050070187_Saiful\Image\Screenshot_17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1409281"/>
              <a:ext cx="2667000" cy="19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BTT Training\01050070187_Saiful\Image\Screenshot_1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3366956"/>
              <a:ext cx="2667000" cy="146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609600" y="5031361"/>
            <a:ext cx="6096000" cy="255454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ইসলাম চৌধুরী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মোহরা,  চান্দগাঁও,  চট্রগ্রাম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saifulcjm@gmail.com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2819400" cy="329573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7236197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লক্ষ্য করঃ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934200"/>
            <a:ext cx="81534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দেখা যাচ্ছে।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799" y="1371600"/>
            <a:ext cx="7236197" cy="60960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যাচ্ছে?</a:t>
            </a:r>
            <a:r>
              <a:rPr lang="bn-BD" sz="36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Saiful\Desktop\033334_bangladesh_pratidin_B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00" y="2226402"/>
            <a:ext cx="6490196" cy="432679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AC4155-10B9-4079-B2EC-6BE1461AD127}"/>
              </a:ext>
            </a:extLst>
          </p:cNvPr>
          <p:cNvSpPr/>
          <p:nvPr/>
        </p:nvSpPr>
        <p:spPr>
          <a:xfrm>
            <a:off x="4267200" y="6657542"/>
            <a:ext cx="6324600" cy="733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০8  (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9524" y="671945"/>
            <a:ext cx="714374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population-day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3"/>
          <a:stretch/>
        </p:blipFill>
        <p:spPr bwMode="auto">
          <a:xfrm>
            <a:off x="3819524" y="1676400"/>
            <a:ext cx="7143750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899160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7B083E-D1F4-4FD8-A4EB-A18140BF7547}"/>
              </a:ext>
            </a:extLst>
          </p:cNvPr>
          <p:cNvSpPr/>
          <p:nvPr/>
        </p:nvSpPr>
        <p:spPr>
          <a:xfrm>
            <a:off x="4538955" y="1143000"/>
            <a:ext cx="4224045" cy="7619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65944"/>
            <a:ext cx="11963400" cy="267765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17528" indent="-717528">
              <a:lnSpc>
                <a:spcPct val="150000"/>
              </a:lnSpc>
              <a:defRPr/>
            </a:pPr>
            <a:r>
              <a:rPr lang="bn-IN" altLang="en-US" sz="28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altLang="en-US" sz="28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--------</a:t>
            </a:r>
            <a:endParaRPr lang="bn-IN" altLang="en-US" sz="28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বাংলাদেশসহ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 ;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পরিবর্তনশীলতার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 ;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55227"/>
            <a:ext cx="1097279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257800"/>
            <a:ext cx="1196340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৯৭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৩৬৪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১০১৫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6882825"/>
            <a:ext cx="11963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১.৩৭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C:\Users\Saiful\Desktop\bangladesh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227444"/>
            <a:ext cx="3352800" cy="39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63469"/>
            <a:ext cx="67056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ঘনবসতিপূর্ণ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54069"/>
            <a:ext cx="678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১,৪৭,৫৭০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49469"/>
            <a:ext cx="67818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২০১১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আদমশুমারি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472625"/>
            <a:ext cx="121920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বাংলাদেশসহ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মূলক চিত্র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62191"/>
              </p:ext>
            </p:extLst>
          </p:nvPr>
        </p:nvGraphicFramePr>
        <p:xfrm>
          <a:off x="2746989" y="2407920"/>
          <a:ext cx="7997211" cy="4297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891811"/>
                <a:gridCol w="5105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দেশের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জনসংখ্যার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ঘনত্ব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প্রতি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বর্গ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কিঃমিঃ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       </a:t>
                      </a:r>
                      <a:r>
                        <a:rPr lang="en-US" sz="2800" b="1" dirty="0" err="1" smtClean="0">
                          <a:latin typeface="SutonnyOMJ" pitchFamily="2" charset="0"/>
                          <a:cs typeface="SutonnyOMJ" pitchFamily="2" charset="0"/>
                        </a:rPr>
                        <a:t>মালদ্বীপ</a:t>
                      </a: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smtClean="0"/>
                        <a:t>                               </a:t>
                      </a:r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৭,৩০১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                </a:t>
                      </a:r>
                      <a:r>
                        <a:rPr lang="en-US" sz="2800" b="1" dirty="0" err="1" smtClean="0">
                          <a:latin typeface="SutonnyOMJ" pitchFamily="2" charset="0"/>
                          <a:cs typeface="SutonnyOMJ" pitchFamily="2" charset="0"/>
                        </a:rPr>
                        <a:t>সিঙ্গাপুর</a:t>
                      </a:r>
                      <a:endParaRPr lang="en-US" sz="28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১,৩২০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>
                          <a:latin typeface="SutonnyOMJ" pitchFamily="2" charset="0"/>
                          <a:cs typeface="SutonnyOMJ" pitchFamily="2" charset="0"/>
                        </a:rPr>
                        <a:t>বাংলাদেশ</a:t>
                      </a:r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১,০৬৩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                     </a:t>
                      </a:r>
                      <a:r>
                        <a:rPr lang="en-US" sz="2800" b="1" dirty="0" err="1" smtClean="0">
                          <a:latin typeface="SutonnyOMJ" pitchFamily="2" charset="0"/>
                          <a:cs typeface="SutonnyOMJ" pitchFamily="2" charset="0"/>
                        </a:rPr>
                        <a:t>ভারত</a:t>
                      </a:r>
                      <a:endParaRPr lang="en-US" sz="28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৩৮০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     </a:t>
                      </a:r>
                      <a:r>
                        <a:rPr lang="en-US" sz="2800" b="1" dirty="0" err="1" smtClean="0">
                          <a:latin typeface="SutonnyOMJ" pitchFamily="2" charset="0"/>
                          <a:cs typeface="SutonnyOMJ" pitchFamily="2" charset="0"/>
                        </a:rPr>
                        <a:t>শ্রীলঙ্কা</a:t>
                      </a: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           </a:t>
                      </a:r>
                      <a:r>
                        <a:rPr lang="en-US" sz="2800" dirty="0" smtClean="0"/>
                        <a:t>             </a:t>
                      </a:r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৩৪৫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                    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জাপান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৩৩৯ </a:t>
                      </a:r>
                      <a:r>
                        <a:rPr lang="en-US" sz="28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533400"/>
            <a:ext cx="8074397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সারণিটি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79966" y="2667000"/>
            <a:ext cx="885825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966" y="3505200"/>
            <a:ext cx="8858250" cy="609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১,৪৭,৫৭০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কিঃ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2" y="4343400"/>
            <a:ext cx="882361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B639BCC-8D2B-4C21-9554-1CCC28B5ABDD}"/>
              </a:ext>
            </a:extLst>
          </p:cNvPr>
          <p:cNvSpPr/>
          <p:nvPr/>
        </p:nvSpPr>
        <p:spPr>
          <a:xfrm>
            <a:off x="2667000" y="990600"/>
            <a:ext cx="2895600" cy="663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4000" y="5181600"/>
            <a:ext cx="8864216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১.৩৭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400" y="6806625"/>
            <a:ext cx="8928391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জাপান</a:t>
            </a:r>
            <a:r>
              <a:rPr lang="bn-BD" sz="32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থেকে </a:t>
            </a:r>
            <a:r>
              <a:rPr lang="bn-BD" sz="32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প্রায় তিন </a:t>
            </a:r>
            <a:r>
              <a:rPr lang="bn-BD" sz="32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গুণ </a:t>
            </a:r>
            <a:r>
              <a:rPr lang="bn-BD" sz="32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বেশি</a:t>
            </a:r>
            <a:r>
              <a:rPr lang="bn-BD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8" name="Picture 17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7124"/>
          <a:stretch/>
        </p:blipFill>
        <p:spPr bwMode="auto">
          <a:xfrm>
            <a:off x="6705600" y="547255"/>
            <a:ext cx="3067050" cy="177281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965" y="6087446"/>
            <a:ext cx="888682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SutonnyOMJ" pitchFamily="2" charset="0"/>
                <a:cs typeface="SutonnyOMJ" pitchFamily="2" charset="0"/>
              </a:rPr>
              <a:t>জাপান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 থেকে কত গুণ বেশি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203" y="457200"/>
            <a:ext cx="8074397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পরিবর্তনশীলতা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44025"/>
            <a:ext cx="11277600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953000"/>
            <a:ext cx="12344400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সামাজিক গতিশীলতার উপর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8" name="Picture 2" descr="C:\Users\Saiful\Desktop\1552847393559334554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20" y="1905000"/>
            <a:ext cx="2809780" cy="1943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0091-UNICEF-M&amp;C-sujanmap-06-2018-Expos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40" y="2590800"/>
            <a:ext cx="2858160" cy="221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iful\Desktop\_114270193_gettyimages-1209268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67000"/>
            <a:ext cx="2971800" cy="2134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477000"/>
            <a:ext cx="12344400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ভৌগলিক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ভূমিরুপ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698</Words>
  <Application>Microsoft Office PowerPoint</Application>
  <PresentationFormat>Custom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143</cp:revision>
  <dcterms:created xsi:type="dcterms:W3CDTF">2021-08-02T14:43:24Z</dcterms:created>
  <dcterms:modified xsi:type="dcterms:W3CDTF">2021-09-16T14:09:56Z</dcterms:modified>
</cp:coreProperties>
</file>