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75" r:id="rId3"/>
    <p:sldId id="276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B1B50-FB0E-40AB-871F-95E1D3D29C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FD3269-E87E-4C4A-B730-1ED59A28896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ক-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355F9A4A-831F-4CBB-A921-73D77EBCC551}" type="parTrans" cxnId="{F77E0486-F248-4BA2-A4BB-ABD8FB3D2C0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1F9088A-DD3A-43E3-8162-FF02EC0C93DE}" type="sibTrans" cxnId="{F77E0486-F248-4BA2-A4BB-ABD8FB3D2C0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4EEE8E-A115-47E0-A8C0-DCC90C540311}">
      <dgm:prSet phldrT="[Text]" custT="1"/>
      <dgm:spPr/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মৌলিক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গুলো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4497799C-BAA2-45F8-A89D-3FA8D92B814C}" type="parTrans" cxnId="{CEDAF205-61D1-4853-BB6C-3577DD21A81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15CAE24-DD08-4634-A908-F16A82A007BD}" type="sibTrans" cxnId="{CEDAF205-61D1-4853-BB6C-3577DD21A81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02E7EA7-9298-4141-BD99-697FB4D90D7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খ-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BC624298-B2CF-44B6-BE9A-E1F4C26DB9A1}" type="parTrans" cxnId="{161FCF5B-4C03-43C6-BF0B-45CC5692ADA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C7F81B-D02E-49CC-8970-02D3424F3D92}" type="sibTrans" cxnId="{161FCF5B-4C03-43C6-BF0B-45CC5692ADA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166CA29-2B62-4CED-ABAE-9AB3B9D57D19}">
      <dgm:prSet phldrT="[Text]" custT="1"/>
      <dgm:spPr/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ভু-খন্ড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এবং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সার্বভৌমত্বের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কয়েটি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পার্থক্য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8500787A-96A7-4BC8-8611-E52949C724FF}" type="parTrans" cxnId="{BFAC9509-1CB3-4935-9A20-D8D05BF4C5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B1C5E1B-5E8C-4614-80CF-A0BDB85398A0}" type="sibTrans" cxnId="{BFAC9509-1CB3-4935-9A20-D8D05BF4C5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FDA07A8-E304-4051-9279-5AAA77E49F1D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গ-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5A51FDDD-392B-472C-A0EB-34FA2D98F075}" type="parTrans" cxnId="{AB5292D9-5D8B-4E9F-95A1-F36A72FC28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57C5BCA-3A24-4B78-85C5-0AFF23A4C98F}" type="sibTrans" cxnId="{AB5292D9-5D8B-4E9F-95A1-F36A72FC285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A1ADA4A-FD4A-4801-8080-E979D8218DD4}">
      <dgm:prSet phldrT="[Text]" custT="1"/>
      <dgm:spPr/>
      <dgm:t>
        <a:bodyPr/>
        <a:lstStyle/>
        <a:p>
          <a:r>
            <a:rPr lang="en-US" sz="3200" dirty="0" err="1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ও ৩টি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BAF1F583-B5B8-45A1-869A-6179C96CD6BD}" type="parTrans" cxnId="{B8C46D80-2570-4B2B-9C1F-5AAA23082D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047C64F-0645-4822-A759-414BAD5FAF8F}" type="sibTrans" cxnId="{B8C46D80-2570-4B2B-9C1F-5AAA23082D1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8504C5A-C1DF-44E1-829A-0A20DF42BD04}" type="pres">
      <dgm:prSet presAssocID="{A61B1B50-FB0E-40AB-871F-95E1D3D29C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A30A79-73F7-4C52-BC41-6023B73E9587}" type="pres">
      <dgm:prSet presAssocID="{34FD3269-E87E-4C4A-B730-1ED59A288965}" presName="composite" presStyleCnt="0"/>
      <dgm:spPr/>
    </dgm:pt>
    <dgm:pt modelId="{5B8C2721-4DD4-46F2-98AD-DAB988488322}" type="pres">
      <dgm:prSet presAssocID="{34FD3269-E87E-4C4A-B730-1ED59A2889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DE142-0B43-4FB1-B63A-83CBD823A0C1}" type="pres">
      <dgm:prSet presAssocID="{34FD3269-E87E-4C4A-B730-1ED59A2889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44510-4069-41C1-B0FA-D591FCB0C931}" type="pres">
      <dgm:prSet presAssocID="{61F9088A-DD3A-43E3-8162-FF02EC0C93DE}" presName="sp" presStyleCnt="0"/>
      <dgm:spPr/>
    </dgm:pt>
    <dgm:pt modelId="{08D794BA-6162-4A6F-8BEF-3EA152392DF8}" type="pres">
      <dgm:prSet presAssocID="{402E7EA7-9298-4141-BD99-697FB4D90D77}" presName="composite" presStyleCnt="0"/>
      <dgm:spPr/>
    </dgm:pt>
    <dgm:pt modelId="{F0AC8D43-3667-496B-9F19-03AF4C77FCD5}" type="pres">
      <dgm:prSet presAssocID="{402E7EA7-9298-4141-BD99-697FB4D90D7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BAAAA-B75D-4FED-9F7F-CCD6435B5A27}" type="pres">
      <dgm:prSet presAssocID="{402E7EA7-9298-4141-BD99-697FB4D90D7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E573C-3BDB-468B-A114-124DC2B916F4}" type="pres">
      <dgm:prSet presAssocID="{C5C7F81B-D02E-49CC-8970-02D3424F3D92}" presName="sp" presStyleCnt="0"/>
      <dgm:spPr/>
    </dgm:pt>
    <dgm:pt modelId="{C398EEDE-929A-4593-9CFD-A6F8022C4CA3}" type="pres">
      <dgm:prSet presAssocID="{5FDA07A8-E304-4051-9279-5AAA77E49F1D}" presName="composite" presStyleCnt="0"/>
      <dgm:spPr/>
    </dgm:pt>
    <dgm:pt modelId="{11972618-C32C-4FF7-9F16-55B4C2402ED3}" type="pres">
      <dgm:prSet presAssocID="{5FDA07A8-E304-4051-9279-5AAA77E49F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BC113-CF78-47D9-8C8B-889FF14367BA}" type="pres">
      <dgm:prSet presAssocID="{5FDA07A8-E304-4051-9279-5AAA77E49F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5292D9-5D8B-4E9F-95A1-F36A72FC2852}" srcId="{A61B1B50-FB0E-40AB-871F-95E1D3D29C55}" destId="{5FDA07A8-E304-4051-9279-5AAA77E49F1D}" srcOrd="2" destOrd="0" parTransId="{5A51FDDD-392B-472C-A0EB-34FA2D98F075}" sibTransId="{C57C5BCA-3A24-4B78-85C5-0AFF23A4C98F}"/>
    <dgm:cxn modelId="{DFBE91C8-8B87-42F3-A472-911151D2954C}" type="presOf" srcId="{A61B1B50-FB0E-40AB-871F-95E1D3D29C55}" destId="{58504C5A-C1DF-44E1-829A-0A20DF42BD04}" srcOrd="0" destOrd="0" presId="urn:microsoft.com/office/officeart/2005/8/layout/chevron2"/>
    <dgm:cxn modelId="{58B27FFA-8155-4B91-A0E0-5A3E8FFF25E4}" type="presOf" srcId="{34FD3269-E87E-4C4A-B730-1ED59A288965}" destId="{5B8C2721-4DD4-46F2-98AD-DAB988488322}" srcOrd="0" destOrd="0" presId="urn:microsoft.com/office/officeart/2005/8/layout/chevron2"/>
    <dgm:cxn modelId="{E817EEB5-F371-4FD5-9402-4ECB7EF20E6F}" type="presOf" srcId="{BA1ADA4A-FD4A-4801-8080-E979D8218DD4}" destId="{563BC113-CF78-47D9-8C8B-889FF14367BA}" srcOrd="0" destOrd="0" presId="urn:microsoft.com/office/officeart/2005/8/layout/chevron2"/>
    <dgm:cxn modelId="{799FDFB5-1E1A-497A-B9CA-168025067F27}" type="presOf" srcId="{2166CA29-2B62-4CED-ABAE-9AB3B9D57D19}" destId="{4C3BAAAA-B75D-4FED-9F7F-CCD6435B5A27}" srcOrd="0" destOrd="0" presId="urn:microsoft.com/office/officeart/2005/8/layout/chevron2"/>
    <dgm:cxn modelId="{161FCF5B-4C03-43C6-BF0B-45CC5692ADAF}" srcId="{A61B1B50-FB0E-40AB-871F-95E1D3D29C55}" destId="{402E7EA7-9298-4141-BD99-697FB4D90D77}" srcOrd="1" destOrd="0" parTransId="{BC624298-B2CF-44B6-BE9A-E1F4C26DB9A1}" sibTransId="{C5C7F81B-D02E-49CC-8970-02D3424F3D92}"/>
    <dgm:cxn modelId="{134ACBF2-77B0-4A4B-B257-4C1FF1D58EB0}" type="presOf" srcId="{402E7EA7-9298-4141-BD99-697FB4D90D77}" destId="{F0AC8D43-3667-496B-9F19-03AF4C77FCD5}" srcOrd="0" destOrd="0" presId="urn:microsoft.com/office/officeart/2005/8/layout/chevron2"/>
    <dgm:cxn modelId="{5BCB5C53-DE17-4158-ABAF-628FF6129B3C}" type="presOf" srcId="{5FDA07A8-E304-4051-9279-5AAA77E49F1D}" destId="{11972618-C32C-4FF7-9F16-55B4C2402ED3}" srcOrd="0" destOrd="0" presId="urn:microsoft.com/office/officeart/2005/8/layout/chevron2"/>
    <dgm:cxn modelId="{F77E0486-F248-4BA2-A4BB-ABD8FB3D2C0C}" srcId="{A61B1B50-FB0E-40AB-871F-95E1D3D29C55}" destId="{34FD3269-E87E-4C4A-B730-1ED59A288965}" srcOrd="0" destOrd="0" parTransId="{355F9A4A-831F-4CBB-A921-73D77EBCC551}" sibTransId="{61F9088A-DD3A-43E3-8162-FF02EC0C93DE}"/>
    <dgm:cxn modelId="{FCD5C907-7783-44EB-B6D3-4ABDE3E3634F}" type="presOf" srcId="{4F4EEE8E-A115-47E0-A8C0-DCC90C540311}" destId="{EE9DE142-0B43-4FB1-B63A-83CBD823A0C1}" srcOrd="0" destOrd="0" presId="urn:microsoft.com/office/officeart/2005/8/layout/chevron2"/>
    <dgm:cxn modelId="{BFAC9509-1CB3-4935-9A20-D8D05BF4C504}" srcId="{402E7EA7-9298-4141-BD99-697FB4D90D77}" destId="{2166CA29-2B62-4CED-ABAE-9AB3B9D57D19}" srcOrd="0" destOrd="0" parTransId="{8500787A-96A7-4BC8-8611-E52949C724FF}" sibTransId="{3B1C5E1B-5E8C-4614-80CF-A0BDB85398A0}"/>
    <dgm:cxn modelId="{CEDAF205-61D1-4853-BB6C-3577DD21A814}" srcId="{34FD3269-E87E-4C4A-B730-1ED59A288965}" destId="{4F4EEE8E-A115-47E0-A8C0-DCC90C540311}" srcOrd="0" destOrd="0" parTransId="{4497799C-BAA2-45F8-A89D-3FA8D92B814C}" sibTransId="{715CAE24-DD08-4634-A908-F16A82A007BD}"/>
    <dgm:cxn modelId="{B8C46D80-2570-4B2B-9C1F-5AAA23082D13}" srcId="{5FDA07A8-E304-4051-9279-5AAA77E49F1D}" destId="{BA1ADA4A-FD4A-4801-8080-E979D8218DD4}" srcOrd="0" destOrd="0" parTransId="{BAF1F583-B5B8-45A1-869A-6179C96CD6BD}" sibTransId="{E047C64F-0645-4822-A759-414BAD5FAF8F}"/>
    <dgm:cxn modelId="{BD1BE5A3-6C84-4357-9961-23185A315527}" type="presParOf" srcId="{58504C5A-C1DF-44E1-829A-0A20DF42BD04}" destId="{A1A30A79-73F7-4C52-BC41-6023B73E9587}" srcOrd="0" destOrd="0" presId="urn:microsoft.com/office/officeart/2005/8/layout/chevron2"/>
    <dgm:cxn modelId="{7EBD8E29-B12F-4E28-A0F1-8E0DFA8FEA9C}" type="presParOf" srcId="{A1A30A79-73F7-4C52-BC41-6023B73E9587}" destId="{5B8C2721-4DD4-46F2-98AD-DAB988488322}" srcOrd="0" destOrd="0" presId="urn:microsoft.com/office/officeart/2005/8/layout/chevron2"/>
    <dgm:cxn modelId="{3EF3908A-0FF4-469A-B1B0-A9E6B065FCB3}" type="presParOf" srcId="{A1A30A79-73F7-4C52-BC41-6023B73E9587}" destId="{EE9DE142-0B43-4FB1-B63A-83CBD823A0C1}" srcOrd="1" destOrd="0" presId="urn:microsoft.com/office/officeart/2005/8/layout/chevron2"/>
    <dgm:cxn modelId="{0423A9B7-0B4C-46E9-A8BA-1F1D84E4B38E}" type="presParOf" srcId="{58504C5A-C1DF-44E1-829A-0A20DF42BD04}" destId="{31A44510-4069-41C1-B0FA-D591FCB0C931}" srcOrd="1" destOrd="0" presId="urn:microsoft.com/office/officeart/2005/8/layout/chevron2"/>
    <dgm:cxn modelId="{B9026F4C-03D3-40A6-B220-8500A6166506}" type="presParOf" srcId="{58504C5A-C1DF-44E1-829A-0A20DF42BD04}" destId="{08D794BA-6162-4A6F-8BEF-3EA152392DF8}" srcOrd="2" destOrd="0" presId="urn:microsoft.com/office/officeart/2005/8/layout/chevron2"/>
    <dgm:cxn modelId="{1E499C65-7657-42F0-90C1-0095F5D8153F}" type="presParOf" srcId="{08D794BA-6162-4A6F-8BEF-3EA152392DF8}" destId="{F0AC8D43-3667-496B-9F19-03AF4C77FCD5}" srcOrd="0" destOrd="0" presId="urn:microsoft.com/office/officeart/2005/8/layout/chevron2"/>
    <dgm:cxn modelId="{F4F3FE1B-1721-48C2-81F1-CD714E935D09}" type="presParOf" srcId="{08D794BA-6162-4A6F-8BEF-3EA152392DF8}" destId="{4C3BAAAA-B75D-4FED-9F7F-CCD6435B5A27}" srcOrd="1" destOrd="0" presId="urn:microsoft.com/office/officeart/2005/8/layout/chevron2"/>
    <dgm:cxn modelId="{32D2CF0F-05DE-4F13-91D7-487474DB57D0}" type="presParOf" srcId="{58504C5A-C1DF-44E1-829A-0A20DF42BD04}" destId="{085E573C-3BDB-468B-A114-124DC2B916F4}" srcOrd="3" destOrd="0" presId="urn:microsoft.com/office/officeart/2005/8/layout/chevron2"/>
    <dgm:cxn modelId="{F1E7A321-9555-4420-A90B-593C4BAE6734}" type="presParOf" srcId="{58504C5A-C1DF-44E1-829A-0A20DF42BD04}" destId="{C398EEDE-929A-4593-9CFD-A6F8022C4CA3}" srcOrd="4" destOrd="0" presId="urn:microsoft.com/office/officeart/2005/8/layout/chevron2"/>
    <dgm:cxn modelId="{E48488BB-073F-40D3-BDD6-9239737BA531}" type="presParOf" srcId="{C398EEDE-929A-4593-9CFD-A6F8022C4CA3}" destId="{11972618-C32C-4FF7-9F16-55B4C2402ED3}" srcOrd="0" destOrd="0" presId="urn:microsoft.com/office/officeart/2005/8/layout/chevron2"/>
    <dgm:cxn modelId="{1EEDE0F6-4515-4ADC-A46E-A93F1360C23D}" type="presParOf" srcId="{C398EEDE-929A-4593-9CFD-A6F8022C4CA3}" destId="{563BC113-CF78-47D9-8C8B-889FF14367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C4572-4BC8-4AA4-9556-88130B0FBB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682A6-4E1C-45DC-BDE6-012DBD821A4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১.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বিশ্ব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মানচিত্রে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ভূ-খন্ড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কবে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পায়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 </a:t>
          </a:r>
        </a:p>
      </dgm:t>
    </dgm:pt>
    <dgm:pt modelId="{D7CC64A6-B621-463E-A0F7-A37E08DBDE09}" type="parTrans" cxnId="{F87F2135-6A83-43F5-9D3E-E168B7B5F1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256F1F3-34EF-4790-9DC2-0B11F7D0E829}" type="sibTrans" cxnId="{F87F2135-6A83-43F5-9D3E-E168B7B5F12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CBFA82-B686-419C-8887-F340DF905E7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২.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আমাদের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গুরুত্ত্বপূর্ণ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gm:t>
    </dgm:pt>
    <dgm:pt modelId="{BF780528-FC4B-49FD-90B0-D8E2165EE2ED}" type="parTrans" cxnId="{DDD2D46D-2654-4B12-A553-6504BD674E7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7DAF0F5-84F1-45D7-9671-D6B7799BD6E0}" type="sibTrans" cxnId="{DDD2D46D-2654-4B12-A553-6504BD674E7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1F0533A-12E7-4257-B67D-3587501D13F8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৩.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জনসমষ্টি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রয়েছে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রাষ্ট্রে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gm:t>
    </dgm:pt>
    <dgm:pt modelId="{84A794DB-2C06-4ABE-B1E3-794380184DC4}" type="parTrans" cxnId="{CD8160C1-75EA-4405-BCDD-8395D03760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E68371D-C0C4-4645-9A91-6B132296066C}" type="sibTrans" cxnId="{CD8160C1-75EA-4405-BCDD-8395D03760C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788E6E-70CD-46CA-824C-F5BB4321F28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৪.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গনতান্ত্রিক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বুঝ</a:t>
          </a:r>
          <a:r>
            <a: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gm:t>
    </dgm:pt>
    <dgm:pt modelId="{726E4999-E7AE-47C2-8733-EC72EBA8CC6E}" type="sibTrans" cxnId="{36AF1E89-A022-45CF-B595-C174CCA39DA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4E270D4-29BB-42E4-849A-15CD80112B94}" type="parTrans" cxnId="{36AF1E89-A022-45CF-B595-C174CCA39DA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422D1C-1E7D-4D40-A0A0-30DF973793F4}" type="pres">
      <dgm:prSet presAssocID="{533C4572-4BC8-4AA4-9556-88130B0FBB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137401-48D7-4C8D-9839-85CC3282C369}" type="pres">
      <dgm:prSet presAssocID="{911682A6-4E1C-45DC-BDE6-012DBD821A4B}" presName="parentLin" presStyleCnt="0"/>
      <dgm:spPr/>
    </dgm:pt>
    <dgm:pt modelId="{D9A49BFC-65A5-438E-B82D-D6EC423FC01E}" type="pres">
      <dgm:prSet presAssocID="{911682A6-4E1C-45DC-BDE6-012DBD821A4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B49F03A-D949-4F73-901A-757A237CEEF9}" type="pres">
      <dgm:prSet presAssocID="{911682A6-4E1C-45DC-BDE6-012DBD821A4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C42F1-9CA6-4A77-83D6-E6C02262F981}" type="pres">
      <dgm:prSet presAssocID="{911682A6-4E1C-45DC-BDE6-012DBD821A4B}" presName="negativeSpace" presStyleCnt="0"/>
      <dgm:spPr/>
    </dgm:pt>
    <dgm:pt modelId="{7815DE15-C618-417C-A9F5-7E3811B535B3}" type="pres">
      <dgm:prSet presAssocID="{911682A6-4E1C-45DC-BDE6-012DBD821A4B}" presName="childText" presStyleLbl="conFgAcc1" presStyleIdx="0" presStyleCnt="4">
        <dgm:presLayoutVars>
          <dgm:bulletEnabled val="1"/>
        </dgm:presLayoutVars>
      </dgm:prSet>
      <dgm:spPr/>
    </dgm:pt>
    <dgm:pt modelId="{3DA2142B-4F3E-4753-A871-B00905CA9776}" type="pres">
      <dgm:prSet presAssocID="{6256F1F3-34EF-4790-9DC2-0B11F7D0E829}" presName="spaceBetweenRectangles" presStyleCnt="0"/>
      <dgm:spPr/>
    </dgm:pt>
    <dgm:pt modelId="{D7CED729-9CCA-49F9-910C-FDACCC22A168}" type="pres">
      <dgm:prSet presAssocID="{6CCBFA82-B686-419C-8887-F340DF905E79}" presName="parentLin" presStyleCnt="0"/>
      <dgm:spPr/>
    </dgm:pt>
    <dgm:pt modelId="{549AB672-C8E3-4A3A-ABFC-4C39EC8C80B8}" type="pres">
      <dgm:prSet presAssocID="{6CCBFA82-B686-419C-8887-F340DF905E7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E294BE0-D639-45FB-B421-AA5ED0C4D2FD}" type="pres">
      <dgm:prSet presAssocID="{6CCBFA82-B686-419C-8887-F340DF905E7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0A9CA-1ADD-4236-923F-39D477F1EDB2}" type="pres">
      <dgm:prSet presAssocID="{6CCBFA82-B686-419C-8887-F340DF905E79}" presName="negativeSpace" presStyleCnt="0"/>
      <dgm:spPr/>
    </dgm:pt>
    <dgm:pt modelId="{C365A78A-7BB7-45D4-BC5A-B81F9E8EB3F7}" type="pres">
      <dgm:prSet presAssocID="{6CCBFA82-B686-419C-8887-F340DF905E79}" presName="childText" presStyleLbl="conFgAcc1" presStyleIdx="1" presStyleCnt="4">
        <dgm:presLayoutVars>
          <dgm:bulletEnabled val="1"/>
        </dgm:presLayoutVars>
      </dgm:prSet>
      <dgm:spPr/>
    </dgm:pt>
    <dgm:pt modelId="{110502BC-AAB2-4F93-BE8F-3FADF95CA068}" type="pres">
      <dgm:prSet presAssocID="{67DAF0F5-84F1-45D7-9671-D6B7799BD6E0}" presName="spaceBetweenRectangles" presStyleCnt="0"/>
      <dgm:spPr/>
    </dgm:pt>
    <dgm:pt modelId="{31984723-080A-4AFE-AAA3-DA6B33046D00}" type="pres">
      <dgm:prSet presAssocID="{D1F0533A-12E7-4257-B67D-3587501D13F8}" presName="parentLin" presStyleCnt="0"/>
      <dgm:spPr/>
    </dgm:pt>
    <dgm:pt modelId="{F651F4B7-553F-4EED-9424-6B97D2250E55}" type="pres">
      <dgm:prSet presAssocID="{D1F0533A-12E7-4257-B67D-3587501D13F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4F9F96C-B751-4606-914F-A4403E6C80AC}" type="pres">
      <dgm:prSet presAssocID="{D1F0533A-12E7-4257-B67D-3587501D13F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A3374-7F06-4FB2-9562-C10332C97401}" type="pres">
      <dgm:prSet presAssocID="{D1F0533A-12E7-4257-B67D-3587501D13F8}" presName="negativeSpace" presStyleCnt="0"/>
      <dgm:spPr/>
    </dgm:pt>
    <dgm:pt modelId="{FEF06AFD-6DD0-4642-965D-FC494A72CA62}" type="pres">
      <dgm:prSet presAssocID="{D1F0533A-12E7-4257-B67D-3587501D13F8}" presName="childText" presStyleLbl="conFgAcc1" presStyleIdx="2" presStyleCnt="4">
        <dgm:presLayoutVars>
          <dgm:bulletEnabled val="1"/>
        </dgm:presLayoutVars>
      </dgm:prSet>
      <dgm:spPr/>
    </dgm:pt>
    <dgm:pt modelId="{EACA4954-3B14-45E0-8A93-FEBFFD0ED108}" type="pres">
      <dgm:prSet presAssocID="{3E68371D-C0C4-4645-9A91-6B132296066C}" presName="spaceBetweenRectangles" presStyleCnt="0"/>
      <dgm:spPr/>
    </dgm:pt>
    <dgm:pt modelId="{3C95AF1C-E14B-48F0-BD48-F2A234B138E3}" type="pres">
      <dgm:prSet presAssocID="{F0788E6E-70CD-46CA-824C-F5BB4321F289}" presName="parentLin" presStyleCnt="0"/>
      <dgm:spPr/>
    </dgm:pt>
    <dgm:pt modelId="{B2B31157-E572-46CC-9820-1A4A2B2D1C23}" type="pres">
      <dgm:prSet presAssocID="{F0788E6E-70CD-46CA-824C-F5BB4321F28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17597F2-2AF1-4D1C-84EF-C8D25473BAA9}" type="pres">
      <dgm:prSet presAssocID="{F0788E6E-70CD-46CA-824C-F5BB4321F28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36AE7-7490-4C05-9931-88B1D7B0D34D}" type="pres">
      <dgm:prSet presAssocID="{F0788E6E-70CD-46CA-824C-F5BB4321F289}" presName="negativeSpace" presStyleCnt="0"/>
      <dgm:spPr/>
    </dgm:pt>
    <dgm:pt modelId="{5469CB90-5765-4541-ADA9-1A28AED1E531}" type="pres">
      <dgm:prSet presAssocID="{F0788E6E-70CD-46CA-824C-F5BB4321F28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610B9D5-DB4E-46ED-9F0A-4735826E9AE8}" type="presOf" srcId="{D1F0533A-12E7-4257-B67D-3587501D13F8}" destId="{64F9F96C-B751-4606-914F-A4403E6C80AC}" srcOrd="1" destOrd="0" presId="urn:microsoft.com/office/officeart/2005/8/layout/list1"/>
    <dgm:cxn modelId="{36AF1E89-A022-45CF-B595-C174CCA39DAB}" srcId="{533C4572-4BC8-4AA4-9556-88130B0FBBBE}" destId="{F0788E6E-70CD-46CA-824C-F5BB4321F289}" srcOrd="3" destOrd="0" parTransId="{34E270D4-29BB-42E4-849A-15CD80112B94}" sibTransId="{726E4999-E7AE-47C2-8733-EC72EBA8CC6E}"/>
    <dgm:cxn modelId="{DDD2D46D-2654-4B12-A553-6504BD674E79}" srcId="{533C4572-4BC8-4AA4-9556-88130B0FBBBE}" destId="{6CCBFA82-B686-419C-8887-F340DF905E79}" srcOrd="1" destOrd="0" parTransId="{BF780528-FC4B-49FD-90B0-D8E2165EE2ED}" sibTransId="{67DAF0F5-84F1-45D7-9671-D6B7799BD6E0}"/>
    <dgm:cxn modelId="{68465F98-978B-4118-A346-2818979170BA}" type="presOf" srcId="{D1F0533A-12E7-4257-B67D-3587501D13F8}" destId="{F651F4B7-553F-4EED-9424-6B97D2250E55}" srcOrd="0" destOrd="0" presId="urn:microsoft.com/office/officeart/2005/8/layout/list1"/>
    <dgm:cxn modelId="{F87F2135-6A83-43F5-9D3E-E168B7B5F12B}" srcId="{533C4572-4BC8-4AA4-9556-88130B0FBBBE}" destId="{911682A6-4E1C-45DC-BDE6-012DBD821A4B}" srcOrd="0" destOrd="0" parTransId="{D7CC64A6-B621-463E-A0F7-A37E08DBDE09}" sibTransId="{6256F1F3-34EF-4790-9DC2-0B11F7D0E829}"/>
    <dgm:cxn modelId="{6075A75F-8914-463D-9F7B-1F47C3E6A6A2}" type="presOf" srcId="{6CCBFA82-B686-419C-8887-F340DF905E79}" destId="{549AB672-C8E3-4A3A-ABFC-4C39EC8C80B8}" srcOrd="0" destOrd="0" presId="urn:microsoft.com/office/officeart/2005/8/layout/list1"/>
    <dgm:cxn modelId="{86B9E2A0-F372-43AC-9CE8-2D075283547A}" type="presOf" srcId="{F0788E6E-70CD-46CA-824C-F5BB4321F289}" destId="{B2B31157-E572-46CC-9820-1A4A2B2D1C23}" srcOrd="0" destOrd="0" presId="urn:microsoft.com/office/officeart/2005/8/layout/list1"/>
    <dgm:cxn modelId="{97F39357-92E8-4E9C-ABB2-53F50ECC212C}" type="presOf" srcId="{F0788E6E-70CD-46CA-824C-F5BB4321F289}" destId="{D17597F2-2AF1-4D1C-84EF-C8D25473BAA9}" srcOrd="1" destOrd="0" presId="urn:microsoft.com/office/officeart/2005/8/layout/list1"/>
    <dgm:cxn modelId="{4E3B80C9-E5DD-4B06-AF61-657B5D07ACE6}" type="presOf" srcId="{911682A6-4E1C-45DC-BDE6-012DBD821A4B}" destId="{BB49F03A-D949-4F73-901A-757A237CEEF9}" srcOrd="1" destOrd="0" presId="urn:microsoft.com/office/officeart/2005/8/layout/list1"/>
    <dgm:cxn modelId="{4CCE38E5-34E0-4B23-8EA7-3F99D7BD6C8D}" type="presOf" srcId="{911682A6-4E1C-45DC-BDE6-012DBD821A4B}" destId="{D9A49BFC-65A5-438E-B82D-D6EC423FC01E}" srcOrd="0" destOrd="0" presId="urn:microsoft.com/office/officeart/2005/8/layout/list1"/>
    <dgm:cxn modelId="{48B89888-22CC-4BAC-8A85-6E3D3D1015E2}" type="presOf" srcId="{533C4572-4BC8-4AA4-9556-88130B0FBBBE}" destId="{49422D1C-1E7D-4D40-A0A0-30DF973793F4}" srcOrd="0" destOrd="0" presId="urn:microsoft.com/office/officeart/2005/8/layout/list1"/>
    <dgm:cxn modelId="{CD8160C1-75EA-4405-BCDD-8395D03760C2}" srcId="{533C4572-4BC8-4AA4-9556-88130B0FBBBE}" destId="{D1F0533A-12E7-4257-B67D-3587501D13F8}" srcOrd="2" destOrd="0" parTransId="{84A794DB-2C06-4ABE-B1E3-794380184DC4}" sibTransId="{3E68371D-C0C4-4645-9A91-6B132296066C}"/>
    <dgm:cxn modelId="{EF2D80DD-5903-4BEC-A266-108666E6167D}" type="presOf" srcId="{6CCBFA82-B686-419C-8887-F340DF905E79}" destId="{DE294BE0-D639-45FB-B421-AA5ED0C4D2FD}" srcOrd="1" destOrd="0" presId="urn:microsoft.com/office/officeart/2005/8/layout/list1"/>
    <dgm:cxn modelId="{1CE913D7-FAD3-4A49-A36A-A2D61FA186E7}" type="presParOf" srcId="{49422D1C-1E7D-4D40-A0A0-30DF973793F4}" destId="{CD137401-48D7-4C8D-9839-85CC3282C369}" srcOrd="0" destOrd="0" presId="urn:microsoft.com/office/officeart/2005/8/layout/list1"/>
    <dgm:cxn modelId="{2C156DF1-397D-4ED7-A64F-2F067ECE1E23}" type="presParOf" srcId="{CD137401-48D7-4C8D-9839-85CC3282C369}" destId="{D9A49BFC-65A5-438E-B82D-D6EC423FC01E}" srcOrd="0" destOrd="0" presId="urn:microsoft.com/office/officeart/2005/8/layout/list1"/>
    <dgm:cxn modelId="{769B9280-605E-4885-8E70-FF70D479DA21}" type="presParOf" srcId="{CD137401-48D7-4C8D-9839-85CC3282C369}" destId="{BB49F03A-D949-4F73-901A-757A237CEEF9}" srcOrd="1" destOrd="0" presId="urn:microsoft.com/office/officeart/2005/8/layout/list1"/>
    <dgm:cxn modelId="{5905A2B7-FB3C-423D-BDA3-C704E0DD1A72}" type="presParOf" srcId="{49422D1C-1E7D-4D40-A0A0-30DF973793F4}" destId="{B7DC42F1-9CA6-4A77-83D6-E6C02262F981}" srcOrd="1" destOrd="0" presId="urn:microsoft.com/office/officeart/2005/8/layout/list1"/>
    <dgm:cxn modelId="{6BA33CC9-61B5-4418-BA3A-01B570CE0ACC}" type="presParOf" srcId="{49422D1C-1E7D-4D40-A0A0-30DF973793F4}" destId="{7815DE15-C618-417C-A9F5-7E3811B535B3}" srcOrd="2" destOrd="0" presId="urn:microsoft.com/office/officeart/2005/8/layout/list1"/>
    <dgm:cxn modelId="{03FD6165-400A-4C91-A877-BF66FB666A08}" type="presParOf" srcId="{49422D1C-1E7D-4D40-A0A0-30DF973793F4}" destId="{3DA2142B-4F3E-4753-A871-B00905CA9776}" srcOrd="3" destOrd="0" presId="urn:microsoft.com/office/officeart/2005/8/layout/list1"/>
    <dgm:cxn modelId="{D6402DFD-BBD0-4AA3-90EE-29185A50FD1F}" type="presParOf" srcId="{49422D1C-1E7D-4D40-A0A0-30DF973793F4}" destId="{D7CED729-9CCA-49F9-910C-FDACCC22A168}" srcOrd="4" destOrd="0" presId="urn:microsoft.com/office/officeart/2005/8/layout/list1"/>
    <dgm:cxn modelId="{8027C8A3-422C-4B99-BB5E-B6FE92C78839}" type="presParOf" srcId="{D7CED729-9CCA-49F9-910C-FDACCC22A168}" destId="{549AB672-C8E3-4A3A-ABFC-4C39EC8C80B8}" srcOrd="0" destOrd="0" presId="urn:microsoft.com/office/officeart/2005/8/layout/list1"/>
    <dgm:cxn modelId="{4ED633B6-213B-4EAB-8C64-AB45CDFF738E}" type="presParOf" srcId="{D7CED729-9CCA-49F9-910C-FDACCC22A168}" destId="{DE294BE0-D639-45FB-B421-AA5ED0C4D2FD}" srcOrd="1" destOrd="0" presId="urn:microsoft.com/office/officeart/2005/8/layout/list1"/>
    <dgm:cxn modelId="{A68619D4-11F0-49D2-A6B1-31CF37EAA103}" type="presParOf" srcId="{49422D1C-1E7D-4D40-A0A0-30DF973793F4}" destId="{DF70A9CA-1ADD-4236-923F-39D477F1EDB2}" srcOrd="5" destOrd="0" presId="urn:microsoft.com/office/officeart/2005/8/layout/list1"/>
    <dgm:cxn modelId="{F3DDB8EC-7991-42B0-8C29-929D92AF1D6B}" type="presParOf" srcId="{49422D1C-1E7D-4D40-A0A0-30DF973793F4}" destId="{C365A78A-7BB7-45D4-BC5A-B81F9E8EB3F7}" srcOrd="6" destOrd="0" presId="urn:microsoft.com/office/officeart/2005/8/layout/list1"/>
    <dgm:cxn modelId="{3CA94437-4538-4C77-A211-2DC029AF0E83}" type="presParOf" srcId="{49422D1C-1E7D-4D40-A0A0-30DF973793F4}" destId="{110502BC-AAB2-4F93-BE8F-3FADF95CA068}" srcOrd="7" destOrd="0" presId="urn:microsoft.com/office/officeart/2005/8/layout/list1"/>
    <dgm:cxn modelId="{FF88F8ED-C9D1-4980-B836-9F3528271B24}" type="presParOf" srcId="{49422D1C-1E7D-4D40-A0A0-30DF973793F4}" destId="{31984723-080A-4AFE-AAA3-DA6B33046D00}" srcOrd="8" destOrd="0" presId="urn:microsoft.com/office/officeart/2005/8/layout/list1"/>
    <dgm:cxn modelId="{C22064F1-AD4B-446F-AAAB-8E75AC3E2F14}" type="presParOf" srcId="{31984723-080A-4AFE-AAA3-DA6B33046D00}" destId="{F651F4B7-553F-4EED-9424-6B97D2250E55}" srcOrd="0" destOrd="0" presId="urn:microsoft.com/office/officeart/2005/8/layout/list1"/>
    <dgm:cxn modelId="{3C792BB6-3143-4BE2-A4E3-09DF074D26E3}" type="presParOf" srcId="{31984723-080A-4AFE-AAA3-DA6B33046D00}" destId="{64F9F96C-B751-4606-914F-A4403E6C80AC}" srcOrd="1" destOrd="0" presId="urn:microsoft.com/office/officeart/2005/8/layout/list1"/>
    <dgm:cxn modelId="{0D9032DB-55FE-4054-993B-772E5E29FBB6}" type="presParOf" srcId="{49422D1C-1E7D-4D40-A0A0-30DF973793F4}" destId="{CAFA3374-7F06-4FB2-9562-C10332C97401}" srcOrd="9" destOrd="0" presId="urn:microsoft.com/office/officeart/2005/8/layout/list1"/>
    <dgm:cxn modelId="{9C58D14E-697F-439A-B883-26B8E271B81C}" type="presParOf" srcId="{49422D1C-1E7D-4D40-A0A0-30DF973793F4}" destId="{FEF06AFD-6DD0-4642-965D-FC494A72CA62}" srcOrd="10" destOrd="0" presId="urn:microsoft.com/office/officeart/2005/8/layout/list1"/>
    <dgm:cxn modelId="{2F81E8A3-8959-48E3-ABC7-240C95A81A5C}" type="presParOf" srcId="{49422D1C-1E7D-4D40-A0A0-30DF973793F4}" destId="{EACA4954-3B14-45E0-8A93-FEBFFD0ED108}" srcOrd="11" destOrd="0" presId="urn:microsoft.com/office/officeart/2005/8/layout/list1"/>
    <dgm:cxn modelId="{509FEBA8-ECC8-43C0-B71E-D6001842A2C5}" type="presParOf" srcId="{49422D1C-1E7D-4D40-A0A0-30DF973793F4}" destId="{3C95AF1C-E14B-48F0-BD48-F2A234B138E3}" srcOrd="12" destOrd="0" presId="urn:microsoft.com/office/officeart/2005/8/layout/list1"/>
    <dgm:cxn modelId="{A18A13DF-FF68-4634-9A3E-14DD57BC228B}" type="presParOf" srcId="{3C95AF1C-E14B-48F0-BD48-F2A234B138E3}" destId="{B2B31157-E572-46CC-9820-1A4A2B2D1C23}" srcOrd="0" destOrd="0" presId="urn:microsoft.com/office/officeart/2005/8/layout/list1"/>
    <dgm:cxn modelId="{D3EC6B6A-3291-4ACF-B33F-B5F3216D26E8}" type="presParOf" srcId="{3C95AF1C-E14B-48F0-BD48-F2A234B138E3}" destId="{D17597F2-2AF1-4D1C-84EF-C8D25473BAA9}" srcOrd="1" destOrd="0" presId="urn:microsoft.com/office/officeart/2005/8/layout/list1"/>
    <dgm:cxn modelId="{D9F32C6F-7BBD-4136-9B23-5DB3AF7A93CF}" type="presParOf" srcId="{49422D1C-1E7D-4D40-A0A0-30DF973793F4}" destId="{5F536AE7-7490-4C05-9931-88B1D7B0D34D}" srcOrd="13" destOrd="0" presId="urn:microsoft.com/office/officeart/2005/8/layout/list1"/>
    <dgm:cxn modelId="{3F64AD82-28E0-4550-9F08-47877683EA76}" type="presParOf" srcId="{49422D1C-1E7D-4D40-A0A0-30DF973793F4}" destId="{5469CB90-5765-4541-ADA9-1A28AED1E5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099F4-2D36-4436-8372-97072D58AEC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C0AF72A-0D94-4776-B526-607ABEC707C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বাড়ির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A079CA44-4B35-4408-85D2-B680CCF64580}" type="parTrans" cxnId="{1920FE02-4714-4744-8C59-2FDF50745BA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3CAFED6-D29D-4827-A497-32CDED80B9D1}" type="sibTrans" cxnId="{1920FE02-4714-4744-8C59-2FDF50745BA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4BD953F-F4F8-46A4-9F7E-51F72A94A321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en-US" sz="2800" dirty="0" err="1">
              <a:latin typeface="NikoshBAN" pitchFamily="2" charset="0"/>
              <a:cs typeface="NikoshBAN" pitchFamily="2" charset="0"/>
            </a:rPr>
            <a:t>একটি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মূখ্য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গুলোর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কতটুকু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প্রয়োজনীয়তা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রয়েছে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কর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। </a:t>
          </a:r>
        </a:p>
      </dgm:t>
    </dgm:pt>
    <dgm:pt modelId="{0668463D-8F7D-4219-93CD-6D840C01D95C}" type="parTrans" cxnId="{97C5BC3F-6C7B-47EB-8803-18F60AB4C2BF}">
      <dgm:prSet/>
      <dgm:spPr>
        <a:ln>
          <a:noFill/>
        </a:ln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C77E450-1990-4D88-8A3D-0E1AA1BE8869}" type="sibTrans" cxnId="{97C5BC3F-6C7B-47EB-8803-18F60AB4C2B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2699F12-053D-4154-AD27-EC9A7F1B2BFE}" type="pres">
      <dgm:prSet presAssocID="{D72099F4-2D36-4436-8372-97072D58AE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C1816A-2F8C-4C60-9D8A-C03644245C92}" type="pres">
      <dgm:prSet presAssocID="{CC0AF72A-0D94-4776-B526-607ABEC707CF}" presName="root" presStyleCnt="0"/>
      <dgm:spPr/>
    </dgm:pt>
    <dgm:pt modelId="{FD05969C-4C8D-4841-8095-329858FE2071}" type="pres">
      <dgm:prSet presAssocID="{CC0AF72A-0D94-4776-B526-607ABEC707CF}" presName="rootComposite" presStyleCnt="0"/>
      <dgm:spPr/>
    </dgm:pt>
    <dgm:pt modelId="{2DB209AA-97E3-4A5E-94DB-2D962D2E2511}" type="pres">
      <dgm:prSet presAssocID="{CC0AF72A-0D94-4776-B526-607ABEC707CF}" presName="rootText" presStyleLbl="node1" presStyleIdx="0" presStyleCnt="1" custScaleX="94496" custScaleY="99373" custLinFactNeighborX="90819" custLinFactNeighborY="-26806"/>
      <dgm:spPr/>
      <dgm:t>
        <a:bodyPr/>
        <a:lstStyle/>
        <a:p>
          <a:endParaRPr lang="en-US"/>
        </a:p>
      </dgm:t>
    </dgm:pt>
    <dgm:pt modelId="{D6953BA7-1E72-4A1E-A80B-B730278A942D}" type="pres">
      <dgm:prSet presAssocID="{CC0AF72A-0D94-4776-B526-607ABEC707CF}" presName="rootConnector" presStyleLbl="node1" presStyleIdx="0" presStyleCnt="1"/>
      <dgm:spPr/>
      <dgm:t>
        <a:bodyPr/>
        <a:lstStyle/>
        <a:p>
          <a:endParaRPr lang="en-US"/>
        </a:p>
      </dgm:t>
    </dgm:pt>
    <dgm:pt modelId="{01B212A9-44FD-4EEE-88BA-1A3CE01790F9}" type="pres">
      <dgm:prSet presAssocID="{CC0AF72A-0D94-4776-B526-607ABEC707CF}" presName="childShape" presStyleCnt="0"/>
      <dgm:spPr/>
    </dgm:pt>
    <dgm:pt modelId="{3FCFA3EA-4A1C-405D-80C2-972E0B027E52}" type="pres">
      <dgm:prSet presAssocID="{0668463D-8F7D-4219-93CD-6D840C01D95C}" presName="Name13" presStyleLbl="parChTrans1D2" presStyleIdx="0" presStyleCnt="1"/>
      <dgm:spPr/>
      <dgm:t>
        <a:bodyPr/>
        <a:lstStyle/>
        <a:p>
          <a:endParaRPr lang="en-US"/>
        </a:p>
      </dgm:t>
    </dgm:pt>
    <dgm:pt modelId="{3D46CB5B-84E0-461C-BF37-01D430CB7F24}" type="pres">
      <dgm:prSet presAssocID="{94BD953F-F4F8-46A4-9F7E-51F72A94A321}" presName="childText" presStyleLbl="bgAcc1" presStyleIdx="0" presStyleCnt="1" custScaleX="342246" custScaleY="132813" custLinFactNeighborX="-4654" custLinFactNeighborY="-24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05A35C-1B23-4431-8CBB-53CD1C68BA42}" type="presOf" srcId="{0668463D-8F7D-4219-93CD-6D840C01D95C}" destId="{3FCFA3EA-4A1C-405D-80C2-972E0B027E52}" srcOrd="0" destOrd="0" presId="urn:microsoft.com/office/officeart/2005/8/layout/hierarchy3"/>
    <dgm:cxn modelId="{1920FE02-4714-4744-8C59-2FDF50745BA4}" srcId="{D72099F4-2D36-4436-8372-97072D58AEC1}" destId="{CC0AF72A-0D94-4776-B526-607ABEC707CF}" srcOrd="0" destOrd="0" parTransId="{A079CA44-4B35-4408-85D2-B680CCF64580}" sibTransId="{83CAFED6-D29D-4827-A497-32CDED80B9D1}"/>
    <dgm:cxn modelId="{4AD9FE93-0827-424A-B597-E3A7A490E483}" type="presOf" srcId="{D72099F4-2D36-4436-8372-97072D58AEC1}" destId="{42699F12-053D-4154-AD27-EC9A7F1B2BFE}" srcOrd="0" destOrd="0" presId="urn:microsoft.com/office/officeart/2005/8/layout/hierarchy3"/>
    <dgm:cxn modelId="{99F63AFF-3689-4421-A26E-0B812E2C4429}" type="presOf" srcId="{CC0AF72A-0D94-4776-B526-607ABEC707CF}" destId="{2DB209AA-97E3-4A5E-94DB-2D962D2E2511}" srcOrd="0" destOrd="0" presId="urn:microsoft.com/office/officeart/2005/8/layout/hierarchy3"/>
    <dgm:cxn modelId="{02B74BD7-C10D-4532-A78F-DF3A789C5C92}" type="presOf" srcId="{CC0AF72A-0D94-4776-B526-607ABEC707CF}" destId="{D6953BA7-1E72-4A1E-A80B-B730278A942D}" srcOrd="1" destOrd="0" presId="urn:microsoft.com/office/officeart/2005/8/layout/hierarchy3"/>
    <dgm:cxn modelId="{97C5BC3F-6C7B-47EB-8803-18F60AB4C2BF}" srcId="{CC0AF72A-0D94-4776-B526-607ABEC707CF}" destId="{94BD953F-F4F8-46A4-9F7E-51F72A94A321}" srcOrd="0" destOrd="0" parTransId="{0668463D-8F7D-4219-93CD-6D840C01D95C}" sibTransId="{5C77E450-1990-4D88-8A3D-0E1AA1BE8869}"/>
    <dgm:cxn modelId="{3BE497FD-8A77-4644-9D36-A4E21EDB9FD6}" type="presOf" srcId="{94BD953F-F4F8-46A4-9F7E-51F72A94A321}" destId="{3D46CB5B-84E0-461C-BF37-01D430CB7F24}" srcOrd="0" destOrd="0" presId="urn:microsoft.com/office/officeart/2005/8/layout/hierarchy3"/>
    <dgm:cxn modelId="{0ACDDB27-0D02-4C69-AE21-B8A4F06C4451}" type="presParOf" srcId="{42699F12-053D-4154-AD27-EC9A7F1B2BFE}" destId="{E8C1816A-2F8C-4C60-9D8A-C03644245C92}" srcOrd="0" destOrd="0" presId="urn:microsoft.com/office/officeart/2005/8/layout/hierarchy3"/>
    <dgm:cxn modelId="{01B4AD43-3485-47D6-809E-69A23EC44774}" type="presParOf" srcId="{E8C1816A-2F8C-4C60-9D8A-C03644245C92}" destId="{FD05969C-4C8D-4841-8095-329858FE2071}" srcOrd="0" destOrd="0" presId="urn:microsoft.com/office/officeart/2005/8/layout/hierarchy3"/>
    <dgm:cxn modelId="{34ECBECC-06C6-40D6-8445-8AE647C0ADDC}" type="presParOf" srcId="{FD05969C-4C8D-4841-8095-329858FE2071}" destId="{2DB209AA-97E3-4A5E-94DB-2D962D2E2511}" srcOrd="0" destOrd="0" presId="urn:microsoft.com/office/officeart/2005/8/layout/hierarchy3"/>
    <dgm:cxn modelId="{9532AA54-3AFC-487F-A8F1-EE0EFDFF2617}" type="presParOf" srcId="{FD05969C-4C8D-4841-8095-329858FE2071}" destId="{D6953BA7-1E72-4A1E-A80B-B730278A942D}" srcOrd="1" destOrd="0" presId="urn:microsoft.com/office/officeart/2005/8/layout/hierarchy3"/>
    <dgm:cxn modelId="{21E7FD24-3210-4CCA-8575-0427E2CEB875}" type="presParOf" srcId="{E8C1816A-2F8C-4C60-9D8A-C03644245C92}" destId="{01B212A9-44FD-4EEE-88BA-1A3CE01790F9}" srcOrd="1" destOrd="0" presId="urn:microsoft.com/office/officeart/2005/8/layout/hierarchy3"/>
    <dgm:cxn modelId="{41C526C6-BD25-4DD6-A98C-7C4C5F4965CB}" type="presParOf" srcId="{01B212A9-44FD-4EEE-88BA-1A3CE01790F9}" destId="{3FCFA3EA-4A1C-405D-80C2-972E0B027E52}" srcOrd="0" destOrd="0" presId="urn:microsoft.com/office/officeart/2005/8/layout/hierarchy3"/>
    <dgm:cxn modelId="{873B3FCD-AE9F-464E-9CB0-C7025C8C2812}" type="presParOf" srcId="{01B212A9-44FD-4EEE-88BA-1A3CE01790F9}" destId="{3D46CB5B-84E0-461C-BF37-01D430CB7F24}" srcOrd="1" destOrd="0" presId="urn:microsoft.com/office/officeart/2005/8/layout/hierarchy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2721-4DD4-46F2-98AD-DAB988488322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1">
          <a:gsLst>
            <a:gs pos="0">
              <a:schemeClr val="accent5">
                <a:tint val="45000"/>
                <a:satMod val="200000"/>
              </a:schemeClr>
            </a:gs>
            <a:gs pos="30000">
              <a:schemeClr val="accent5">
                <a:tint val="61000"/>
                <a:satMod val="200000"/>
              </a:schemeClr>
            </a:gs>
            <a:gs pos="45000">
              <a:schemeClr val="accent5">
                <a:tint val="66000"/>
                <a:satMod val="200000"/>
              </a:schemeClr>
            </a:gs>
            <a:gs pos="55000">
              <a:schemeClr val="accent5">
                <a:tint val="66000"/>
                <a:satMod val="200000"/>
              </a:schemeClr>
            </a:gs>
            <a:gs pos="73000">
              <a:schemeClr val="accent5">
                <a:tint val="61000"/>
                <a:satMod val="200000"/>
              </a:schemeClr>
            </a:gs>
            <a:gs pos="100000">
              <a:schemeClr val="accent5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ক-</a:t>
          </a:r>
          <a:r>
            <a:rPr lang="en-US" sz="2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sz="2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0" y="522165"/>
        <a:ext cx="1038004" cy="444858"/>
      </dsp:txXfrm>
    </dsp:sp>
    <dsp:sp modelId="{EE9DE142-0B43-4FB1-B63A-83CBD823A0C1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মৌলিক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গুলো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 rot="-5400000">
        <a:off x="1038004" y="50215"/>
        <a:ext cx="5010943" cy="869756"/>
      </dsp:txXfrm>
    </dsp:sp>
    <dsp:sp modelId="{F0AC8D43-3667-496B-9F19-03AF4C77FCD5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1">
          <a:gsLst>
            <a:gs pos="0">
              <a:schemeClr val="accent6">
                <a:tint val="45000"/>
                <a:satMod val="200000"/>
              </a:schemeClr>
            </a:gs>
            <a:gs pos="30000">
              <a:schemeClr val="accent6">
                <a:tint val="61000"/>
                <a:satMod val="200000"/>
              </a:schemeClr>
            </a:gs>
            <a:gs pos="45000">
              <a:schemeClr val="accent6">
                <a:tint val="66000"/>
                <a:satMod val="200000"/>
              </a:schemeClr>
            </a:gs>
            <a:gs pos="55000">
              <a:schemeClr val="accent6">
                <a:tint val="66000"/>
                <a:satMod val="200000"/>
              </a:schemeClr>
            </a:gs>
            <a:gs pos="73000">
              <a:schemeClr val="accent6">
                <a:tint val="61000"/>
                <a:satMod val="200000"/>
              </a:schemeClr>
            </a:gs>
            <a:gs pos="100000">
              <a:schemeClr val="accent6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খ-</a:t>
          </a:r>
          <a:r>
            <a:rPr lang="en-US" sz="2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sz="2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0" y="1809570"/>
        <a:ext cx="1038004" cy="444858"/>
      </dsp:txXfrm>
    </dsp:sp>
    <dsp:sp modelId="{4C3BAAAA-B75D-4FED-9F7F-CCD6435B5A27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ভু-খন্ড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এবং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সার্বভৌমত্বের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কয়েটি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পার্থক্য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 rot="-5400000">
        <a:off x="1038004" y="1337621"/>
        <a:ext cx="5010943" cy="869756"/>
      </dsp:txXfrm>
    </dsp:sp>
    <dsp:sp modelId="{11972618-C32C-4FF7-9F16-55B4C2402ED3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1">
          <a:gsLst>
            <a:gs pos="0">
              <a:schemeClr val="accent2">
                <a:tint val="45000"/>
                <a:satMod val="200000"/>
              </a:schemeClr>
            </a:gs>
            <a:gs pos="30000">
              <a:schemeClr val="accent2">
                <a:tint val="61000"/>
                <a:satMod val="200000"/>
              </a:schemeClr>
            </a:gs>
            <a:gs pos="45000">
              <a:schemeClr val="accent2">
                <a:tint val="66000"/>
                <a:satMod val="200000"/>
              </a:schemeClr>
            </a:gs>
            <a:gs pos="55000">
              <a:schemeClr val="accent2">
                <a:tint val="66000"/>
                <a:satMod val="200000"/>
              </a:schemeClr>
            </a:gs>
            <a:gs pos="73000">
              <a:schemeClr val="accent2">
                <a:tint val="61000"/>
                <a:satMod val="200000"/>
              </a:schemeClr>
            </a:gs>
            <a:gs pos="100000">
              <a:schemeClr val="accent2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2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গ-</a:t>
          </a:r>
          <a:r>
            <a:rPr lang="en-US" sz="26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গ্রুপ</a:t>
          </a:r>
          <a:r>
            <a:rPr lang="en-US" sz="2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 rot="-5400000">
        <a:off x="0" y="3096976"/>
        <a:ext cx="1038004" cy="444858"/>
      </dsp:txXfrm>
    </dsp:sp>
    <dsp:sp modelId="{563BC113-CF78-47D9-8C8B-889FF14367BA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কি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ও ৩টি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সরকার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পদ্ধতি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লিখ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 rot="-5400000">
        <a:off x="1038004" y="2625025"/>
        <a:ext cx="5010943" cy="869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5DE15-C618-417C-A9F5-7E3811B535B3}">
      <dsp:nvSpPr>
        <dsp:cNvPr id="0" name=""/>
        <dsp:cNvSpPr/>
      </dsp:nvSpPr>
      <dsp:spPr>
        <a:xfrm>
          <a:off x="0" y="126624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9F03A-D949-4F73-901A-757A237CEEF9}">
      <dsp:nvSpPr>
        <dsp:cNvPr id="0" name=""/>
        <dsp:cNvSpPr/>
      </dsp:nvSpPr>
      <dsp:spPr>
        <a:xfrm>
          <a:off x="384810" y="103008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১.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বিশ্ব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মানচিত্রে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ভূ-খন্ড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কবে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স্থান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পায়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 </a:t>
          </a:r>
        </a:p>
      </dsp:txBody>
      <dsp:txXfrm>
        <a:off x="407867" y="1053137"/>
        <a:ext cx="5341226" cy="426206"/>
      </dsp:txXfrm>
    </dsp:sp>
    <dsp:sp modelId="{C365A78A-7BB7-45D4-BC5A-B81F9E8EB3F7}">
      <dsp:nvSpPr>
        <dsp:cNvPr id="0" name=""/>
        <dsp:cNvSpPr/>
      </dsp:nvSpPr>
      <dsp:spPr>
        <a:xfrm>
          <a:off x="0" y="199200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94BE0-D639-45FB-B421-AA5ED0C4D2FD}">
      <dsp:nvSpPr>
        <dsp:cNvPr id="0" name=""/>
        <dsp:cNvSpPr/>
      </dsp:nvSpPr>
      <dsp:spPr>
        <a:xfrm>
          <a:off x="384810" y="175584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২.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আমাদের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দেশের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গুরুত্ত্বপূর্ণ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কোনটি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sp:txBody>
      <dsp:txXfrm>
        <a:off x="407867" y="1778897"/>
        <a:ext cx="5341226" cy="426206"/>
      </dsp:txXfrm>
    </dsp:sp>
    <dsp:sp modelId="{FEF06AFD-6DD0-4642-965D-FC494A72CA62}">
      <dsp:nvSpPr>
        <dsp:cNvPr id="0" name=""/>
        <dsp:cNvSpPr/>
      </dsp:nvSpPr>
      <dsp:spPr>
        <a:xfrm>
          <a:off x="0" y="271776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9F96C-B751-4606-914F-A4403E6C80AC}">
      <dsp:nvSpPr>
        <dsp:cNvPr id="0" name=""/>
        <dsp:cNvSpPr/>
      </dsp:nvSpPr>
      <dsp:spPr>
        <a:xfrm>
          <a:off x="384810" y="248160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৩.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সবচেয়ে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কম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এবং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বেশি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জনসমষ্টি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রয়েছে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রাষ্ট্রে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sp:txBody>
      <dsp:txXfrm>
        <a:off x="407867" y="2504657"/>
        <a:ext cx="5341226" cy="426206"/>
      </dsp:txXfrm>
    </dsp:sp>
    <dsp:sp modelId="{5469CB90-5765-4541-ADA9-1A28AED1E531}">
      <dsp:nvSpPr>
        <dsp:cNvPr id="0" name=""/>
        <dsp:cNvSpPr/>
      </dsp:nvSpPr>
      <dsp:spPr>
        <a:xfrm>
          <a:off x="0" y="3443520"/>
          <a:ext cx="76962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597F2-2AF1-4D1C-84EF-C8D25473BAA9}">
      <dsp:nvSpPr>
        <dsp:cNvPr id="0" name=""/>
        <dsp:cNvSpPr/>
      </dsp:nvSpPr>
      <dsp:spPr>
        <a:xfrm>
          <a:off x="384810" y="3207360"/>
          <a:ext cx="5387340" cy="47232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৪.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গনতান্ত্রিক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কি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600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বুঝ</a:t>
          </a:r>
          <a:r>
            <a:rPr lang="en-US" sz="1600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? </a:t>
          </a:r>
        </a:p>
      </dsp:txBody>
      <dsp:txXfrm>
        <a:off x="407867" y="3230417"/>
        <a:ext cx="534122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209AA-97E3-4A5E-94DB-2D962D2E2511}">
      <dsp:nvSpPr>
        <dsp:cNvPr id="0" name=""/>
        <dsp:cNvSpPr/>
      </dsp:nvSpPr>
      <dsp:spPr>
        <a:xfrm>
          <a:off x="2683592" y="57282"/>
          <a:ext cx="2787731" cy="1465804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বাড়ির</a:t>
          </a:r>
          <a:r>
            <a:rPr lang="en-US" sz="4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4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726524" y="100214"/>
        <a:ext cx="2701867" cy="1379940"/>
      </dsp:txXfrm>
    </dsp:sp>
    <dsp:sp modelId="{3FCFA3EA-4A1C-405D-80C2-972E0B027E52}">
      <dsp:nvSpPr>
        <dsp:cNvPr id="0" name=""/>
        <dsp:cNvSpPr/>
      </dsp:nvSpPr>
      <dsp:spPr>
        <a:xfrm>
          <a:off x="452044" y="1523086"/>
          <a:ext cx="2510321" cy="1381925"/>
        </a:xfrm>
        <a:custGeom>
          <a:avLst/>
          <a:gdLst/>
          <a:ahLst/>
          <a:cxnLst/>
          <a:rect l="0" t="0" r="0" b="0"/>
          <a:pathLst>
            <a:path>
              <a:moveTo>
                <a:pt x="2510321" y="0"/>
              </a:moveTo>
              <a:lnTo>
                <a:pt x="0" y="1381925"/>
              </a:lnTo>
            </a:path>
          </a:pathLst>
        </a:cu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6CB5B-84E0-461C-BF37-01D430CB7F24}">
      <dsp:nvSpPr>
        <dsp:cNvPr id="0" name=""/>
        <dsp:cNvSpPr/>
      </dsp:nvSpPr>
      <dsp:spPr>
        <a:xfrm>
          <a:off x="452044" y="1925481"/>
          <a:ext cx="8077294" cy="1959061"/>
        </a:xfrm>
        <a:prstGeom prst="roundRect">
          <a:avLst>
            <a:gd name="adj" fmla="val 10000"/>
          </a:avLst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itchFamily="2" charset="0"/>
              <a:cs typeface="NikoshBAN" pitchFamily="2" charset="0"/>
            </a:rPr>
            <a:t>একটি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স্বাধীন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রাষ্ট্র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গঠনের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মূখ্য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উপাদান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গুলোর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কতটুকু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প্রয়োজনীয়তা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রয়েছে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কর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। </a:t>
          </a:r>
        </a:p>
      </dsp:txBody>
      <dsp:txXfrm>
        <a:off x="509423" y="1982860"/>
        <a:ext cx="7962536" cy="1844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713CA-7D56-4E7E-9E4F-97899E2B3BA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7E477-5C54-41A5-91C9-A74DF98DE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8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3CE43-5B0E-46A9-ABB4-42B548912A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A057E1-0E80-42D2-8E5C-3E063B3D60D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3356ED-6D0B-4361-A463-F66286F6E18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6983" y="773812"/>
            <a:ext cx="9012523" cy="3752667"/>
            <a:chOff x="-301005" y="-1664026"/>
            <a:chExt cx="11265654" cy="66947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-301005" y="-1664026"/>
              <a:ext cx="4589585" cy="31141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86713" y="1698843"/>
              <a:ext cx="5777936" cy="333192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1547446" y="2150988"/>
            <a:ext cx="9439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ক্লাসে সবাইকে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¯^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Kalpurush" panose="02000600000000000000" pitchFamily="2" charset="0"/>
              </a:rPr>
              <a:t>vMZg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221" y="821758"/>
            <a:ext cx="6172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*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সমুদ্রসীমা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*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আকাশসীমা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64249" y="1872890"/>
            <a:ext cx="7537450" cy="4038600"/>
            <a:chOff x="990600" y="2286000"/>
            <a:chExt cx="7537450" cy="4038600"/>
          </a:xfrm>
          <a:noFill/>
        </p:grpSpPr>
        <p:pic>
          <p:nvPicPr>
            <p:cNvPr id="4" name="Picture 3" descr="Sawah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3962400"/>
              <a:ext cx="3581400" cy="2347996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" name="Picture 4" descr="450px-MacedonEmpi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962400"/>
              <a:ext cx="3651250" cy="23622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Down Arrow 5"/>
            <p:cNvSpPr/>
            <p:nvPr/>
          </p:nvSpPr>
          <p:spPr>
            <a:xfrm>
              <a:off x="3200400" y="2286000"/>
              <a:ext cx="3883572" cy="1676400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স্থলভাগ</a:t>
              </a:r>
              <a:endParaRPr 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152400" y="228600"/>
            <a:ext cx="1811849" cy="164429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ভূ-খন্ড</a:t>
            </a:r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709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onhusain_1331742841_1-kkk.JPG"/>
          <p:cNvPicPr>
            <a:picLocks noChangeAspect="1"/>
          </p:cNvPicPr>
          <p:nvPr/>
        </p:nvPicPr>
        <p:blipFill rotWithShape="1">
          <a:blip r:embed="rId2"/>
          <a:srcRect b="17808"/>
          <a:stretch/>
        </p:blipFill>
        <p:spPr>
          <a:xfrm>
            <a:off x="20" y="10"/>
            <a:ext cx="6095980" cy="3428990"/>
          </a:xfrm>
          <a:prstGeom prst="rect">
            <a:avLst/>
          </a:prstGeom>
          <a:noFill/>
        </p:spPr>
      </p:pic>
      <p:pic>
        <p:nvPicPr>
          <p:cNvPr id="2" name="Picture 1" descr="image_1457_180101.jpg"/>
          <p:cNvPicPr>
            <a:picLocks noChangeAspect="1"/>
          </p:cNvPicPr>
          <p:nvPr/>
        </p:nvPicPr>
        <p:blipFill rotWithShape="1">
          <a:blip r:embed="rId3"/>
          <a:srcRect t="9274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  <a:noFill/>
        </p:spPr>
      </p:pic>
      <p:pic>
        <p:nvPicPr>
          <p:cNvPr id="5" name="Picture 4" descr="parjotan.jpg"/>
          <p:cNvPicPr>
            <a:picLocks noChangeAspect="1"/>
          </p:cNvPicPr>
          <p:nvPr/>
        </p:nvPicPr>
        <p:blipFill rotWithShape="1">
          <a:blip r:embed="rId4"/>
          <a:srcRect t="10273" b="1491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  <a:noFill/>
        </p:spPr>
      </p:pic>
      <p:pic>
        <p:nvPicPr>
          <p:cNvPr id="3" name="Picture 2" descr="image_88820_0.jpg"/>
          <p:cNvPicPr>
            <a:picLocks noChangeAspect="1"/>
          </p:cNvPicPr>
          <p:nvPr/>
        </p:nvPicPr>
        <p:blipFill rotWithShape="1">
          <a:blip r:embed="rId5"/>
          <a:srcRect t="25110" r="2" b="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6858" y="2761554"/>
            <a:ext cx="3618284" cy="1345720"/>
          </a:xfrm>
          <a:prstGeom prst="ellips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সমুদ্রসীমা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1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2245810"/>
            <a:ext cx="9144000" cy="135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আকাশসীমা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 descr="1283848797.gif"/>
          <p:cNvPicPr>
            <a:picLocks noChangeAspect="1"/>
          </p:cNvPicPr>
          <p:nvPr/>
        </p:nvPicPr>
        <p:blipFill rotWithShape="1">
          <a:blip r:embed="rId2"/>
          <a:srcRect t="16721" r="1" b="9386"/>
          <a:stretch/>
        </p:blipFill>
        <p:spPr>
          <a:xfrm>
            <a:off x="3649318" y="10"/>
            <a:ext cx="8542682" cy="213046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2" name="Picture 1" descr="Photo1527.jpg"/>
          <p:cNvPicPr>
            <a:picLocks noChangeAspect="1"/>
          </p:cNvPicPr>
          <p:nvPr/>
        </p:nvPicPr>
        <p:blipFill rotWithShape="1">
          <a:blip r:embed="rId3"/>
          <a:srcRect t="21304" r="2" b="15221"/>
          <a:stretch/>
        </p:blipFill>
        <p:spPr>
          <a:xfrm>
            <a:off x="20" y="-6956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</p:spPr>
      </p:pic>
      <p:pic>
        <p:nvPicPr>
          <p:cNvPr id="3" name="Picture 2" descr="71608684_6a84d092-b1f1-4cf5-ab1f-d724f2f1091e.jpg"/>
          <p:cNvPicPr>
            <a:picLocks noChangeAspect="1"/>
          </p:cNvPicPr>
          <p:nvPr/>
        </p:nvPicPr>
        <p:blipFill rotWithShape="1">
          <a:blip r:embed="rId4"/>
          <a:srcRect r="1" b="13611"/>
          <a:stretch/>
        </p:blipFill>
        <p:spPr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</p:spPr>
      </p:pic>
      <p:pic>
        <p:nvPicPr>
          <p:cNvPr id="4" name="Picture 3" descr="tuhin000_1330869348_9-cumulus-clouds-blue-sky-764422-sw.jpg"/>
          <p:cNvPicPr>
            <a:picLocks noChangeAspect="1"/>
          </p:cNvPicPr>
          <p:nvPr/>
        </p:nvPicPr>
        <p:blipFill rotWithShape="1">
          <a:blip r:embed="rId5"/>
          <a:srcRect t="28460" r="-2" b="36137"/>
          <a:stretch/>
        </p:blipFill>
        <p:spPr>
          <a:xfrm>
            <a:off x="20" y="4682840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88704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0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47086"/>
            <a:ext cx="2602832" cy="2137062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C.sk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411" y="914399"/>
            <a:ext cx="2915653" cy="2226499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Same Side Corner Rectangle 3"/>
          <p:cNvSpPr/>
          <p:nvPr/>
        </p:nvSpPr>
        <p:spPr>
          <a:xfrm>
            <a:off x="5117432" y="76199"/>
            <a:ext cx="1981200" cy="838200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05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23311"/>
            <a:ext cx="1145406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ভূ-খন্ডের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গনতান্ত্রিক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রাজতান্ত্রিক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একনায়কতন্ত্র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lvl="1" algn="ctr"/>
            <a:r>
              <a:rPr lang="en-US" sz="20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ধনিকতন্ত্র</a:t>
            </a:r>
            <a:r>
              <a:rPr lang="en-US" sz="2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6" name="Picture 5" descr="perliament_357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074" y="1063784"/>
            <a:ext cx="3352800" cy="2077114"/>
          </a:xfrm>
          <a:prstGeom prst="roundRect">
            <a:avLst>
              <a:gd name="adj" fmla="val 4167"/>
            </a:avLst>
          </a:prstGeom>
          <a:noFill/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5870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439652" y="453189"/>
            <a:ext cx="4376801" cy="1676400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058" y="2326105"/>
            <a:ext cx="10080458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সার্বভৌমের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আদর্শই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চুড়ান্ত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ক্ষমতাকেই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       ১.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       ২.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35817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50625304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1229710" y="391510"/>
            <a:ext cx="2869324" cy="1066800"/>
          </a:xfrm>
          <a:prstGeom prst="downArrowCallou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10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800871" y="431756"/>
            <a:ext cx="3876935" cy="137160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2650782"/>
              </p:ext>
            </p:extLst>
          </p:nvPr>
        </p:nvGraphicFramePr>
        <p:xfrm>
          <a:off x="2213810" y="1776664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399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9622640"/>
              </p:ext>
            </p:extLst>
          </p:nvPr>
        </p:nvGraphicFramePr>
        <p:xfrm>
          <a:off x="1986455" y="737936"/>
          <a:ext cx="8643514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2523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60" y="319964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97791" y="1323975"/>
            <a:ext cx="6431934" cy="186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11500" b="1" dirty="0" err="1">
                <a:ln w="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4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363430" y="533401"/>
            <a:ext cx="3700000" cy="78319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পরিচিতি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97791" y="1316594"/>
            <a:ext cx="7424382" cy="50978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endParaRPr lang="bn-IN" dirty="0"/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               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cÖv‡Yk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PµeËx</a:t>
            </a:r>
            <a:r>
              <a:rPr lang="en-US" sz="6000" b="1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©</a:t>
            </a:r>
            <a:endParaRPr lang="bn-IN" sz="8800" b="1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SutonnyMJ" pitchFamily="2" charset="0"/>
              </a:rPr>
              <a:t>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আইসিটি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      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evBkvix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D”P we`¨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vjq</a:t>
            </a:r>
            <a:r>
              <a:rPr lang="en-US" sz="2400" dirty="0" smtClean="0">
                <a:solidFill>
                  <a:srgbClr val="002060"/>
                </a:solidFill>
                <a:latin typeface="SutonnyMJ" pitchFamily="2" charset="0"/>
              </a:rPr>
              <a:t> I </a:t>
            </a:r>
            <a:r>
              <a:rPr lang="en-US" sz="2400" dirty="0" err="1" smtClean="0">
                <a:solidFill>
                  <a:srgbClr val="002060"/>
                </a:solidFill>
                <a:latin typeface="SutonnyMJ" pitchFamily="2" charset="0"/>
              </a:rPr>
              <a:t>K‡jR</a:t>
            </a:r>
            <a:endParaRPr lang="en-US" sz="24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Email: </a:t>
            </a:r>
            <a:r>
              <a:rPr lang="en-US" sz="1600" dirty="0" smtClean="0">
                <a:solidFill>
                  <a:srgbClr val="002060"/>
                </a:solidFill>
              </a:rPr>
              <a:t>Praneshcb7@gmail.com</a:t>
            </a:r>
            <a:endParaRPr lang="bn-IN" sz="1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342509"/>
            <a:ext cx="2879677" cy="355150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07" y="4134798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8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936" y="176493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SutonnyMJ" pitchFamily="2" charset="0"/>
              </a:rPr>
              <a:t>Kw¤úDUvi</a:t>
            </a:r>
            <a:r>
              <a:rPr lang="en-US" sz="8800" b="1" dirty="0" smtClean="0">
                <a:solidFill>
                  <a:srgbClr val="FF0000"/>
                </a:solidFill>
                <a:latin typeface="SutonnyMJ" pitchFamily="2" charset="0"/>
              </a:rPr>
              <a:t> I Z_¨ cÖhyw³</a:t>
            </a:r>
            <a:endParaRPr lang="en-US" sz="8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4" y="1374444"/>
            <a:ext cx="6457096" cy="3825354"/>
          </a:xfrm>
        </p:spPr>
      </p:pic>
    </p:spTree>
    <p:extLst>
      <p:ext uri="{BB962C8B-B14F-4D97-AF65-F5344CB8AC3E}">
        <p14:creationId xmlns:p14="http://schemas.microsoft.com/office/powerpoint/2010/main" val="246448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53385" y="1357537"/>
            <a:ext cx="4544703" cy="33918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dirty="0" smtClean="0">
              <a:solidFill>
                <a:srgbClr val="FF0000"/>
              </a:solidFill>
            </a:endParaRP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Webdings" pitchFamily="18" charset="2"/>
                <a:cs typeface="NikoshBAN" panose="02000000000000000000" pitchFamily="2" charset="0"/>
              </a:rPr>
              <a:t> তারিখঃ </a:t>
            </a:r>
            <a:r>
              <a:rPr lang="en-US" sz="2800" dirty="0" smtClean="0">
                <a:solidFill>
                  <a:srgbClr val="FF0000"/>
                </a:solidFill>
                <a:latin typeface="MuhuriMJ" pitchFamily="2" charset="0"/>
                <a:cs typeface="NikoshBAN" pitchFamily="2" charset="0"/>
              </a:rPr>
              <a:t>16</a:t>
            </a:r>
            <a:r>
              <a:rPr lang="en-US" sz="2800" dirty="0" smtClean="0">
                <a:solidFill>
                  <a:srgbClr val="FF0000"/>
                </a:solidFill>
                <a:latin typeface="MuhuriMJ" pitchFamily="2" charset="0"/>
                <a:cs typeface="NikoshBAN" pitchFamily="2" charset="0"/>
              </a:rPr>
              <a:t>/০9/২০২১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IN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75736" y="240445"/>
            <a:ext cx="3700000" cy="102155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</a:rPr>
              <a:t>বিষয়</a:t>
            </a:r>
            <a:endParaRPr lang="en-US" sz="4000" b="1" spc="50" dirty="0">
              <a:ln w="0">
                <a:solidFill>
                  <a:srgbClr val="002060"/>
                </a:solidFill>
              </a:ln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64" y="3864287"/>
            <a:ext cx="90233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3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22" r="1" b="1068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496" r="561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</a:t>
            </a:r>
            <a:r>
              <a:rPr lang="en-US" sz="4400" b="1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8291" y="1371599"/>
            <a:ext cx="4645250" cy="1186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2862" y="3756282"/>
            <a:ext cx="5985688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1" b="1399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672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7980" y="824540"/>
            <a:ext cx="11180578" cy="5290963"/>
            <a:chOff x="762000" y="1903685"/>
            <a:chExt cx="6172200" cy="3211366"/>
          </a:xfrm>
          <a:noFill/>
        </p:grpSpPr>
        <p:sp>
          <p:nvSpPr>
            <p:cNvPr id="3" name="Rectangle 2"/>
            <p:cNvSpPr/>
            <p:nvPr/>
          </p:nvSpPr>
          <p:spPr>
            <a:xfrm>
              <a:off x="762000" y="2524251"/>
              <a:ext cx="6172200" cy="25908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নিদির্ষ্ট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ভূ-খন্ডে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উপাদানের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সমন্বয়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রাষ্টের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সবচেয়ে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গুরুত্বপূর্ণ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উপাদানটি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4" name="Diagonal Stripe 3"/>
            <p:cNvSpPr/>
            <p:nvPr/>
          </p:nvSpPr>
          <p:spPr>
            <a:xfrm>
              <a:off x="2209800" y="1903685"/>
              <a:ext cx="3276600" cy="457200"/>
            </a:xfrm>
            <a:prstGeom prst="diagStrip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54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en-US" sz="5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3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10800000"/>
              <a:gd name="adj2" fmla="val 162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Block Arc 2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5400000"/>
              <a:gd name="adj2" fmla="val 108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0"/>
              <a:gd name="adj2" fmla="val 540000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3736428" y="699552"/>
            <a:ext cx="5237510" cy="4928538"/>
          </a:xfrm>
          <a:prstGeom prst="blockArc">
            <a:avLst>
              <a:gd name="adj1" fmla="val 16200000"/>
              <a:gd name="adj2" fmla="val 0"/>
              <a:gd name="adj3" fmla="val 4637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4861890" y="2149119"/>
            <a:ext cx="2739336" cy="2311067"/>
            <a:chOff x="3193226" y="1826313"/>
            <a:chExt cx="2300347" cy="2062373"/>
          </a:xfr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3193226" y="1826313"/>
              <a:ext cx="2300347" cy="2062373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 txBox="1"/>
            <p:nvPr/>
          </p:nvSpPr>
          <p:spPr>
            <a:xfrm>
              <a:off x="3530104" y="2128341"/>
              <a:ext cx="1626591" cy="145831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</a:t>
              </a:r>
              <a:r>
                <a:rPr lang="en-US" sz="24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24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90075" y="400884"/>
            <a:ext cx="1960651" cy="1702157"/>
            <a:chOff x="3437475" y="-112749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3437475" y="-112749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0"/>
            <p:cNvSpPr txBox="1"/>
            <p:nvPr/>
          </p:nvSpPr>
          <p:spPr>
            <a:xfrm>
              <a:off x="3702814" y="128052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জনসমষ্টি</a:t>
              </a:r>
              <a:endParaRPr lang="en-US" sz="20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72068" y="2408576"/>
            <a:ext cx="2157615" cy="1842568"/>
            <a:chOff x="5585579" y="2035354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5585579" y="2035354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 txBox="1"/>
            <p:nvPr/>
          </p:nvSpPr>
          <p:spPr>
            <a:xfrm>
              <a:off x="5850918" y="2276155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সার্বভৌমত্ত্ব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90075" y="4754958"/>
            <a:ext cx="1811849" cy="1644290"/>
            <a:chOff x="3437475" y="4183458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Oval 12"/>
            <p:cNvSpPr/>
            <p:nvPr/>
          </p:nvSpPr>
          <p:spPr>
            <a:xfrm>
              <a:off x="3437475" y="4183458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4"/>
            <p:cNvSpPr txBox="1"/>
            <p:nvPr/>
          </p:nvSpPr>
          <p:spPr>
            <a:xfrm>
              <a:off x="3702814" y="4424259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5860" y="2408576"/>
            <a:ext cx="2157615" cy="1842568"/>
            <a:chOff x="1289371" y="2035354"/>
            <a:chExt cx="1811849" cy="16442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1289371" y="2035354"/>
              <a:ext cx="1811849" cy="1644290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6"/>
            <p:cNvSpPr txBox="1"/>
            <p:nvPr/>
          </p:nvSpPr>
          <p:spPr>
            <a:xfrm>
              <a:off x="1554710" y="2276155"/>
              <a:ext cx="1281171" cy="1162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নির্দিষ্ট্র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ভূ-খন্ড</a:t>
              </a:r>
              <a:r>
                <a:rPr lang="en-US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1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286075" y="3571557"/>
            <a:ext cx="1811849" cy="164429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7" name="Rounded Rectangle 6"/>
          <p:cNvSpPr/>
          <p:nvPr/>
        </p:nvSpPr>
        <p:spPr>
          <a:xfrm>
            <a:off x="967287" y="4676306"/>
            <a:ext cx="10505957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জনসমষ্টি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বতর্মানে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১৪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77" y="288680"/>
            <a:ext cx="2679031" cy="8223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09" y="607552"/>
            <a:ext cx="5170511" cy="3993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876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</TotalTime>
  <Words>275</Words>
  <Application>Microsoft Office PowerPoint</Application>
  <PresentationFormat>Widescreen</PresentationFormat>
  <Paragraphs>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Bookman Old Style</vt:lpstr>
      <vt:lpstr>Calibri</vt:lpstr>
      <vt:lpstr>Gill Sans MT</vt:lpstr>
      <vt:lpstr>Kalpurush</vt:lpstr>
      <vt:lpstr>MuhuriMJ</vt:lpstr>
      <vt:lpstr>NikoshBAN</vt:lpstr>
      <vt:lpstr>SutonnyMJ</vt:lpstr>
      <vt:lpstr>Vrinda</vt:lpstr>
      <vt:lpstr>Webdings</vt:lpstr>
      <vt:lpstr>Wingdings</vt:lpstr>
      <vt:lpstr>Wingdings 3</vt:lpstr>
      <vt:lpstr>Origin</vt:lpstr>
      <vt:lpstr>PowerPoint Presentation</vt:lpstr>
      <vt:lpstr>PowerPoint Presentation</vt:lpstr>
      <vt:lpstr>Kw¤úDUvi I Z_¨ cÖhyw³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Mohanpur GPS</dc:creator>
  <cp:lastModifiedBy>Dell</cp:lastModifiedBy>
  <cp:revision>13</cp:revision>
  <dcterms:created xsi:type="dcterms:W3CDTF">2020-04-27T03:41:26Z</dcterms:created>
  <dcterms:modified xsi:type="dcterms:W3CDTF">2021-09-16T10:02:06Z</dcterms:modified>
</cp:coreProperties>
</file>