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5" r:id="rId2"/>
    <p:sldId id="276" r:id="rId3"/>
    <p:sldId id="277" r:id="rId4"/>
    <p:sldId id="278" r:id="rId5"/>
    <p:sldId id="256" r:id="rId6"/>
    <p:sldId id="271" r:id="rId7"/>
    <p:sldId id="270" r:id="rId8"/>
    <p:sldId id="266" r:id="rId9"/>
    <p:sldId id="272" r:id="rId10"/>
    <p:sldId id="260" r:id="rId11"/>
    <p:sldId id="267" r:id="rId12"/>
    <p:sldId id="268" r:id="rId13"/>
    <p:sldId id="259" r:id="rId14"/>
    <p:sldId id="261" r:id="rId15"/>
    <p:sldId id="269" r:id="rId16"/>
    <p:sldId id="262" r:id="rId17"/>
    <p:sldId id="263" r:id="rId18"/>
    <p:sldId id="264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E0477-7FF1-4A6B-B86F-FD2A0299E9C6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1C8CAF-8334-4E11-9C52-256378A17098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bn-BD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সহিংসতার কারণ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9CAC04-CCE6-445A-B139-3DB31BD86DF7}" type="parTrans" cxnId="{E4793DDE-B8BF-4BA1-A036-6202586A9BF1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A71A2B-662D-4FB4-AC26-DAEDC97AFAF4}" type="sibTrans" cxnId="{E4793DDE-B8BF-4BA1-A036-6202586A9BF1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6F1C03-62DA-470B-AFED-9A039B6228E4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bn-BD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পুরুষের দৃষ্টিভঙ্গি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08EEEA-F7A0-4811-A145-C56549FD8256}" type="parTrans" cxnId="{A90A7D12-0071-4A52-8419-4BDE1A6374D7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FF8405-F1F5-4388-8FA6-34022335641F}" type="sibTrans" cxnId="{A90A7D12-0071-4A52-8419-4BDE1A6374D7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 sz="1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C7862C-7280-4DA2-B37F-92565ED08AA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দারিদ্র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E49157-1454-4602-A1DA-BD0C13665C0F}" type="parTrans" cxnId="{148D6D61-A60B-4EF9-8CBC-2ACD6C6778A0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7E8D08-C84D-40DE-94AE-595EB74D1407}" type="sibTrans" cxnId="{148D6D61-A60B-4EF9-8CBC-2ACD6C6778A0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 sz="1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96CCC9-CCC9-40F2-B17B-64C18D2D557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bn-BD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পারিবারিক ও সামাজিক ম</a:t>
          </a:r>
          <a:r>
            <a:rPr lang="en-US" sz="1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র্যাদা</a:t>
          </a:r>
          <a:endParaRPr lang="en-US" sz="1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A21459-3D4B-40AE-BB8B-D0D79767BF0D}" type="parTrans" cxnId="{14DD7025-C7D4-4AC1-B52D-B35ED1879EB3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B5B13C-5669-47AE-BC73-5A0C8C1BA1DF}" type="sibTrans" cxnId="{14DD7025-C7D4-4AC1-B52D-B35ED1879EB3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 sz="1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2A40B8-6A5F-49B1-A759-2F53AF7B77E1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bn-BD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যৌ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তুক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প্রথা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A34A90-2565-4C51-A891-0C5DC074A0A2}" type="parTrans" cxnId="{EC49BF7B-9A50-4C0C-9244-6E22D2C995A9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6915F8-8A40-4151-91A6-3FED3BCF4902}" type="sibTrans" cxnId="{EC49BF7B-9A50-4C0C-9244-6E22D2C995A9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 sz="1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1BBE4A-81A8-45D1-B94A-2D3D6228BB0E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bn-BD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কন্যা সন্তানকে গুরুত্ব না দেওয়া</a:t>
          </a:r>
          <a:endParaRPr lang="en-US" sz="1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264244-BBF8-4DF2-8E0E-9C3A0D695065}" type="parTrans" cxnId="{58DD9C37-4207-4A9D-B34C-ECC1B091B7C5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3E4A73-691B-4603-B9A0-4911B28E6E70}" type="sibTrans" cxnId="{58DD9C37-4207-4A9D-B34C-ECC1B091B7C5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 sz="1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68A4F5-B171-419F-97B6-EC9D0C897536}" type="pres">
      <dgm:prSet presAssocID="{931E0477-7FF1-4A6B-B86F-FD2A0299E9C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90EE73-791A-4301-AB96-945D9A3C587C}" type="pres">
      <dgm:prSet presAssocID="{F81C8CAF-8334-4E11-9C52-256378A17098}" presName="centerShape" presStyleLbl="node0" presStyleIdx="0" presStyleCnt="1" custLinFactNeighborY="518"/>
      <dgm:spPr/>
      <dgm:t>
        <a:bodyPr/>
        <a:lstStyle/>
        <a:p>
          <a:endParaRPr lang="en-US"/>
        </a:p>
      </dgm:t>
    </dgm:pt>
    <dgm:pt modelId="{EDE94CC7-23E0-4696-803E-9243DB47F0C3}" type="pres">
      <dgm:prSet presAssocID="{CC6F1C03-62DA-470B-AFED-9A039B6228E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72A5F-CE2D-443F-891E-B5438C85BA0C}" type="pres">
      <dgm:prSet presAssocID="{CC6F1C03-62DA-470B-AFED-9A039B6228E4}" presName="dummy" presStyleCnt="0"/>
      <dgm:spPr/>
    </dgm:pt>
    <dgm:pt modelId="{9367116F-E87F-42F4-A0F5-C4390F319BCF}" type="pres">
      <dgm:prSet presAssocID="{11FF8405-F1F5-4388-8FA6-34022335641F}" presName="sibTrans" presStyleLbl="sibTrans2D1" presStyleIdx="0" presStyleCnt="5"/>
      <dgm:spPr/>
      <dgm:t>
        <a:bodyPr/>
        <a:lstStyle/>
        <a:p>
          <a:endParaRPr lang="en-US"/>
        </a:p>
      </dgm:t>
    </dgm:pt>
    <dgm:pt modelId="{7DAFC5DB-06EB-4592-8D97-82AE271A51FD}" type="pres">
      <dgm:prSet presAssocID="{5B1BBE4A-81A8-45D1-B94A-2D3D6228BB0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925EC-A0FF-4007-95BE-DBCE7CAC5E6B}" type="pres">
      <dgm:prSet presAssocID="{5B1BBE4A-81A8-45D1-B94A-2D3D6228BB0E}" presName="dummy" presStyleCnt="0"/>
      <dgm:spPr/>
    </dgm:pt>
    <dgm:pt modelId="{8DBAD847-E987-4E9C-8129-ABF4354C3AF4}" type="pres">
      <dgm:prSet presAssocID="{ED3E4A73-691B-4603-B9A0-4911B28E6E7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8AC9E28-4261-4983-9257-645117D9B8E8}" type="pres">
      <dgm:prSet presAssocID="{FBC7862C-7280-4DA2-B37F-92565ED08AA7}" presName="node" presStyleLbl="node1" presStyleIdx="2" presStyleCnt="5" custRadScaleRad="100717" custRadScaleInc="4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1D8EE-8EA2-40F6-97D1-5486DA311498}" type="pres">
      <dgm:prSet presAssocID="{FBC7862C-7280-4DA2-B37F-92565ED08AA7}" presName="dummy" presStyleCnt="0"/>
      <dgm:spPr/>
    </dgm:pt>
    <dgm:pt modelId="{4AEFC40C-5906-42A6-884E-C8CC3D77DAF9}" type="pres">
      <dgm:prSet presAssocID="{D37E8D08-C84D-40DE-94AE-595EB74D1407}" presName="sibTrans" presStyleLbl="sibTrans2D1" presStyleIdx="2" presStyleCnt="5"/>
      <dgm:spPr/>
      <dgm:t>
        <a:bodyPr/>
        <a:lstStyle/>
        <a:p>
          <a:endParaRPr lang="en-US"/>
        </a:p>
      </dgm:t>
    </dgm:pt>
    <dgm:pt modelId="{E4526B96-56F7-4D72-9D7B-A8660468AEB2}" type="pres">
      <dgm:prSet presAssocID="{5D96CCC9-CCC9-40F2-B17B-64C18D2D557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B0A163-B710-4B1C-BE76-9188431664AD}" type="pres">
      <dgm:prSet presAssocID="{5D96CCC9-CCC9-40F2-B17B-64C18D2D5577}" presName="dummy" presStyleCnt="0"/>
      <dgm:spPr/>
    </dgm:pt>
    <dgm:pt modelId="{2D415AD9-4388-47A9-9024-D94C8A267847}" type="pres">
      <dgm:prSet presAssocID="{0AB5B13C-5669-47AE-BC73-5A0C8C1BA1DF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EE1C448-F662-4701-8D32-824E8F457D21}" type="pres">
      <dgm:prSet presAssocID="{D32A40B8-6A5F-49B1-A759-2F53AF7B77E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3EBE6-EAA9-4436-8718-76009C9EE3F1}" type="pres">
      <dgm:prSet presAssocID="{D32A40B8-6A5F-49B1-A759-2F53AF7B77E1}" presName="dummy" presStyleCnt="0"/>
      <dgm:spPr/>
    </dgm:pt>
    <dgm:pt modelId="{DFA529D9-B85B-4875-AA91-1F1D7F307DDC}" type="pres">
      <dgm:prSet presAssocID="{1A6915F8-8A40-4151-91A6-3FED3BCF4902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6357FEDD-4E16-4C04-A70D-FCD540A96B53}" type="presOf" srcId="{F81C8CAF-8334-4E11-9C52-256378A17098}" destId="{0E90EE73-791A-4301-AB96-945D9A3C587C}" srcOrd="0" destOrd="0" presId="urn:microsoft.com/office/officeart/2005/8/layout/radial6"/>
    <dgm:cxn modelId="{4EE96DFE-C4F6-4945-A6F4-DDBACE7B9CE8}" type="presOf" srcId="{5B1BBE4A-81A8-45D1-B94A-2D3D6228BB0E}" destId="{7DAFC5DB-06EB-4592-8D97-82AE271A51FD}" srcOrd="0" destOrd="0" presId="urn:microsoft.com/office/officeart/2005/8/layout/radial6"/>
    <dgm:cxn modelId="{E9BD144B-F895-41A0-9D51-5C875EB8B3AC}" type="presOf" srcId="{CC6F1C03-62DA-470B-AFED-9A039B6228E4}" destId="{EDE94CC7-23E0-4696-803E-9243DB47F0C3}" srcOrd="0" destOrd="0" presId="urn:microsoft.com/office/officeart/2005/8/layout/radial6"/>
    <dgm:cxn modelId="{12007E8D-F056-47FD-8F9A-1ABE103AC29A}" type="presOf" srcId="{D32A40B8-6A5F-49B1-A759-2F53AF7B77E1}" destId="{FEE1C448-F662-4701-8D32-824E8F457D21}" srcOrd="0" destOrd="0" presId="urn:microsoft.com/office/officeart/2005/8/layout/radial6"/>
    <dgm:cxn modelId="{A90A7D12-0071-4A52-8419-4BDE1A6374D7}" srcId="{F81C8CAF-8334-4E11-9C52-256378A17098}" destId="{CC6F1C03-62DA-470B-AFED-9A039B6228E4}" srcOrd="0" destOrd="0" parTransId="{7308EEEA-F7A0-4811-A145-C56549FD8256}" sibTransId="{11FF8405-F1F5-4388-8FA6-34022335641F}"/>
    <dgm:cxn modelId="{E4793DDE-B8BF-4BA1-A036-6202586A9BF1}" srcId="{931E0477-7FF1-4A6B-B86F-FD2A0299E9C6}" destId="{F81C8CAF-8334-4E11-9C52-256378A17098}" srcOrd="0" destOrd="0" parTransId="{959CAC04-CCE6-445A-B139-3DB31BD86DF7}" sibTransId="{02A71A2B-662D-4FB4-AC26-DAEDC97AFAF4}"/>
    <dgm:cxn modelId="{58DD9C37-4207-4A9D-B34C-ECC1B091B7C5}" srcId="{F81C8CAF-8334-4E11-9C52-256378A17098}" destId="{5B1BBE4A-81A8-45D1-B94A-2D3D6228BB0E}" srcOrd="1" destOrd="0" parTransId="{24264244-BBF8-4DF2-8E0E-9C3A0D695065}" sibTransId="{ED3E4A73-691B-4603-B9A0-4911B28E6E70}"/>
    <dgm:cxn modelId="{95396C73-E97A-45E5-8F4D-B5A8DF439A70}" type="presOf" srcId="{FBC7862C-7280-4DA2-B37F-92565ED08AA7}" destId="{88AC9E28-4261-4983-9257-645117D9B8E8}" srcOrd="0" destOrd="0" presId="urn:microsoft.com/office/officeart/2005/8/layout/radial6"/>
    <dgm:cxn modelId="{8A5F9025-1929-431A-8683-F02F8F0147C0}" type="presOf" srcId="{5D96CCC9-CCC9-40F2-B17B-64C18D2D5577}" destId="{E4526B96-56F7-4D72-9D7B-A8660468AEB2}" srcOrd="0" destOrd="0" presId="urn:microsoft.com/office/officeart/2005/8/layout/radial6"/>
    <dgm:cxn modelId="{9CC4CD9D-20A7-4583-94B7-146DF87820D2}" type="presOf" srcId="{931E0477-7FF1-4A6B-B86F-FD2A0299E9C6}" destId="{D968A4F5-B171-419F-97B6-EC9D0C897536}" srcOrd="0" destOrd="0" presId="urn:microsoft.com/office/officeart/2005/8/layout/radial6"/>
    <dgm:cxn modelId="{F50A7F7F-FD61-421D-A816-FD509B7AF3AE}" type="presOf" srcId="{11FF8405-F1F5-4388-8FA6-34022335641F}" destId="{9367116F-E87F-42F4-A0F5-C4390F319BCF}" srcOrd="0" destOrd="0" presId="urn:microsoft.com/office/officeart/2005/8/layout/radial6"/>
    <dgm:cxn modelId="{3A595C89-7974-4140-8EBC-798529E57A23}" type="presOf" srcId="{D37E8D08-C84D-40DE-94AE-595EB74D1407}" destId="{4AEFC40C-5906-42A6-884E-C8CC3D77DAF9}" srcOrd="0" destOrd="0" presId="urn:microsoft.com/office/officeart/2005/8/layout/radial6"/>
    <dgm:cxn modelId="{14DD7025-C7D4-4AC1-B52D-B35ED1879EB3}" srcId="{F81C8CAF-8334-4E11-9C52-256378A17098}" destId="{5D96CCC9-CCC9-40F2-B17B-64C18D2D5577}" srcOrd="3" destOrd="0" parTransId="{10A21459-3D4B-40AE-BB8B-D0D79767BF0D}" sibTransId="{0AB5B13C-5669-47AE-BC73-5A0C8C1BA1DF}"/>
    <dgm:cxn modelId="{328FC61E-FBD7-48A9-89B2-592581AB646F}" type="presOf" srcId="{0AB5B13C-5669-47AE-BC73-5A0C8C1BA1DF}" destId="{2D415AD9-4388-47A9-9024-D94C8A267847}" srcOrd="0" destOrd="0" presId="urn:microsoft.com/office/officeart/2005/8/layout/radial6"/>
    <dgm:cxn modelId="{148D6D61-A60B-4EF9-8CBC-2ACD6C6778A0}" srcId="{F81C8CAF-8334-4E11-9C52-256378A17098}" destId="{FBC7862C-7280-4DA2-B37F-92565ED08AA7}" srcOrd="2" destOrd="0" parTransId="{C0E49157-1454-4602-A1DA-BD0C13665C0F}" sibTransId="{D37E8D08-C84D-40DE-94AE-595EB74D1407}"/>
    <dgm:cxn modelId="{CAECC5EB-F0A2-4633-A13C-DAE1A6F273B0}" type="presOf" srcId="{1A6915F8-8A40-4151-91A6-3FED3BCF4902}" destId="{DFA529D9-B85B-4875-AA91-1F1D7F307DDC}" srcOrd="0" destOrd="0" presId="urn:microsoft.com/office/officeart/2005/8/layout/radial6"/>
    <dgm:cxn modelId="{2895C2E4-DE81-4E1E-BB1C-CB7DC779250D}" type="presOf" srcId="{ED3E4A73-691B-4603-B9A0-4911B28E6E70}" destId="{8DBAD847-E987-4E9C-8129-ABF4354C3AF4}" srcOrd="0" destOrd="0" presId="urn:microsoft.com/office/officeart/2005/8/layout/radial6"/>
    <dgm:cxn modelId="{EC49BF7B-9A50-4C0C-9244-6E22D2C995A9}" srcId="{F81C8CAF-8334-4E11-9C52-256378A17098}" destId="{D32A40B8-6A5F-49B1-A759-2F53AF7B77E1}" srcOrd="4" destOrd="0" parTransId="{4EA34A90-2565-4C51-A891-0C5DC074A0A2}" sibTransId="{1A6915F8-8A40-4151-91A6-3FED3BCF4902}"/>
    <dgm:cxn modelId="{915A40F4-F47E-40F5-984C-0F7A89F4D723}" type="presParOf" srcId="{D968A4F5-B171-419F-97B6-EC9D0C897536}" destId="{0E90EE73-791A-4301-AB96-945D9A3C587C}" srcOrd="0" destOrd="0" presId="urn:microsoft.com/office/officeart/2005/8/layout/radial6"/>
    <dgm:cxn modelId="{7B0BD78C-14B3-4770-AEE5-062EE400FE57}" type="presParOf" srcId="{D968A4F5-B171-419F-97B6-EC9D0C897536}" destId="{EDE94CC7-23E0-4696-803E-9243DB47F0C3}" srcOrd="1" destOrd="0" presId="urn:microsoft.com/office/officeart/2005/8/layout/radial6"/>
    <dgm:cxn modelId="{D62CB316-4DFF-4F87-B2D6-A580257030E1}" type="presParOf" srcId="{D968A4F5-B171-419F-97B6-EC9D0C897536}" destId="{2C472A5F-CE2D-443F-891E-B5438C85BA0C}" srcOrd="2" destOrd="0" presId="urn:microsoft.com/office/officeart/2005/8/layout/radial6"/>
    <dgm:cxn modelId="{7CB1BC80-8157-41BA-95B2-81AB1E658733}" type="presParOf" srcId="{D968A4F5-B171-419F-97B6-EC9D0C897536}" destId="{9367116F-E87F-42F4-A0F5-C4390F319BCF}" srcOrd="3" destOrd="0" presId="urn:microsoft.com/office/officeart/2005/8/layout/radial6"/>
    <dgm:cxn modelId="{4E2053B0-3E90-4252-901F-F4FBD1616805}" type="presParOf" srcId="{D968A4F5-B171-419F-97B6-EC9D0C897536}" destId="{7DAFC5DB-06EB-4592-8D97-82AE271A51FD}" srcOrd="4" destOrd="0" presId="urn:microsoft.com/office/officeart/2005/8/layout/radial6"/>
    <dgm:cxn modelId="{82B1207F-A667-445F-B258-3C535B426461}" type="presParOf" srcId="{D968A4F5-B171-419F-97B6-EC9D0C897536}" destId="{B48925EC-A0FF-4007-95BE-DBCE7CAC5E6B}" srcOrd="5" destOrd="0" presId="urn:microsoft.com/office/officeart/2005/8/layout/radial6"/>
    <dgm:cxn modelId="{1443B0BE-14C3-4BC5-9350-BCF22B39C81B}" type="presParOf" srcId="{D968A4F5-B171-419F-97B6-EC9D0C897536}" destId="{8DBAD847-E987-4E9C-8129-ABF4354C3AF4}" srcOrd="6" destOrd="0" presId="urn:microsoft.com/office/officeart/2005/8/layout/radial6"/>
    <dgm:cxn modelId="{69DEFAB8-D6BF-4964-8531-4DE5972F986C}" type="presParOf" srcId="{D968A4F5-B171-419F-97B6-EC9D0C897536}" destId="{88AC9E28-4261-4983-9257-645117D9B8E8}" srcOrd="7" destOrd="0" presId="urn:microsoft.com/office/officeart/2005/8/layout/radial6"/>
    <dgm:cxn modelId="{F8141D05-8EEC-4DED-A6BF-C3A1C9D47C10}" type="presParOf" srcId="{D968A4F5-B171-419F-97B6-EC9D0C897536}" destId="{D6D1D8EE-8EA2-40F6-97D1-5486DA311498}" srcOrd="8" destOrd="0" presId="urn:microsoft.com/office/officeart/2005/8/layout/radial6"/>
    <dgm:cxn modelId="{B22906C9-FBB6-4380-8F4F-603576FBE08E}" type="presParOf" srcId="{D968A4F5-B171-419F-97B6-EC9D0C897536}" destId="{4AEFC40C-5906-42A6-884E-C8CC3D77DAF9}" srcOrd="9" destOrd="0" presId="urn:microsoft.com/office/officeart/2005/8/layout/radial6"/>
    <dgm:cxn modelId="{CE166409-4A9E-4E62-AD1B-E439FAC7E830}" type="presParOf" srcId="{D968A4F5-B171-419F-97B6-EC9D0C897536}" destId="{E4526B96-56F7-4D72-9D7B-A8660468AEB2}" srcOrd="10" destOrd="0" presId="urn:microsoft.com/office/officeart/2005/8/layout/radial6"/>
    <dgm:cxn modelId="{25F67B91-CF55-453D-B315-2ECE5005BB15}" type="presParOf" srcId="{D968A4F5-B171-419F-97B6-EC9D0C897536}" destId="{97B0A163-B710-4B1C-BE76-9188431664AD}" srcOrd="11" destOrd="0" presId="urn:microsoft.com/office/officeart/2005/8/layout/radial6"/>
    <dgm:cxn modelId="{28E9510F-F8E3-471B-BFE3-1E03E5A665B2}" type="presParOf" srcId="{D968A4F5-B171-419F-97B6-EC9D0C897536}" destId="{2D415AD9-4388-47A9-9024-D94C8A267847}" srcOrd="12" destOrd="0" presId="urn:microsoft.com/office/officeart/2005/8/layout/radial6"/>
    <dgm:cxn modelId="{47DF0C3A-8DCB-4942-B6AF-9D21A06F7703}" type="presParOf" srcId="{D968A4F5-B171-419F-97B6-EC9D0C897536}" destId="{FEE1C448-F662-4701-8D32-824E8F457D21}" srcOrd="13" destOrd="0" presId="urn:microsoft.com/office/officeart/2005/8/layout/radial6"/>
    <dgm:cxn modelId="{E0F60103-CFDA-4AC1-AE32-5A1272F11A9F}" type="presParOf" srcId="{D968A4F5-B171-419F-97B6-EC9D0C897536}" destId="{FBB3EBE6-EAA9-4436-8718-76009C9EE3F1}" srcOrd="14" destOrd="0" presId="urn:microsoft.com/office/officeart/2005/8/layout/radial6"/>
    <dgm:cxn modelId="{E20DDA62-16F0-4C15-9E5F-009F0FAD32E8}" type="presParOf" srcId="{D968A4F5-B171-419F-97B6-EC9D0C897536}" destId="{DFA529D9-B85B-4875-AA91-1F1D7F307DDC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529D9-B85B-4875-AA91-1F1D7F307DDC}">
      <dsp:nvSpPr>
        <dsp:cNvPr id="0" name=""/>
        <dsp:cNvSpPr/>
      </dsp:nvSpPr>
      <dsp:spPr>
        <a:xfrm>
          <a:off x="788597" y="675930"/>
          <a:ext cx="4518804" cy="4518804"/>
        </a:xfrm>
        <a:prstGeom prst="blockArc">
          <a:avLst>
            <a:gd name="adj1" fmla="val 11880000"/>
            <a:gd name="adj2" fmla="val 16200000"/>
            <a:gd name="adj3" fmla="val 4635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15AD9-4388-47A9-9024-D94C8A267847}">
      <dsp:nvSpPr>
        <dsp:cNvPr id="0" name=""/>
        <dsp:cNvSpPr/>
      </dsp:nvSpPr>
      <dsp:spPr>
        <a:xfrm>
          <a:off x="788597" y="675930"/>
          <a:ext cx="4518804" cy="4518804"/>
        </a:xfrm>
        <a:prstGeom prst="blockArc">
          <a:avLst>
            <a:gd name="adj1" fmla="val 7560000"/>
            <a:gd name="adj2" fmla="val 11880000"/>
            <a:gd name="adj3" fmla="val 4635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FC40C-5906-42A6-884E-C8CC3D77DAF9}">
      <dsp:nvSpPr>
        <dsp:cNvPr id="0" name=""/>
        <dsp:cNvSpPr/>
      </dsp:nvSpPr>
      <dsp:spPr>
        <a:xfrm>
          <a:off x="801854" y="685637"/>
          <a:ext cx="4518804" cy="4518804"/>
        </a:xfrm>
        <a:prstGeom prst="blockArc">
          <a:avLst>
            <a:gd name="adj1" fmla="val 3317114"/>
            <a:gd name="adj2" fmla="val 7585594"/>
            <a:gd name="adj3" fmla="val 4635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AD847-E987-4E9C-8129-ABF4354C3AF4}">
      <dsp:nvSpPr>
        <dsp:cNvPr id="0" name=""/>
        <dsp:cNvSpPr/>
      </dsp:nvSpPr>
      <dsp:spPr>
        <a:xfrm>
          <a:off x="793666" y="691338"/>
          <a:ext cx="4518804" cy="4518804"/>
        </a:xfrm>
        <a:prstGeom prst="blockArc">
          <a:avLst>
            <a:gd name="adj1" fmla="val 20494735"/>
            <a:gd name="adj2" fmla="val 3301573"/>
            <a:gd name="adj3" fmla="val 4635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7116F-E87F-42F4-A0F5-C4390F319BCF}">
      <dsp:nvSpPr>
        <dsp:cNvPr id="0" name=""/>
        <dsp:cNvSpPr/>
      </dsp:nvSpPr>
      <dsp:spPr>
        <a:xfrm>
          <a:off x="788597" y="675930"/>
          <a:ext cx="4518804" cy="4518804"/>
        </a:xfrm>
        <a:prstGeom prst="blockArc">
          <a:avLst>
            <a:gd name="adj1" fmla="val 16200000"/>
            <a:gd name="adj2" fmla="val 20520000"/>
            <a:gd name="adj3" fmla="val 4635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0EE73-791A-4301-AB96-945D9A3C587C}">
      <dsp:nvSpPr>
        <dsp:cNvPr id="0" name=""/>
        <dsp:cNvSpPr/>
      </dsp:nvSpPr>
      <dsp:spPr>
        <a:xfrm>
          <a:off x="2009179" y="1919377"/>
          <a:ext cx="2077640" cy="2077640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সহিংসতার কারণ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13442" y="2223640"/>
        <a:ext cx="1469114" cy="1469114"/>
      </dsp:txXfrm>
    </dsp:sp>
    <dsp:sp modelId="{EDE94CC7-23E0-4696-803E-9243DB47F0C3}">
      <dsp:nvSpPr>
        <dsp:cNvPr id="0" name=""/>
        <dsp:cNvSpPr/>
      </dsp:nvSpPr>
      <dsp:spPr>
        <a:xfrm>
          <a:off x="2320825" y="1112"/>
          <a:ext cx="1454348" cy="1454348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পুরুষের দৃষ্টিভঙ্গি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33809" y="214096"/>
        <a:ext cx="1028380" cy="1028380"/>
      </dsp:txXfrm>
    </dsp:sp>
    <dsp:sp modelId="{7DAFC5DB-06EB-4592-8D97-82AE271A51FD}">
      <dsp:nvSpPr>
        <dsp:cNvPr id="0" name=""/>
        <dsp:cNvSpPr/>
      </dsp:nvSpPr>
      <dsp:spPr>
        <a:xfrm>
          <a:off x="4419851" y="1526143"/>
          <a:ext cx="1454348" cy="1454348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কন্যা সন্তানকে গুরুত্ব না দেওয়া</a:t>
          </a:r>
          <a:endParaRPr lang="en-US" sz="1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32835" y="1739127"/>
        <a:ext cx="1028380" cy="1028380"/>
      </dsp:txXfrm>
    </dsp:sp>
    <dsp:sp modelId="{88AC9E28-4261-4983-9257-645117D9B8E8}">
      <dsp:nvSpPr>
        <dsp:cNvPr id="0" name=""/>
        <dsp:cNvSpPr/>
      </dsp:nvSpPr>
      <dsp:spPr>
        <a:xfrm>
          <a:off x="3590976" y="4032051"/>
          <a:ext cx="1454348" cy="1454348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দারিদ্র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03960" y="4245035"/>
        <a:ext cx="1028380" cy="1028380"/>
      </dsp:txXfrm>
    </dsp:sp>
    <dsp:sp modelId="{E4526B96-56F7-4D72-9D7B-A8660468AEB2}">
      <dsp:nvSpPr>
        <dsp:cNvPr id="0" name=""/>
        <dsp:cNvSpPr/>
      </dsp:nvSpPr>
      <dsp:spPr>
        <a:xfrm>
          <a:off x="1023556" y="3993695"/>
          <a:ext cx="1454348" cy="1454348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পারিবারিক ও সামাজিক ম</a:t>
          </a:r>
          <a:r>
            <a:rPr lang="en-US" sz="1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র্যাদা</a:t>
          </a:r>
          <a:endParaRPr lang="en-US" sz="1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36540" y="4206679"/>
        <a:ext cx="1028380" cy="1028380"/>
      </dsp:txXfrm>
    </dsp:sp>
    <dsp:sp modelId="{FEE1C448-F662-4701-8D32-824E8F457D21}">
      <dsp:nvSpPr>
        <dsp:cNvPr id="0" name=""/>
        <dsp:cNvSpPr/>
      </dsp:nvSpPr>
      <dsp:spPr>
        <a:xfrm>
          <a:off x="221800" y="1526143"/>
          <a:ext cx="1454348" cy="1454348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যৌ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তুক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প্রথা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4784" y="1739127"/>
        <a:ext cx="1028380" cy="1028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DD6B3-2DE2-4120-B1B6-5298E88031AC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84A13-09B9-4464-BDB6-86030F1FE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2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90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82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95400" y="1551480"/>
            <a:ext cx="6944751" cy="2709932"/>
            <a:chOff x="151698" y="-1384343"/>
            <a:chExt cx="11574585" cy="64460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151698" y="-1384343"/>
              <a:ext cx="4589585" cy="311413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48346" y="1729792"/>
              <a:ext cx="5777937" cy="3331922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160584" y="2470491"/>
            <a:ext cx="707956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ক্লাসে সবাইকে 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¯^</a:t>
            </a:r>
            <a:r>
              <a:rPr 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vMZg</a:t>
            </a:r>
            <a:r>
              <a:rPr lang="bn-IN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08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457200" y="2971800"/>
            <a:ext cx="7467600" cy="1219200"/>
          </a:xfrm>
          <a:prstGeom prst="ribb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3225542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/>
              <a:t>নারীর প্রতি </a:t>
            </a:r>
            <a:endParaRPr lang="en-US" sz="2800" dirty="0" smtClean="0"/>
          </a:p>
          <a:p>
            <a:pPr algn="ctr"/>
            <a:r>
              <a:rPr lang="bn-BD" sz="2800" dirty="0" smtClean="0"/>
              <a:t>সহিংসতার </a:t>
            </a:r>
            <a:r>
              <a:rPr lang="bn-BD" sz="2800" dirty="0"/>
              <a:t>প্রকৃতি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17" y="609600"/>
            <a:ext cx="2581856" cy="1798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175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9396"/>
            <a:ext cx="4386384" cy="3054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534" y="33528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ইভটিজিং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6998"/>
            <a:ext cx="4191001" cy="31348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9352" y="33528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ফতোয়া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1000" y="3827277"/>
            <a:ext cx="3048000" cy="203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6497822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এসিড নিক্ষেপ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86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1802"/>
            <a:ext cx="3572819" cy="28528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264" y="4549030"/>
            <a:ext cx="286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24000"/>
            <a:ext cx="3926970" cy="27872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9741" y="4610585"/>
            <a:ext cx="3507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নারী ও শিশু পাচার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05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65103556"/>
              </p:ext>
            </p:extLst>
          </p:nvPr>
        </p:nvGraphicFramePr>
        <p:xfrm>
          <a:off x="1219200" y="609600"/>
          <a:ext cx="6096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592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90EE73-791A-4301-AB96-945D9A3C5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90EE73-791A-4301-AB96-945D9A3C5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E94CC7-23E0-4696-803E-9243DB47F0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DE94CC7-23E0-4696-803E-9243DB47F0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67116F-E87F-42F4-A0F5-C4390F319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9367116F-E87F-42F4-A0F5-C4390F319B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AFC5DB-06EB-4592-8D97-82AE271A5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7DAFC5DB-06EB-4592-8D97-82AE271A51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BAD847-E987-4E9C-8129-ABF4354C3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8DBAD847-E987-4E9C-8129-ABF4354C3A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AC9E28-4261-4983-9257-645117D9B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88AC9E28-4261-4983-9257-645117D9B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EFC40C-5906-42A6-884E-C8CC3D77D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4AEFC40C-5906-42A6-884E-C8CC3D77D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526B96-56F7-4D72-9D7B-A8660468A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E4526B96-56F7-4D72-9D7B-A8660468AE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415AD9-4388-47A9-9024-D94C8A267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2D415AD9-4388-47A9-9024-D94C8A2678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E1C448-F662-4701-8D32-824E8F457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FEE1C448-F662-4701-8D32-824E8F457D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A529D9-B85B-4875-AA91-1F1D7F307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DFA529D9-B85B-4875-AA91-1F1D7F307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7351" y="2739479"/>
            <a:ext cx="7467600" cy="1828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13514" y="3269158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</a:rPr>
              <a:t>নারীর প্রতি সহিংসতার প্রভাব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3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95" b="12221"/>
          <a:stretch/>
        </p:blipFill>
        <p:spPr>
          <a:xfrm>
            <a:off x="152399" y="228601"/>
            <a:ext cx="4038601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14649"/>
            <a:ext cx="3751729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699" y="2842959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অস্বাভাবিক জীবন যাপন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2781404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আত্মহত্যা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86" y="3490643"/>
            <a:ext cx="3828899" cy="23767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9686" y="6062732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 ও মানসিক স্বাস্থের অবনতি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33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65" y="31242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নারীর প্রতি সহিংসতার কারণ গুলোর একটি ছক তৈরি কর।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7865" y="4572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05000"/>
            <a:ext cx="8458200" cy="1524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1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4572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8194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নারীর প্রতি সহিংসতার কী</a:t>
            </a:r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n-BD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নারীদের প্রতি সাধারনত কী কী ধরণের সহিংসতা দেখা যায়</a:t>
            </a:r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n-BD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নারীর প্রতি সহিংসতার প্রভাব উল্লেখ কর।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51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394" y="347293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নারীর প্রতি সহিংসতা আমাদের দেশের অর্থনীতিতে কী প্রভাব ফেলে  ব্যাখ্যা কর।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810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8600"/>
            <a:ext cx="2806391" cy="15764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0" y="2209800"/>
            <a:ext cx="8458200" cy="1524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0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45" y="3256986"/>
            <a:ext cx="676751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98343" y="1850232"/>
            <a:ext cx="4823951" cy="141961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SG" sz="8625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625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8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272573" y="1257301"/>
            <a:ext cx="2775000" cy="58739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spc="38" dirty="0" err="1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পরিচিতি</a:t>
            </a:r>
            <a:endParaRPr lang="en-US" sz="3000" b="1" spc="38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98343" y="1844695"/>
            <a:ext cx="5568287" cy="382339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1350" dirty="0"/>
          </a:p>
          <a:p>
            <a:pPr algn="ctr"/>
            <a:endParaRPr lang="bn-IN" sz="1350" dirty="0"/>
          </a:p>
          <a:p>
            <a:pPr algn="ctr"/>
            <a:endParaRPr lang="bn-IN" sz="1350" dirty="0"/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                 </a:t>
            </a:r>
            <a:r>
              <a:rPr lang="en-US" sz="4500" b="1" dirty="0" err="1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cÖv‡Yk</a:t>
            </a:r>
            <a:r>
              <a:rPr lang="en-US" sz="4500" b="1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PµeËx</a:t>
            </a:r>
            <a:r>
              <a:rPr lang="en-US" sz="4500" b="1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©</a:t>
            </a:r>
            <a:endParaRPr lang="bn-IN" sz="6600" b="1" dirty="0">
              <a:solidFill>
                <a:srgbClr val="C00000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latin typeface="SutonnyMJ" pitchFamily="2" charset="0"/>
              </a:rPr>
              <a:t>                      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</a:rPr>
              <a:t>আইসিটি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</a:rPr>
              <a:t> </a:t>
            </a:r>
            <a:endParaRPr lang="en-US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SutonnyMJ" pitchFamily="2" charset="0"/>
              </a:rPr>
              <a:t>                             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</a:rPr>
              <a:t>evBkvix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</a:rPr>
              <a:t> D”P we`¨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</a:rPr>
              <a:t>vjq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</a:rPr>
              <a:t> I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</a:rPr>
              <a:t>K‡jR</a:t>
            </a:r>
            <a:endParaRPr lang="en-US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sz="1350" dirty="0">
                <a:solidFill>
                  <a:srgbClr val="002060"/>
                </a:solidFill>
              </a:rPr>
              <a:t>                                        Email: </a:t>
            </a:r>
            <a:r>
              <a:rPr lang="en-US" sz="1200" dirty="0">
                <a:solidFill>
                  <a:srgbClr val="002060"/>
                </a:solidFill>
              </a:rPr>
              <a:t>Praneshcb7@gmail.com</a:t>
            </a:r>
            <a:endParaRPr lang="bn-IN" sz="105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344" y="2614132"/>
            <a:ext cx="2159758" cy="266363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30" y="3958348"/>
            <a:ext cx="676751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73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703" y="989620"/>
            <a:ext cx="7053542" cy="1050398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</a:rPr>
              <a:t>Kw¤úDUvi</a:t>
            </a:r>
            <a:r>
              <a:rPr lang="en-US" sz="6600" b="1" dirty="0">
                <a:solidFill>
                  <a:srgbClr val="FF0000"/>
                </a:solidFill>
                <a:latin typeface="SutonnyMJ" pitchFamily="2" charset="0"/>
              </a:rPr>
              <a:t> I Z_¨ cÖhyw³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353" y="1888083"/>
            <a:ext cx="4842822" cy="2869016"/>
          </a:xfrm>
        </p:spPr>
      </p:pic>
    </p:spTree>
    <p:extLst>
      <p:ext uri="{BB962C8B-B14F-4D97-AF65-F5344CB8AC3E}">
        <p14:creationId xmlns:p14="http://schemas.microsoft.com/office/powerpoint/2010/main" val="3247638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040039" y="1875403"/>
            <a:ext cx="3408527" cy="254391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bn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bn-IN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56802" y="1037584"/>
            <a:ext cx="2775000" cy="766167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 err="1">
                <a:solidFill>
                  <a:srgbClr val="FFFF00"/>
                </a:solidFill>
                <a:latin typeface="SutonnyMJ" pitchFamily="2" charset="0"/>
              </a:rPr>
              <a:t>বিষয়</a:t>
            </a:r>
            <a:endParaRPr lang="en-US" sz="3000" b="1" spc="38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23" y="3755465"/>
            <a:ext cx="676751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140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2543990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সহিংসতা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77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8">
            <a:extLst>
              <a:ext uri="{FF2B5EF4-FFF2-40B4-BE49-F238E27FC236}">
                <a16:creationId xmlns="" xmlns:a16="http://schemas.microsoft.com/office/drawing/2014/main" id="{1C9ED4F2-69F3-4D8F-98A1-0EC573EB37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93" y="1463040"/>
            <a:ext cx="6477000" cy="3627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542780"/>
            <a:ext cx="4732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51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966452" y="545315"/>
            <a:ext cx="5600700" cy="1200805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33152" y="760996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590799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নারীর প্রতি সহিংসতার ধারণাটি ব্যাখ্যা করতে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নারীর প্রতি সহিংসতার প্রকৃতি উল্লেখ করতে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নারীর প্রতি সহিংসতার কারণ ব্যাখ্যা করতে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নারীর প্রতি সহিংসতার প্রভাব বিশ্লেষণ করতে পারবে 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50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1" y="1296057"/>
            <a:ext cx="3581400" cy="29658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722824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 দ্বারা নারী নির্যাতন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8326" y="4722823"/>
            <a:ext cx="4233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নির্যাতন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01" y="1320742"/>
            <a:ext cx="4038600" cy="292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9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762000" y="1797845"/>
            <a:ext cx="6858000" cy="32004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7800" y="3044102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সহিংসতা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কী?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59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375</TotalTime>
  <Words>189</Words>
  <Application>Microsoft Office PowerPoint</Application>
  <PresentationFormat>On-screen Show (4:3)</PresentationFormat>
  <Paragraphs>58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Cambria</vt:lpstr>
      <vt:lpstr>Kalpurush</vt:lpstr>
      <vt:lpstr>NikoshBAN</vt:lpstr>
      <vt:lpstr>SutonnyMJ</vt:lpstr>
      <vt:lpstr>Vrinda</vt:lpstr>
      <vt:lpstr>Wingdings</vt:lpstr>
      <vt:lpstr>Adjacency</vt:lpstr>
      <vt:lpstr>PowerPoint Presentation</vt:lpstr>
      <vt:lpstr>PowerPoint Presentation</vt:lpstr>
      <vt:lpstr>Kw¤úDUvi I Z_¨ cÖhyw³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নারীর প্রতি বৈষম্য</dc:title>
  <dc:creator>Labiba</dc:creator>
  <cp:lastModifiedBy>Dell</cp:lastModifiedBy>
  <cp:revision>91</cp:revision>
  <dcterms:created xsi:type="dcterms:W3CDTF">2006-08-16T00:00:00Z</dcterms:created>
  <dcterms:modified xsi:type="dcterms:W3CDTF">2021-09-16T10:17:28Z</dcterms:modified>
</cp:coreProperties>
</file>