
<file path=[Content_Types].xml><?xml version="1.0" encoding="utf-8"?>
<Types xmlns="http://schemas.openxmlformats.org/package/2006/content-types">
  <Default Extension="tmp" ContentType="image/pn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68" r:id="rId2"/>
    <p:sldId id="469" r:id="rId3"/>
    <p:sldId id="472" r:id="rId4"/>
    <p:sldId id="471" r:id="rId5"/>
    <p:sldId id="458" r:id="rId6"/>
    <p:sldId id="435" r:id="rId7"/>
    <p:sldId id="299" r:id="rId8"/>
    <p:sldId id="455" r:id="rId9"/>
    <p:sldId id="466" r:id="rId10"/>
    <p:sldId id="437" r:id="rId11"/>
    <p:sldId id="439" r:id="rId12"/>
    <p:sldId id="440" r:id="rId13"/>
    <p:sldId id="441" r:id="rId14"/>
    <p:sldId id="457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38" r:id="rId24"/>
    <p:sldId id="464" r:id="rId25"/>
    <p:sldId id="451" r:id="rId26"/>
    <p:sldId id="452" r:id="rId27"/>
    <p:sldId id="473" r:id="rId28"/>
  </p:sldIdLst>
  <p:sldSz cx="9601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56" y="72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F9C51-E6BF-4BE2-9A10-79368D2B0A86}" type="doc">
      <dgm:prSet loTypeId="urn:microsoft.com/office/officeart/2005/8/layout/radial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34876-385C-4E8E-AF8C-8170F21EE0C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মাল্টিমিডিয়া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D9AD233D-DF54-480C-802A-1C1992B4929C}" type="parTrans" cxnId="{38A40B60-9844-4B14-8D0C-4D68EE267D48}">
      <dgm:prSet/>
      <dgm:spPr/>
      <dgm:t>
        <a:bodyPr/>
        <a:lstStyle/>
        <a:p>
          <a:endParaRPr lang="en-US"/>
        </a:p>
      </dgm:t>
    </dgm:pt>
    <dgm:pt modelId="{A2A2B28A-FD81-4CB7-A375-CB362E8C556E}" type="sibTrans" cxnId="{38A40B60-9844-4B14-8D0C-4D68EE267D48}">
      <dgm:prSet/>
      <dgm:spPr/>
      <dgm:t>
        <a:bodyPr/>
        <a:lstStyle/>
        <a:p>
          <a:endParaRPr lang="en-US"/>
        </a:p>
      </dgm:t>
    </dgm:pt>
    <dgm:pt modelId="{BBAA3E87-32CC-43ED-B600-95F708A2F12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টেক্সট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বা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বর্ণ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B902C42-73F1-4787-8AE1-AE3978199E5B}" type="parTrans" cxnId="{A192EB70-13D9-4943-A17F-F87CD2F7DED4}">
      <dgm:prSet/>
      <dgm:spPr/>
      <dgm:t>
        <a:bodyPr/>
        <a:lstStyle/>
        <a:p>
          <a:endParaRPr lang="en-US"/>
        </a:p>
      </dgm:t>
    </dgm:pt>
    <dgm:pt modelId="{3A6C8C2A-2E7A-48C5-8438-764BCF65E5A7}" type="sibTrans" cxnId="{A192EB70-13D9-4943-A17F-F87CD2F7DED4}">
      <dgm:prSet/>
      <dgm:spPr/>
      <dgm:t>
        <a:bodyPr/>
        <a:lstStyle/>
        <a:p>
          <a:endParaRPr lang="en-US"/>
        </a:p>
      </dgm:t>
    </dgm:pt>
    <dgm:pt modelId="{B7A46390-2D7D-4801-AF70-CD3EF892305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চিত্র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গ্রাফিক্স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7DEA419-0B12-456F-848A-00B02A0B038C}" type="parTrans" cxnId="{DE57BA91-BAD0-4E7B-8330-F3F51593199E}">
      <dgm:prSet/>
      <dgm:spPr/>
      <dgm:t>
        <a:bodyPr/>
        <a:lstStyle/>
        <a:p>
          <a:endParaRPr lang="en-US"/>
        </a:p>
      </dgm:t>
    </dgm:pt>
    <dgm:pt modelId="{850C4487-F727-4154-BBED-2E501B755915}" type="sibTrans" cxnId="{DE57BA91-BAD0-4E7B-8330-F3F51593199E}">
      <dgm:prSet/>
      <dgm:spPr/>
      <dgm:t>
        <a:bodyPr/>
        <a:lstStyle/>
        <a:p>
          <a:endParaRPr lang="en-US"/>
        </a:p>
      </dgm:t>
    </dgm:pt>
    <dgm:pt modelId="{6C87BC23-E3E5-4013-B8BE-FEAE3DF61F1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শব্দ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অডিও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)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3A1DD65-4F22-401D-9853-2C00E7157280}" type="parTrans" cxnId="{67482C60-5664-409C-871B-87D4BCDBFB4A}">
      <dgm:prSet/>
      <dgm:spPr/>
      <dgm:t>
        <a:bodyPr/>
        <a:lstStyle/>
        <a:p>
          <a:endParaRPr lang="en-US"/>
        </a:p>
      </dgm:t>
    </dgm:pt>
    <dgm:pt modelId="{9F3ADB0E-E001-489D-9858-CD63AB40EB79}" type="sibTrans" cxnId="{67482C60-5664-409C-871B-87D4BCDBFB4A}">
      <dgm:prSet/>
      <dgm:spPr/>
      <dgm:t>
        <a:bodyPr/>
        <a:lstStyle/>
        <a:p>
          <a:endParaRPr lang="en-US"/>
        </a:p>
      </dgm:t>
    </dgm:pt>
    <dgm:pt modelId="{9A49E068-4B5E-41E3-AF25-9DCD645C186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ভিডিও</a:t>
          </a:r>
          <a:r>
            <a:rPr lang="en-US" sz="7200" dirty="0" smtClean="0">
              <a:latin typeface="NikoshBAN" pitchFamily="2" charset="0"/>
              <a:cs typeface="NikoshBAN" pitchFamily="2" charset="0"/>
            </a:rPr>
            <a:t> </a:t>
          </a:r>
          <a:endParaRPr lang="en-US" sz="7200" dirty="0">
            <a:latin typeface="NikoshBAN" pitchFamily="2" charset="0"/>
            <a:cs typeface="NikoshBAN" pitchFamily="2" charset="0"/>
          </a:endParaRPr>
        </a:p>
      </dgm:t>
    </dgm:pt>
    <dgm:pt modelId="{743AD7BF-98FF-4772-B3F8-4DA85D8173BB}" type="parTrans" cxnId="{50F1B4B5-BA2B-4267-B28F-449F21C69BDD}">
      <dgm:prSet/>
      <dgm:spPr/>
      <dgm:t>
        <a:bodyPr/>
        <a:lstStyle/>
        <a:p>
          <a:endParaRPr lang="en-US"/>
        </a:p>
      </dgm:t>
    </dgm:pt>
    <dgm:pt modelId="{72A52D9E-7E7A-42F3-BAC8-1928F6374839}" type="sibTrans" cxnId="{50F1B4B5-BA2B-4267-B28F-449F21C69BDD}">
      <dgm:prSet/>
      <dgm:spPr/>
      <dgm:t>
        <a:bodyPr/>
        <a:lstStyle/>
        <a:p>
          <a:endParaRPr lang="en-US"/>
        </a:p>
      </dgm:t>
    </dgm:pt>
    <dgm:pt modelId="{AE55B06F-1812-4D53-8822-C9E82CD92075}">
      <dgm:prSet phldrT="[Text]" custFlipHor="1" custScaleX="100116" custScaleY="103623" custRadScaleRad="88046" custRadScaleInc="-50098"/>
      <dgm:spPr/>
      <dgm:t>
        <a:bodyPr/>
        <a:lstStyle/>
        <a:p>
          <a:endParaRPr lang="en-US" dirty="0"/>
        </a:p>
      </dgm:t>
    </dgm:pt>
    <dgm:pt modelId="{14EE01A0-20E4-4774-9D08-17466372B12A}" type="parTrans" cxnId="{8B5615A8-E26F-4B3C-8E1F-195A9E7032DF}">
      <dgm:prSet/>
      <dgm:spPr/>
      <dgm:t>
        <a:bodyPr/>
        <a:lstStyle/>
        <a:p>
          <a:endParaRPr lang="en-US"/>
        </a:p>
      </dgm:t>
    </dgm:pt>
    <dgm:pt modelId="{4B05F0C6-08D7-4914-8B1F-2ABE8A54ADAB}" type="sibTrans" cxnId="{8B5615A8-E26F-4B3C-8E1F-195A9E7032DF}">
      <dgm:prSet/>
      <dgm:spPr/>
      <dgm:t>
        <a:bodyPr/>
        <a:lstStyle/>
        <a:p>
          <a:endParaRPr lang="en-US"/>
        </a:p>
      </dgm:t>
    </dgm:pt>
    <dgm:pt modelId="{74017A84-C26A-4195-A1C4-DAF8EBA69CF5}">
      <dgm:prSet custT="1"/>
      <dgm:spPr>
        <a:solidFill>
          <a:srgbClr val="002060"/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এনিমেশন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900" dirty="0" smtClean="0"/>
            <a:t> </a:t>
          </a:r>
          <a:endParaRPr lang="en-US" sz="1900" dirty="0"/>
        </a:p>
      </dgm:t>
    </dgm:pt>
    <dgm:pt modelId="{4BEF7473-2941-43D8-9436-EAC59B7E8B10}" type="parTrans" cxnId="{BE97FFFF-74EB-49CC-AC2B-A0E88E551F5C}">
      <dgm:prSet/>
      <dgm:spPr/>
      <dgm:t>
        <a:bodyPr/>
        <a:lstStyle/>
        <a:p>
          <a:endParaRPr lang="en-US"/>
        </a:p>
      </dgm:t>
    </dgm:pt>
    <dgm:pt modelId="{75803CF1-0493-4F48-BACB-E3D5D022F6B1}" type="sibTrans" cxnId="{BE97FFFF-74EB-49CC-AC2B-A0E88E551F5C}">
      <dgm:prSet/>
      <dgm:spPr/>
      <dgm:t>
        <a:bodyPr/>
        <a:lstStyle/>
        <a:p>
          <a:endParaRPr lang="en-US"/>
        </a:p>
      </dgm:t>
    </dgm:pt>
    <dgm:pt modelId="{BE856A63-050C-49E7-BF19-F7BD15CB0A1C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ইন্টার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অ্যাক্টিভ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কম্পিউটিং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D1ABAAA-B3C0-4C7F-8941-4C79A53E9AB4}" type="sibTrans" cxnId="{18212C53-FF26-405E-9122-63103E9C2533}">
      <dgm:prSet/>
      <dgm:spPr/>
      <dgm:t>
        <a:bodyPr/>
        <a:lstStyle/>
        <a:p>
          <a:endParaRPr lang="en-US"/>
        </a:p>
      </dgm:t>
    </dgm:pt>
    <dgm:pt modelId="{25DD6A75-F6C0-4F01-8C44-C4179B1FA097}" type="parTrans" cxnId="{18212C53-FF26-405E-9122-63103E9C2533}">
      <dgm:prSet/>
      <dgm:spPr/>
      <dgm:t>
        <a:bodyPr/>
        <a:lstStyle/>
        <a:p>
          <a:endParaRPr lang="en-US"/>
        </a:p>
      </dgm:t>
    </dgm:pt>
    <dgm:pt modelId="{D5E0B9DC-EC8A-4890-9FB8-838C727E6608}" type="pres">
      <dgm:prSet presAssocID="{C70F9C51-E6BF-4BE2-9A10-79368D2B0A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A5A22-3AB9-4DA3-997D-A3107FE674FB}" type="pres">
      <dgm:prSet presAssocID="{90C34876-385C-4E8E-AF8C-8170F21EE0C6}" presName="centerShape" presStyleLbl="node0" presStyleIdx="0" presStyleCnt="1" custScaleX="139058" custScaleY="105550" custLinFactNeighborX="-3263" custLinFactNeighborY="6269"/>
      <dgm:spPr/>
      <dgm:t>
        <a:bodyPr/>
        <a:lstStyle/>
        <a:p>
          <a:endParaRPr lang="en-US"/>
        </a:p>
      </dgm:t>
    </dgm:pt>
    <dgm:pt modelId="{B31145C3-0B05-406D-9723-C44263A772E2}" type="pres">
      <dgm:prSet presAssocID="{0B902C42-73F1-4787-8AE1-AE3978199E5B}" presName="Name9" presStyleLbl="parChTrans1D2" presStyleIdx="0" presStyleCnt="6"/>
      <dgm:spPr/>
      <dgm:t>
        <a:bodyPr/>
        <a:lstStyle/>
        <a:p>
          <a:endParaRPr lang="en-US"/>
        </a:p>
      </dgm:t>
    </dgm:pt>
    <dgm:pt modelId="{C609E8AA-CFFB-478A-B160-730AEE200FDC}" type="pres">
      <dgm:prSet presAssocID="{0B902C42-73F1-4787-8AE1-AE3978199E5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AB4E4B2-A166-4133-87F0-431AE0BBCB64}" type="pres">
      <dgm:prSet presAssocID="{BBAA3E87-32CC-43ED-B600-95F708A2F123}" presName="node" presStyleLbl="node1" presStyleIdx="0" presStyleCnt="6" custScaleX="110680" custScaleY="92620" custRadScaleRad="69205" custRadScaleInc="-20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02B27-C94B-48D4-8502-EAC789F699BD}" type="pres">
      <dgm:prSet presAssocID="{47DEA419-0B12-456F-848A-00B02A0B038C}" presName="Name9" presStyleLbl="parChTrans1D2" presStyleIdx="1" presStyleCnt="6"/>
      <dgm:spPr/>
      <dgm:t>
        <a:bodyPr/>
        <a:lstStyle/>
        <a:p>
          <a:endParaRPr lang="en-US"/>
        </a:p>
      </dgm:t>
    </dgm:pt>
    <dgm:pt modelId="{EFC727D1-A070-4F5D-8D1D-32599007C229}" type="pres">
      <dgm:prSet presAssocID="{47DEA419-0B12-456F-848A-00B02A0B038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6D5F8E8-AA15-4CD4-92CC-1F74C70531E3}" type="pres">
      <dgm:prSet presAssocID="{B7A46390-2D7D-4801-AF70-CD3EF892305F}" presName="node" presStyleLbl="node1" presStyleIdx="1" presStyleCnt="6" custFlipHor="1" custScaleX="102978" custScaleY="92376" custRadScaleRad="90390" custRadScaleInc="18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7E1CE-5A95-4105-A8C4-74EB628BFB84}" type="pres">
      <dgm:prSet presAssocID="{C3A1DD65-4F22-401D-9853-2C00E7157280}" presName="Name9" presStyleLbl="parChTrans1D2" presStyleIdx="2" presStyleCnt="6"/>
      <dgm:spPr/>
      <dgm:t>
        <a:bodyPr/>
        <a:lstStyle/>
        <a:p>
          <a:endParaRPr lang="en-US"/>
        </a:p>
      </dgm:t>
    </dgm:pt>
    <dgm:pt modelId="{F589CD0C-7248-4795-B9EB-28B7F96696F4}" type="pres">
      <dgm:prSet presAssocID="{C3A1DD65-4F22-401D-9853-2C00E715728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DFFE53F-6B24-4EE4-B58A-3E7398D017D0}" type="pres">
      <dgm:prSet presAssocID="{6C87BC23-E3E5-4013-B8BE-FEAE3DF61F1C}" presName="node" presStyleLbl="node1" presStyleIdx="2" presStyleCnt="6" custScaleX="100690" custScaleY="91598" custRadScaleRad="96897" custRadScaleInc="20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EE142-ABED-410E-B08D-127BA87E0FC2}" type="pres">
      <dgm:prSet presAssocID="{743AD7BF-98FF-4772-B3F8-4DA85D8173BB}" presName="Name9" presStyleLbl="parChTrans1D2" presStyleIdx="3" presStyleCnt="6"/>
      <dgm:spPr/>
      <dgm:t>
        <a:bodyPr/>
        <a:lstStyle/>
        <a:p>
          <a:endParaRPr lang="en-US"/>
        </a:p>
      </dgm:t>
    </dgm:pt>
    <dgm:pt modelId="{DBA02B1F-A605-4474-8549-7E809D2BE174}" type="pres">
      <dgm:prSet presAssocID="{743AD7BF-98FF-4772-B3F8-4DA85D8173B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AC3A5AD-3393-4645-AAA3-CA838659CC2D}" type="pres">
      <dgm:prSet presAssocID="{9A49E068-4B5E-41E3-AF25-9DCD645C1862}" presName="node" presStyleLbl="node1" presStyleIdx="3" presStyleCnt="6" custScaleX="104304" custScaleY="102521" custRadScaleRad="112015" custRadScaleInc="353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EB6A9-E405-44D6-86BE-A1D957A77C36}" type="pres">
      <dgm:prSet presAssocID="{4BEF7473-2941-43D8-9436-EAC59B7E8B10}" presName="Name9" presStyleLbl="parChTrans1D2" presStyleIdx="4" presStyleCnt="6"/>
      <dgm:spPr/>
      <dgm:t>
        <a:bodyPr/>
        <a:lstStyle/>
        <a:p>
          <a:endParaRPr lang="en-US"/>
        </a:p>
      </dgm:t>
    </dgm:pt>
    <dgm:pt modelId="{D50CB32E-71E6-4AA5-9CF8-0425A0E4E20B}" type="pres">
      <dgm:prSet presAssocID="{4BEF7473-2941-43D8-9436-EAC59B7E8B1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D033F673-0528-4B23-A0AE-A4969A3A10D2}" type="pres">
      <dgm:prSet presAssocID="{74017A84-C26A-4195-A1C4-DAF8EBA69CF5}" presName="node" presStyleLbl="node1" presStyleIdx="4" presStyleCnt="6" custScaleX="112371" custScaleY="102421" custRadScaleRad="120020" custRadScaleInc="2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DEE77-8DFE-4EE3-96FC-718BE3B90E85}" type="pres">
      <dgm:prSet presAssocID="{25DD6A75-F6C0-4F01-8C44-C4179B1FA097}" presName="Name9" presStyleLbl="parChTrans1D2" presStyleIdx="5" presStyleCnt="6"/>
      <dgm:spPr/>
      <dgm:t>
        <a:bodyPr/>
        <a:lstStyle/>
        <a:p>
          <a:endParaRPr lang="en-US"/>
        </a:p>
      </dgm:t>
    </dgm:pt>
    <dgm:pt modelId="{12A7AC40-5386-4926-B51E-F66568DFADAB}" type="pres">
      <dgm:prSet presAssocID="{25DD6A75-F6C0-4F01-8C44-C4179B1FA09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52B2333D-0BD7-426C-B4F4-B0E0A85A26DD}" type="pres">
      <dgm:prSet presAssocID="{BE856A63-050C-49E7-BF19-F7BD15CB0A1C}" presName="node" presStyleLbl="node1" presStyleIdx="5" presStyleCnt="6" custScaleX="105072" custScaleY="89975" custRadScaleRad="102897" custRadScaleInc="-378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F1B4B5-BA2B-4267-B28F-449F21C69BDD}" srcId="{90C34876-385C-4E8E-AF8C-8170F21EE0C6}" destId="{9A49E068-4B5E-41E3-AF25-9DCD645C1862}" srcOrd="3" destOrd="0" parTransId="{743AD7BF-98FF-4772-B3F8-4DA85D8173BB}" sibTransId="{72A52D9E-7E7A-42F3-BAC8-1928F6374839}"/>
    <dgm:cxn modelId="{99F58FE3-B855-4D86-8CCE-E82C49C4E785}" type="presOf" srcId="{BE856A63-050C-49E7-BF19-F7BD15CB0A1C}" destId="{52B2333D-0BD7-426C-B4F4-B0E0A85A26DD}" srcOrd="0" destOrd="0" presId="urn:microsoft.com/office/officeart/2005/8/layout/radial1"/>
    <dgm:cxn modelId="{67482C60-5664-409C-871B-87D4BCDBFB4A}" srcId="{90C34876-385C-4E8E-AF8C-8170F21EE0C6}" destId="{6C87BC23-E3E5-4013-B8BE-FEAE3DF61F1C}" srcOrd="2" destOrd="0" parTransId="{C3A1DD65-4F22-401D-9853-2C00E7157280}" sibTransId="{9F3ADB0E-E001-489D-9858-CD63AB40EB79}"/>
    <dgm:cxn modelId="{C9AE3718-7E57-4B78-BEBA-D662C8456ED7}" type="presOf" srcId="{C70F9C51-E6BF-4BE2-9A10-79368D2B0A86}" destId="{D5E0B9DC-EC8A-4890-9FB8-838C727E6608}" srcOrd="0" destOrd="0" presId="urn:microsoft.com/office/officeart/2005/8/layout/radial1"/>
    <dgm:cxn modelId="{B70EFC6B-255D-4A2B-9C49-19E35C6FB7D1}" type="presOf" srcId="{74017A84-C26A-4195-A1C4-DAF8EBA69CF5}" destId="{D033F673-0528-4B23-A0AE-A4969A3A10D2}" srcOrd="0" destOrd="0" presId="urn:microsoft.com/office/officeart/2005/8/layout/radial1"/>
    <dgm:cxn modelId="{8B5615A8-E26F-4B3C-8E1F-195A9E7032DF}" srcId="{C70F9C51-E6BF-4BE2-9A10-79368D2B0A86}" destId="{AE55B06F-1812-4D53-8822-C9E82CD92075}" srcOrd="1" destOrd="0" parTransId="{14EE01A0-20E4-4774-9D08-17466372B12A}" sibTransId="{4B05F0C6-08D7-4914-8B1F-2ABE8A54ADAB}"/>
    <dgm:cxn modelId="{C9D3C1A2-6D5B-45F6-A8A6-06DAF73DEA86}" type="presOf" srcId="{25DD6A75-F6C0-4F01-8C44-C4179B1FA097}" destId="{12A7AC40-5386-4926-B51E-F66568DFADAB}" srcOrd="1" destOrd="0" presId="urn:microsoft.com/office/officeart/2005/8/layout/radial1"/>
    <dgm:cxn modelId="{C42D697A-2892-4955-AAF1-F96BF11DFCE2}" type="presOf" srcId="{25DD6A75-F6C0-4F01-8C44-C4179B1FA097}" destId="{854DEE77-8DFE-4EE3-96FC-718BE3B90E85}" srcOrd="0" destOrd="0" presId="urn:microsoft.com/office/officeart/2005/8/layout/radial1"/>
    <dgm:cxn modelId="{72F346FC-E630-4A2C-AF19-9ECBB7456F87}" type="presOf" srcId="{C3A1DD65-4F22-401D-9853-2C00E7157280}" destId="{8C57E1CE-5A95-4105-A8C4-74EB628BFB84}" srcOrd="0" destOrd="0" presId="urn:microsoft.com/office/officeart/2005/8/layout/radial1"/>
    <dgm:cxn modelId="{D5C4B069-9D48-438A-97CF-A0CA50AF26B6}" type="presOf" srcId="{743AD7BF-98FF-4772-B3F8-4DA85D8173BB}" destId="{287EE142-ABED-410E-B08D-127BA87E0FC2}" srcOrd="0" destOrd="0" presId="urn:microsoft.com/office/officeart/2005/8/layout/radial1"/>
    <dgm:cxn modelId="{07E6ABF1-5C6D-4302-9D49-CF5B429E85C9}" type="presOf" srcId="{B7A46390-2D7D-4801-AF70-CD3EF892305F}" destId="{C6D5F8E8-AA15-4CD4-92CC-1F74C70531E3}" srcOrd="0" destOrd="0" presId="urn:microsoft.com/office/officeart/2005/8/layout/radial1"/>
    <dgm:cxn modelId="{A02095DD-9746-4472-B6CF-9D4C559EED11}" type="presOf" srcId="{0B902C42-73F1-4787-8AE1-AE3978199E5B}" destId="{B31145C3-0B05-406D-9723-C44263A772E2}" srcOrd="0" destOrd="0" presId="urn:microsoft.com/office/officeart/2005/8/layout/radial1"/>
    <dgm:cxn modelId="{76A19624-3CE9-4C8C-806D-7016B4D16C98}" type="presOf" srcId="{9A49E068-4B5E-41E3-AF25-9DCD645C1862}" destId="{9AC3A5AD-3393-4645-AAA3-CA838659CC2D}" srcOrd="0" destOrd="0" presId="urn:microsoft.com/office/officeart/2005/8/layout/radial1"/>
    <dgm:cxn modelId="{A192EB70-13D9-4943-A17F-F87CD2F7DED4}" srcId="{90C34876-385C-4E8E-AF8C-8170F21EE0C6}" destId="{BBAA3E87-32CC-43ED-B600-95F708A2F123}" srcOrd="0" destOrd="0" parTransId="{0B902C42-73F1-4787-8AE1-AE3978199E5B}" sibTransId="{3A6C8C2A-2E7A-48C5-8438-764BCF65E5A7}"/>
    <dgm:cxn modelId="{28D7D6E5-6881-42BF-B922-FF491BF26728}" type="presOf" srcId="{47DEA419-0B12-456F-848A-00B02A0B038C}" destId="{EFC727D1-A070-4F5D-8D1D-32599007C229}" srcOrd="1" destOrd="0" presId="urn:microsoft.com/office/officeart/2005/8/layout/radial1"/>
    <dgm:cxn modelId="{C1CFC892-8862-4B0E-A3B6-86B4131824AB}" type="presOf" srcId="{6C87BC23-E3E5-4013-B8BE-FEAE3DF61F1C}" destId="{FDFFE53F-6B24-4EE4-B58A-3E7398D017D0}" srcOrd="0" destOrd="0" presId="urn:microsoft.com/office/officeart/2005/8/layout/radial1"/>
    <dgm:cxn modelId="{BE97FFFF-74EB-49CC-AC2B-A0E88E551F5C}" srcId="{90C34876-385C-4E8E-AF8C-8170F21EE0C6}" destId="{74017A84-C26A-4195-A1C4-DAF8EBA69CF5}" srcOrd="4" destOrd="0" parTransId="{4BEF7473-2941-43D8-9436-EAC59B7E8B10}" sibTransId="{75803CF1-0493-4F48-BACB-E3D5D022F6B1}"/>
    <dgm:cxn modelId="{6A854F73-9258-4771-BBB8-33BA78749A6A}" type="presOf" srcId="{743AD7BF-98FF-4772-B3F8-4DA85D8173BB}" destId="{DBA02B1F-A605-4474-8549-7E809D2BE174}" srcOrd="1" destOrd="0" presId="urn:microsoft.com/office/officeart/2005/8/layout/radial1"/>
    <dgm:cxn modelId="{38A40B60-9844-4B14-8D0C-4D68EE267D48}" srcId="{C70F9C51-E6BF-4BE2-9A10-79368D2B0A86}" destId="{90C34876-385C-4E8E-AF8C-8170F21EE0C6}" srcOrd="0" destOrd="0" parTransId="{D9AD233D-DF54-480C-802A-1C1992B4929C}" sibTransId="{A2A2B28A-FD81-4CB7-A375-CB362E8C556E}"/>
    <dgm:cxn modelId="{635F5AA5-3299-4C38-B00D-24F003A1DC7E}" type="presOf" srcId="{47DEA419-0B12-456F-848A-00B02A0B038C}" destId="{57B02B27-C94B-48D4-8502-EAC789F699BD}" srcOrd="0" destOrd="0" presId="urn:microsoft.com/office/officeart/2005/8/layout/radial1"/>
    <dgm:cxn modelId="{DE57BA91-BAD0-4E7B-8330-F3F51593199E}" srcId="{90C34876-385C-4E8E-AF8C-8170F21EE0C6}" destId="{B7A46390-2D7D-4801-AF70-CD3EF892305F}" srcOrd="1" destOrd="0" parTransId="{47DEA419-0B12-456F-848A-00B02A0B038C}" sibTransId="{850C4487-F727-4154-BBED-2E501B755915}"/>
    <dgm:cxn modelId="{EDABBC92-5E9F-412F-B5B7-4921211FAB56}" type="presOf" srcId="{4BEF7473-2941-43D8-9436-EAC59B7E8B10}" destId="{D50CB32E-71E6-4AA5-9CF8-0425A0E4E20B}" srcOrd="1" destOrd="0" presId="urn:microsoft.com/office/officeart/2005/8/layout/radial1"/>
    <dgm:cxn modelId="{E68944CD-6F01-49F4-BFE5-7A9F8C63A1A2}" type="presOf" srcId="{BBAA3E87-32CC-43ED-B600-95F708A2F123}" destId="{CAB4E4B2-A166-4133-87F0-431AE0BBCB64}" srcOrd="0" destOrd="0" presId="urn:microsoft.com/office/officeart/2005/8/layout/radial1"/>
    <dgm:cxn modelId="{A2B2D119-902A-451C-8C79-D200C3CD0794}" type="presOf" srcId="{0B902C42-73F1-4787-8AE1-AE3978199E5B}" destId="{C609E8AA-CFFB-478A-B160-730AEE200FDC}" srcOrd="1" destOrd="0" presId="urn:microsoft.com/office/officeart/2005/8/layout/radial1"/>
    <dgm:cxn modelId="{18212C53-FF26-405E-9122-63103E9C2533}" srcId="{90C34876-385C-4E8E-AF8C-8170F21EE0C6}" destId="{BE856A63-050C-49E7-BF19-F7BD15CB0A1C}" srcOrd="5" destOrd="0" parTransId="{25DD6A75-F6C0-4F01-8C44-C4179B1FA097}" sibTransId="{0D1ABAAA-B3C0-4C7F-8941-4C79A53E9AB4}"/>
    <dgm:cxn modelId="{60C9150E-4C12-4F4C-BBB7-5239C9F9D894}" type="presOf" srcId="{90C34876-385C-4E8E-AF8C-8170F21EE0C6}" destId="{AD9A5A22-3AB9-4DA3-997D-A3107FE674FB}" srcOrd="0" destOrd="0" presId="urn:microsoft.com/office/officeart/2005/8/layout/radial1"/>
    <dgm:cxn modelId="{358F7C1E-B504-41CE-A007-AF943AF2CECF}" type="presOf" srcId="{C3A1DD65-4F22-401D-9853-2C00E7157280}" destId="{F589CD0C-7248-4795-B9EB-28B7F96696F4}" srcOrd="1" destOrd="0" presId="urn:microsoft.com/office/officeart/2005/8/layout/radial1"/>
    <dgm:cxn modelId="{2A52129B-7F69-4288-AF13-DA989B54BC82}" type="presOf" srcId="{4BEF7473-2941-43D8-9436-EAC59B7E8B10}" destId="{9DCEB6A9-E405-44D6-86BE-A1D957A77C36}" srcOrd="0" destOrd="0" presId="urn:microsoft.com/office/officeart/2005/8/layout/radial1"/>
    <dgm:cxn modelId="{4CF6B9B2-EBBC-440F-B330-4218BCD0FA27}" type="presParOf" srcId="{D5E0B9DC-EC8A-4890-9FB8-838C727E6608}" destId="{AD9A5A22-3AB9-4DA3-997D-A3107FE674FB}" srcOrd="0" destOrd="0" presId="urn:microsoft.com/office/officeart/2005/8/layout/radial1"/>
    <dgm:cxn modelId="{61CFF7B9-48F3-4B5D-98F2-D326B7E3288C}" type="presParOf" srcId="{D5E0B9DC-EC8A-4890-9FB8-838C727E6608}" destId="{B31145C3-0B05-406D-9723-C44263A772E2}" srcOrd="1" destOrd="0" presId="urn:microsoft.com/office/officeart/2005/8/layout/radial1"/>
    <dgm:cxn modelId="{1085A44A-3AF1-4DBF-B823-C431FBB1DC52}" type="presParOf" srcId="{B31145C3-0B05-406D-9723-C44263A772E2}" destId="{C609E8AA-CFFB-478A-B160-730AEE200FDC}" srcOrd="0" destOrd="0" presId="urn:microsoft.com/office/officeart/2005/8/layout/radial1"/>
    <dgm:cxn modelId="{2466CB8E-0DC4-451D-A249-0DBB5F1173F4}" type="presParOf" srcId="{D5E0B9DC-EC8A-4890-9FB8-838C727E6608}" destId="{CAB4E4B2-A166-4133-87F0-431AE0BBCB64}" srcOrd="2" destOrd="0" presId="urn:microsoft.com/office/officeart/2005/8/layout/radial1"/>
    <dgm:cxn modelId="{29B2243A-70D9-406D-BA79-00F05B3D966B}" type="presParOf" srcId="{D5E0B9DC-EC8A-4890-9FB8-838C727E6608}" destId="{57B02B27-C94B-48D4-8502-EAC789F699BD}" srcOrd="3" destOrd="0" presId="urn:microsoft.com/office/officeart/2005/8/layout/radial1"/>
    <dgm:cxn modelId="{DF4E9E72-3530-4E3F-AB8D-F87551B011BF}" type="presParOf" srcId="{57B02B27-C94B-48D4-8502-EAC789F699BD}" destId="{EFC727D1-A070-4F5D-8D1D-32599007C229}" srcOrd="0" destOrd="0" presId="urn:microsoft.com/office/officeart/2005/8/layout/radial1"/>
    <dgm:cxn modelId="{745114E8-D8BD-43B2-87D3-5BBC2CD16C9F}" type="presParOf" srcId="{D5E0B9DC-EC8A-4890-9FB8-838C727E6608}" destId="{C6D5F8E8-AA15-4CD4-92CC-1F74C70531E3}" srcOrd="4" destOrd="0" presId="urn:microsoft.com/office/officeart/2005/8/layout/radial1"/>
    <dgm:cxn modelId="{8FB89FA2-5CC3-4A76-A3CF-3D1851002604}" type="presParOf" srcId="{D5E0B9DC-EC8A-4890-9FB8-838C727E6608}" destId="{8C57E1CE-5A95-4105-A8C4-74EB628BFB84}" srcOrd="5" destOrd="0" presId="urn:microsoft.com/office/officeart/2005/8/layout/radial1"/>
    <dgm:cxn modelId="{B2E2DC94-73B8-40F3-900C-30D4B7678EB5}" type="presParOf" srcId="{8C57E1CE-5A95-4105-A8C4-74EB628BFB84}" destId="{F589CD0C-7248-4795-B9EB-28B7F96696F4}" srcOrd="0" destOrd="0" presId="urn:microsoft.com/office/officeart/2005/8/layout/radial1"/>
    <dgm:cxn modelId="{3D376CD5-699A-4D68-AFE6-FB6CE5E24277}" type="presParOf" srcId="{D5E0B9DC-EC8A-4890-9FB8-838C727E6608}" destId="{FDFFE53F-6B24-4EE4-B58A-3E7398D017D0}" srcOrd="6" destOrd="0" presId="urn:microsoft.com/office/officeart/2005/8/layout/radial1"/>
    <dgm:cxn modelId="{A4B0504E-5244-4FF0-A3FC-580495F5BC12}" type="presParOf" srcId="{D5E0B9DC-EC8A-4890-9FB8-838C727E6608}" destId="{287EE142-ABED-410E-B08D-127BA87E0FC2}" srcOrd="7" destOrd="0" presId="urn:microsoft.com/office/officeart/2005/8/layout/radial1"/>
    <dgm:cxn modelId="{5A4D296D-BFF4-4959-81D0-5829A378FAB6}" type="presParOf" srcId="{287EE142-ABED-410E-B08D-127BA87E0FC2}" destId="{DBA02B1F-A605-4474-8549-7E809D2BE174}" srcOrd="0" destOrd="0" presId="urn:microsoft.com/office/officeart/2005/8/layout/radial1"/>
    <dgm:cxn modelId="{BFD06203-F64B-49A8-914A-9A6C7BC31A12}" type="presParOf" srcId="{D5E0B9DC-EC8A-4890-9FB8-838C727E6608}" destId="{9AC3A5AD-3393-4645-AAA3-CA838659CC2D}" srcOrd="8" destOrd="0" presId="urn:microsoft.com/office/officeart/2005/8/layout/radial1"/>
    <dgm:cxn modelId="{B8981D77-A91B-4BF9-A090-4BEBD5AA10CD}" type="presParOf" srcId="{D5E0B9DC-EC8A-4890-9FB8-838C727E6608}" destId="{9DCEB6A9-E405-44D6-86BE-A1D957A77C36}" srcOrd="9" destOrd="0" presId="urn:microsoft.com/office/officeart/2005/8/layout/radial1"/>
    <dgm:cxn modelId="{A0C6FBEE-ED79-463B-8C54-92B868B77336}" type="presParOf" srcId="{9DCEB6A9-E405-44D6-86BE-A1D957A77C36}" destId="{D50CB32E-71E6-4AA5-9CF8-0425A0E4E20B}" srcOrd="0" destOrd="0" presId="urn:microsoft.com/office/officeart/2005/8/layout/radial1"/>
    <dgm:cxn modelId="{3BDB8827-22D9-4E3C-9231-7A17203371C6}" type="presParOf" srcId="{D5E0B9DC-EC8A-4890-9FB8-838C727E6608}" destId="{D033F673-0528-4B23-A0AE-A4969A3A10D2}" srcOrd="10" destOrd="0" presId="urn:microsoft.com/office/officeart/2005/8/layout/radial1"/>
    <dgm:cxn modelId="{698CBEC0-045A-4BD6-9136-B37C2214BC4F}" type="presParOf" srcId="{D5E0B9DC-EC8A-4890-9FB8-838C727E6608}" destId="{854DEE77-8DFE-4EE3-96FC-718BE3B90E85}" srcOrd="11" destOrd="0" presId="urn:microsoft.com/office/officeart/2005/8/layout/radial1"/>
    <dgm:cxn modelId="{803BD166-588B-462C-850D-A63319E6DD0E}" type="presParOf" srcId="{854DEE77-8DFE-4EE3-96FC-718BE3B90E85}" destId="{12A7AC40-5386-4926-B51E-F66568DFADAB}" srcOrd="0" destOrd="0" presId="urn:microsoft.com/office/officeart/2005/8/layout/radial1"/>
    <dgm:cxn modelId="{3304B349-128F-4CE6-BA9D-9FA4C63EF61A}" type="presParOf" srcId="{D5E0B9DC-EC8A-4890-9FB8-838C727E6608}" destId="{52B2333D-0BD7-426C-B4F4-B0E0A85A26D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A5A22-3AB9-4DA3-997D-A3107FE674FB}">
      <dsp:nvSpPr>
        <dsp:cNvPr id="0" name=""/>
        <dsp:cNvSpPr/>
      </dsp:nvSpPr>
      <dsp:spPr>
        <a:xfrm>
          <a:off x="3059968" y="2604572"/>
          <a:ext cx="2536838" cy="1925551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মাল্টিমিডিয়া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431479" y="2886562"/>
        <a:ext cx="1793816" cy="1361571"/>
      </dsp:txXfrm>
    </dsp:sp>
    <dsp:sp modelId="{B31145C3-0B05-406D-9723-C44263A772E2}">
      <dsp:nvSpPr>
        <dsp:cNvPr id="0" name=""/>
        <dsp:cNvSpPr/>
      </dsp:nvSpPr>
      <dsp:spPr>
        <a:xfrm rot="16160551">
          <a:off x="4254393" y="2523892"/>
          <a:ext cx="124464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124464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13513" y="2539268"/>
        <a:ext cx="6223" cy="6223"/>
      </dsp:txXfrm>
    </dsp:sp>
    <dsp:sp modelId="{CAB4E4B2-A166-4133-87F0-431AE0BBCB64}">
      <dsp:nvSpPr>
        <dsp:cNvPr id="0" name=""/>
        <dsp:cNvSpPr/>
      </dsp:nvSpPr>
      <dsp:spPr>
        <a:xfrm>
          <a:off x="3296647" y="790521"/>
          <a:ext cx="2019138" cy="1689669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টেক্সট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বা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বর্ণ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592343" y="1037967"/>
        <a:ext cx="1427746" cy="1194777"/>
      </dsp:txXfrm>
    </dsp:sp>
    <dsp:sp modelId="{57B02B27-C94B-48D4-8502-EAC789F699BD}">
      <dsp:nvSpPr>
        <dsp:cNvPr id="0" name=""/>
        <dsp:cNvSpPr/>
      </dsp:nvSpPr>
      <dsp:spPr>
        <a:xfrm rot="19835765">
          <a:off x="5324997" y="2891861"/>
          <a:ext cx="33837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38377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85726" y="2901889"/>
        <a:ext cx="16918" cy="16918"/>
      </dsp:txXfrm>
    </dsp:sp>
    <dsp:sp modelId="{C6D5F8E8-AA15-4CD4-92CC-1F74C70531E3}">
      <dsp:nvSpPr>
        <dsp:cNvPr id="0" name=""/>
        <dsp:cNvSpPr/>
      </dsp:nvSpPr>
      <dsp:spPr>
        <a:xfrm flipH="1">
          <a:off x="5497641" y="1536430"/>
          <a:ext cx="1878630" cy="1685217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চিত্র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গ্রাফিক্স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772760" y="1783224"/>
        <a:ext cx="1328392" cy="1191629"/>
      </dsp:txXfrm>
    </dsp:sp>
    <dsp:sp modelId="{8C57E1CE-5A95-4105-A8C4-74EB628BFB84}">
      <dsp:nvSpPr>
        <dsp:cNvPr id="0" name=""/>
        <dsp:cNvSpPr/>
      </dsp:nvSpPr>
      <dsp:spPr>
        <a:xfrm rot="1658385">
          <a:off x="5361085" y="4141756"/>
          <a:ext cx="19898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198987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55604" y="4155269"/>
        <a:ext cx="9949" cy="9949"/>
      </dsp:txXfrm>
    </dsp:sp>
    <dsp:sp modelId="{FDFFE53F-6B24-4EE4-B58A-3E7398D017D0}">
      <dsp:nvSpPr>
        <dsp:cNvPr id="0" name=""/>
        <dsp:cNvSpPr/>
      </dsp:nvSpPr>
      <dsp:spPr>
        <a:xfrm>
          <a:off x="5426255" y="3787720"/>
          <a:ext cx="1836890" cy="1671024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শব্দ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অডিও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)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695261" y="4032436"/>
        <a:ext cx="1298878" cy="1181592"/>
      </dsp:txXfrm>
    </dsp:sp>
    <dsp:sp modelId="{287EE142-ABED-410E-B08D-127BA87E0FC2}">
      <dsp:nvSpPr>
        <dsp:cNvPr id="0" name=""/>
        <dsp:cNvSpPr/>
      </dsp:nvSpPr>
      <dsp:spPr>
        <a:xfrm rot="12193827">
          <a:off x="2778972" y="2983412"/>
          <a:ext cx="464121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464121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99429" y="2990296"/>
        <a:ext cx="23206" cy="23206"/>
      </dsp:txXfrm>
    </dsp:sp>
    <dsp:sp modelId="{9AC3A5AD-3393-4645-AAA3-CA838659CC2D}">
      <dsp:nvSpPr>
        <dsp:cNvPr id="0" name=""/>
        <dsp:cNvSpPr/>
      </dsp:nvSpPr>
      <dsp:spPr>
        <a:xfrm>
          <a:off x="974476" y="1600976"/>
          <a:ext cx="1902820" cy="1870293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ভিডিও</a:t>
          </a:r>
          <a:r>
            <a:rPr lang="en-US" sz="7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7200" kern="1200" dirty="0">
            <a:latin typeface="NikoshBAN" pitchFamily="2" charset="0"/>
            <a:cs typeface="NikoshBAN" pitchFamily="2" charset="0"/>
          </a:endParaRPr>
        </a:p>
      </dsp:txBody>
      <dsp:txXfrm>
        <a:off x="1253138" y="1874874"/>
        <a:ext cx="1345496" cy="1322497"/>
      </dsp:txXfrm>
    </dsp:sp>
    <dsp:sp modelId="{9DCEB6A9-E405-44D6-86BE-A1D957A77C36}">
      <dsp:nvSpPr>
        <dsp:cNvPr id="0" name=""/>
        <dsp:cNvSpPr/>
      </dsp:nvSpPr>
      <dsp:spPr>
        <a:xfrm rot="9281676">
          <a:off x="2891202" y="4138846"/>
          <a:ext cx="378730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78730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71099" y="4147865"/>
        <a:ext cx="18936" cy="18936"/>
      </dsp:txXfrm>
    </dsp:sp>
    <dsp:sp modelId="{D033F673-0528-4B23-A0AE-A4969A3A10D2}">
      <dsp:nvSpPr>
        <dsp:cNvPr id="0" name=""/>
        <dsp:cNvSpPr/>
      </dsp:nvSpPr>
      <dsp:spPr>
        <a:xfrm>
          <a:off x="974521" y="3734235"/>
          <a:ext cx="2049987" cy="1868469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এনিমেশন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1274735" y="4007866"/>
        <a:ext cx="1449559" cy="1321207"/>
      </dsp:txXfrm>
    </dsp:sp>
    <dsp:sp modelId="{854DEE77-8DFE-4EE3-96FC-718BE3B90E85}">
      <dsp:nvSpPr>
        <dsp:cNvPr id="0" name=""/>
        <dsp:cNvSpPr/>
      </dsp:nvSpPr>
      <dsp:spPr>
        <a:xfrm rot="5598230">
          <a:off x="4088107" y="4685111"/>
          <a:ext cx="349376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49376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54061" y="4694864"/>
        <a:ext cx="17468" cy="17468"/>
      </dsp:txXfrm>
    </dsp:sp>
    <dsp:sp modelId="{52B2333D-0BD7-426C-B4F4-B0E0A85A26DD}">
      <dsp:nvSpPr>
        <dsp:cNvPr id="0" name=""/>
        <dsp:cNvSpPr/>
      </dsp:nvSpPr>
      <dsp:spPr>
        <a:xfrm>
          <a:off x="3246993" y="4876995"/>
          <a:ext cx="1916831" cy="1641416"/>
        </a:xfrm>
        <a:prstGeom prst="ellipse">
          <a:avLst/>
        </a:prstGeom>
        <a:solidFill>
          <a:schemeClr val="bg2">
            <a:lumMod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ইন্টার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অ্যাক্টিভ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কম্পিউটিং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527706" y="5117375"/>
        <a:ext cx="1355405" cy="1160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D1A8C-DA6F-40EE-925C-2685B22355F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A961-E8BE-4FF6-B5FE-8FFFC59191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6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5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1143000"/>
            <a:ext cx="4321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A961-E8BE-4FF6-B5FE-8FFFC59191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1143000"/>
            <a:ext cx="4321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CA961-E8BE-4FF6-B5FE-8FFFC591914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A84422-D57E-42BD-B7CF-5DD3E772D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122363"/>
            <a:ext cx="72009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8E6134-6659-420D-A4DF-6E6E2B75F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602038"/>
            <a:ext cx="72009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710FBA-9672-49A7-9D6B-D0B0C13C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70B76A-DD92-457E-8525-FE88C30F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A2E190-F725-471F-9DFB-E0CF08F9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95B7FF-E88A-4CF5-BA78-3F88D132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365127"/>
            <a:ext cx="82810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8ED03-1A4D-42C5-B049-7C6708539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3" y="1825625"/>
            <a:ext cx="828103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11964B-7D90-4F18-9202-0392A6BC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10810C-383F-4BC5-AD6F-827E6518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DAECF4-B097-4D60-B53E-D9034CB2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99CB56A-D701-4E84-918A-E1734DB12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858" y="365125"/>
            <a:ext cx="2070259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3E6DFBE-223A-4370-A9F6-46D8554C5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2" y="365125"/>
            <a:ext cx="609076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46E5A7-3B6B-46D4-B750-527B3A20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763454-0C3D-46C6-90F6-9EC7EFE5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1A1EAA-B4EA-4BA3-B2BF-4587073E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2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64FC9F-03E0-4F55-8A74-FAA3F1CB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365127"/>
            <a:ext cx="82810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58749D-88C9-4E12-BD2F-CBB0C5FA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3" y="1825625"/>
            <a:ext cx="828103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02EE6C-28E7-4205-801A-BDE6596C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0F5D2E-14E5-4927-8008-0766E747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92DA59-F92E-4991-91A7-4CD264C3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64D31D-8293-455C-8E09-7BA08D8A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83" y="1709740"/>
            <a:ext cx="828103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4EE4B4-8593-41FF-80FF-8C94BA488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83" y="4589465"/>
            <a:ext cx="828103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DA9F3B-8163-4C90-93E9-023144EF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49F0BA-935E-4CD3-9448-C18C46BA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28F352-5F7B-4200-BFFC-D1FD87E6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0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D25AD5-3F0D-4063-BBF7-3EF517CC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365127"/>
            <a:ext cx="82810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A5E655-F632-4DDC-9960-0FC6BFE3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3" y="1825625"/>
            <a:ext cx="40805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83F0D7-9B44-4E42-A27D-05F1B59D1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8" y="1825625"/>
            <a:ext cx="40805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F8A6B-072A-4B7F-9047-9A7266D6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CBA5D3-7E8F-4FC3-8D68-96847365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CC6A9F-FE0C-4780-9A98-B1581675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A6F231-04A2-4B73-8E47-F7941CDC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365127"/>
            <a:ext cx="82810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C18BF7-237F-4876-84DB-EE1D6D09D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4" y="1681163"/>
            <a:ext cx="406175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6F3D85-3EB6-4E46-890E-BCB14814A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4" y="2505075"/>
            <a:ext cx="406175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3DF1D1-B424-4504-BEE3-B7A3A7B0F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07" y="1681163"/>
            <a:ext cx="408176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9D20736-7176-4ADA-9AA3-1DD7E4BC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07" y="2505075"/>
            <a:ext cx="408176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5E63128-CA63-45CC-B836-1ED91CAA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DDC1093-5559-46A5-BA5A-78C39004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405C9D-5CA2-4282-8FE4-3EB8B104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0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DD5C7D-5A7D-4F0F-A940-EC21B82B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365127"/>
            <a:ext cx="82810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5513D38-3040-4134-A43F-D540350A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A6D5E51-E825-4255-93C6-196C5EE4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DC8E7A4-E9FA-4C27-BB62-24612490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043"/>
            <a:ext cx="9621730" cy="6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4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502A2-0CFC-4886-AFBA-373AF533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4" y="457200"/>
            <a:ext cx="30966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8A4C9F-B085-4633-8AF5-42363D480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0" y="987427"/>
            <a:ext cx="486060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B8936B-B31B-4CDF-B924-B065E5ECE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4" y="2057400"/>
            <a:ext cx="30966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3A6494-50B0-4C9D-8E59-B124EFE8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A189F5-0E42-4784-84FC-DAED8865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107B63-C9C4-4DAC-A144-8FC208AB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3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9EB6D7-BE99-4671-A4BF-EB23DBE7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4" y="457200"/>
            <a:ext cx="30966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D48905-D789-4263-9C9B-C214850D3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0" y="987427"/>
            <a:ext cx="486060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EB2E0B-8B9B-49F3-A6D8-45A01EEC7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4" y="2057400"/>
            <a:ext cx="30966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E5F0B9-3736-4453-98B2-A645D67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79D3493-E421-427D-B14A-35CCCECAE82A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FE0526-A23E-4A42-9AF3-07DD4182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35975D-EC03-406A-B06A-4C29ACA8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/>
          <a:lstStyle/>
          <a:p>
            <a:fld id="{61001630-888E-4CE8-A5B5-8D09C9E95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" y="-44970"/>
            <a:ext cx="9635492" cy="691046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8" y="914400"/>
            <a:ext cx="7757321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2822" y="1457647"/>
            <a:ext cx="7052664" cy="2845428"/>
            <a:chOff x="-230058" y="-1393067"/>
            <a:chExt cx="11194706" cy="64460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230058" y="-1393067"/>
              <a:ext cx="4589584" cy="31141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6711" y="1721067"/>
              <a:ext cx="5777937" cy="3331921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218614" y="2422566"/>
            <a:ext cx="743354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46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72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72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46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46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46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6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E7801A0-D6AF-4A90-9A30-6DFA4A623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62" y="519376"/>
            <a:ext cx="3141206" cy="3259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D520DC-5BBE-4EDB-9C08-E7ADCEFF8E5A}"/>
              </a:ext>
            </a:extLst>
          </p:cNvPr>
          <p:cNvSpPr/>
          <p:nvPr/>
        </p:nvSpPr>
        <p:spPr>
          <a:xfrm>
            <a:off x="4068508" y="870196"/>
            <a:ext cx="4997346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গেমস, শিক্ষামূলক সফটওয়্যার বা ওয়েব পেজ এসবই হচ্ছে ইন্টারঅ্যাকটিভ মাল্টিমিডিয়া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5D832FB-3337-461C-B4A3-657692E7C83A}"/>
              </a:ext>
            </a:extLst>
          </p:cNvPr>
          <p:cNvSpPr/>
          <p:nvPr/>
        </p:nvSpPr>
        <p:spPr>
          <a:xfrm>
            <a:off x="4392390" y="4787476"/>
            <a:ext cx="4853647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১৮৯৫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ুষ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F2ADD6A5-5339-49D3-A9A5-7408420B0C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62" y="3987367"/>
            <a:ext cx="3141206" cy="258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8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ojector2">
            <a:extLst>
              <a:ext uri="{FF2B5EF4-FFF2-40B4-BE49-F238E27FC236}">
                <a16:creationId xmlns="" xmlns:a16="http://schemas.microsoft.com/office/drawing/2014/main" id="{1B5FBCD0-3C30-4568-8779-0A370BB9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" y="1281910"/>
            <a:ext cx="1881486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icture155">
            <a:extLst>
              <a:ext uri="{FF2B5EF4-FFF2-40B4-BE49-F238E27FC236}">
                <a16:creationId xmlns="" xmlns:a16="http://schemas.microsoft.com/office/drawing/2014/main" id="{B25C21A9-984C-47AD-86CC-33DB049B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483" y="1302831"/>
            <a:ext cx="22990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1556D3-0F86-407F-A184-3646EC256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506" y="3160204"/>
            <a:ext cx="174021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D7869AFA-D7AD-463D-8D2D-6B7AEA408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8" y="3352800"/>
            <a:ext cx="146143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Slide Pictu -2 (9)">
            <a:extLst>
              <a:ext uri="{FF2B5EF4-FFF2-40B4-BE49-F238E27FC236}">
                <a16:creationId xmlns="" xmlns:a16="http://schemas.microsoft.com/office/drawing/2014/main" id="{B9A168F0-D7AD-4980-BC01-0595CD1A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126" y="1550521"/>
            <a:ext cx="198024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C41C0A26-44F8-44EF-AEA5-DB00B8421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885" y="3352800"/>
            <a:ext cx="174021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9A86E383-E3DA-4104-A017-DD0DB83D2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94" y="385113"/>
            <a:ext cx="6790406" cy="707886"/>
          </a:xfrm>
          <a:prstGeom prst="rect">
            <a:avLst/>
          </a:prstGeom>
          <a:noFill/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 মাল্টিমিডিয়ার মাধ্যমসমুহ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F145B704-981F-4388-B20E-3C699BB7E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4" y="5791200"/>
            <a:ext cx="2367119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E38BF9-A4BE-4F59-8A98-9B2E19F086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" y="4010027"/>
            <a:ext cx="18814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73E678A2-D9B4-4CD4-AA95-C55288156D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690" y="4162427"/>
            <a:ext cx="175897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3F9FD53-6D81-4EC8-82DF-BCA83D37A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476" y="5945187"/>
            <a:ext cx="2832649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ট্যাবলেট 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D6AE4A1E-39BC-4C5C-B73C-75D3867974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817" y="4189191"/>
            <a:ext cx="198024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ABC8C9C-ADFD-4FA3-B212-D9D4BB40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927" y="6068426"/>
            <a:ext cx="1924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AEBBDD-EE7F-412E-95E7-02BDA0719E71}"/>
              </a:ext>
            </a:extLst>
          </p:cNvPr>
          <p:cNvSpPr/>
          <p:nvPr/>
        </p:nvSpPr>
        <p:spPr>
          <a:xfrm>
            <a:off x="2510256" y="299167"/>
            <a:ext cx="5182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</a:t>
            </a:r>
            <a:r>
              <a:rPr lang="bn-IN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মাধ্যমসমূহ</a:t>
            </a:r>
            <a:endParaRPr lang="en-US" sz="40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B00DA3-6AA1-4F32-9F5A-0F1B3436D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736" y="1211580"/>
            <a:ext cx="3547524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45285C-686E-43BB-A795-7735663D1CAD}"/>
              </a:ext>
            </a:extLst>
          </p:cNvPr>
          <p:cNvSpPr txBox="1"/>
          <p:nvPr/>
        </p:nvSpPr>
        <p:spPr>
          <a:xfrm>
            <a:off x="5986957" y="1979712"/>
            <a:ext cx="2182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2800" b="1" dirty="0"/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 গড়ার জন্য আমরা কাজ করে যাবো।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C69070-DD43-4541-A8F3-562606A0A07D}"/>
              </a:ext>
            </a:extLst>
          </p:cNvPr>
          <p:cNvSpPr txBox="1"/>
          <p:nvPr/>
        </p:nvSpPr>
        <p:spPr>
          <a:xfrm>
            <a:off x="823524" y="1908787"/>
            <a:ext cx="347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F3C23F-49F6-4AD2-935B-93123B8DF44A}"/>
              </a:ext>
            </a:extLst>
          </p:cNvPr>
          <p:cNvSpPr txBox="1"/>
          <p:nvPr/>
        </p:nvSpPr>
        <p:spPr>
          <a:xfrm>
            <a:off x="612999" y="4114961"/>
            <a:ext cx="856423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একসময় টাইপরাইটার দিয়ে এসব কাজ করা হতো,এখন অফিস-আদালত থেকে পেশাদারি মুদ্রণ পর্যন্ত সর্বত্রই কম্পিউটার ব্যবহার হচ্ছে।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96D44C-7BDC-4598-8A43-446DF6504F0D}"/>
              </a:ext>
            </a:extLst>
          </p:cNvPr>
          <p:cNvSpPr txBox="1"/>
          <p:nvPr/>
        </p:nvSpPr>
        <p:spPr>
          <a:xfrm>
            <a:off x="1860986" y="247519"/>
            <a:ext cx="6233703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7E4356A-2338-4BB3-BB93-B0DFBDABFFB6}"/>
              </a:ext>
            </a:extLst>
          </p:cNvPr>
          <p:cNvSpPr/>
          <p:nvPr/>
        </p:nvSpPr>
        <p:spPr>
          <a:xfrm>
            <a:off x="328480" y="4723687"/>
            <a:ext cx="8840808" cy="156966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দুনিয়ার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সর্বত্রই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মুদ্রণ ও প্রকাশনায়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ডিজাইনে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ব্যবহার শুরু হয় ১৯৯০ এর দশকে।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02BB491-8561-49D5-A1BC-387D7A9F15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00" y="1562858"/>
            <a:ext cx="2934372" cy="2772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7AC117-041C-46B2-AFB0-0B4359BC1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822" y="1600913"/>
            <a:ext cx="3498294" cy="2772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9FA0587-2614-4527-AB05-FDB698EA8F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291" y="1514008"/>
            <a:ext cx="2113051" cy="31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9B73DB-8E7E-4525-8FA7-26A828574B12}"/>
              </a:ext>
            </a:extLst>
          </p:cNvPr>
          <p:cNvSpPr txBox="1"/>
          <p:nvPr/>
        </p:nvSpPr>
        <p:spPr>
          <a:xfrm>
            <a:off x="2713220" y="508789"/>
            <a:ext cx="413728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4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E1AF56-C888-4377-AE21-40E5A7E45078}"/>
              </a:ext>
            </a:extLst>
          </p:cNvPr>
          <p:cNvSpPr/>
          <p:nvPr/>
        </p:nvSpPr>
        <p:spPr>
          <a:xfrm>
            <a:off x="329783" y="4601981"/>
            <a:ext cx="9103309" cy="175432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এক ধরনের  চলমান গ্রাফিক্স।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িশ্বজু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 স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িষ্ঠিত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টিভি,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হোম ভিডিও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মাল্টিমিডিয়া সফটওয়্যাড়,ওয়েব ইতাদি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ক্ষেত্রেই এর ব্যবহার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My Pic\ورود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1870" y="1394085"/>
            <a:ext cx="3328941" cy="323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3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9FBA93D-B67D-4183-82AB-BDDD4E882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56" y="1427480"/>
            <a:ext cx="3026628" cy="2549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48D6DEF-047D-420A-A6DE-96FF51B05F47}"/>
              </a:ext>
            </a:extLst>
          </p:cNvPr>
          <p:cNvSpPr/>
          <p:nvPr/>
        </p:nvSpPr>
        <p:spPr>
          <a:xfrm>
            <a:off x="2263974" y="180536"/>
            <a:ext cx="523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endParaRPr lang="en-US" sz="4000" b="1" u="sng" dirty="0"/>
          </a:p>
        </p:txBody>
      </p:sp>
      <p:pic>
        <p:nvPicPr>
          <p:cNvPr id="4" name="Content Placeholder 4" descr="micro phone7.jpg">
            <a:extLst>
              <a:ext uri="{FF2B5EF4-FFF2-40B4-BE49-F238E27FC236}">
                <a16:creationId xmlns="" xmlns:a16="http://schemas.microsoft.com/office/drawing/2014/main" id="{C952F56F-F66F-4105-9B2B-2CA3C1089D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6866" y="1214438"/>
            <a:ext cx="2762755" cy="2762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98DF08C-1E3B-429A-A653-2FF50168DC7D}"/>
              </a:ext>
            </a:extLst>
          </p:cNvPr>
          <p:cNvSpPr/>
          <p:nvPr/>
        </p:nvSpPr>
        <p:spPr>
          <a:xfrm>
            <a:off x="425009" y="4830356"/>
            <a:ext cx="898416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শব্দ বা অডিও রের্কড , সম্পাদনা ইত্যাদি ক্ষেত্রে সারা দুনিয়া এখন  কম্পিউটারের উপর র্নিভর করে।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09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="" xmlns:a16="http://schemas.microsoft.com/office/drawing/2014/main" id="{CD5AA16C-0B80-4F1D-A9C7-F1023D10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87" y="928197"/>
            <a:ext cx="2469816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হিসেবে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F98F57-7E1B-40D5-991F-5228CA0E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668" y="1554823"/>
            <a:ext cx="2384046" cy="316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4BCD1AF9-2D36-4572-81B5-49C3A0AC7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96" y="5312291"/>
            <a:ext cx="250728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কনটেন্ট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7B4155EA-4D0A-4E49-B84E-6F158268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443" y="5086738"/>
            <a:ext cx="2763721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প্রযুক্তিতে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C41E0D-F7AF-4343-AA80-D2D8ED796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639" y="5052746"/>
            <a:ext cx="2507283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মাল্টিমিডিয়ার ক্লাস</a:t>
            </a:r>
            <a:endParaRPr lang="en-AU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599970E-EBFB-4D83-8B83-4F1024EBC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390" y="284786"/>
            <a:ext cx="6003622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02B8FA-556A-4B7C-B07B-D9F555FAE7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681" y="1554823"/>
            <a:ext cx="2899190" cy="3196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C4F1DF2-6EA9-438A-B64F-DCDB21F1B7D2}"/>
              </a:ext>
            </a:extLst>
          </p:cNvPr>
          <p:cNvGrpSpPr/>
          <p:nvPr/>
        </p:nvGrpSpPr>
        <p:grpSpPr>
          <a:xfrm>
            <a:off x="443083" y="2390534"/>
            <a:ext cx="2824295" cy="3034700"/>
            <a:chOff x="399476" y="1860857"/>
            <a:chExt cx="3461351" cy="3470493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4C12CA79-DC83-400B-BA15-26FF86536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476" y="1860857"/>
              <a:ext cx="3461350" cy="233520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99E9B51-C59D-4077-A993-1FC8E6221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061" y="3943807"/>
              <a:ext cx="3421766" cy="1387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8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C4AC9DB-3391-4003-9550-540A3BAE9E89}"/>
              </a:ext>
            </a:extLst>
          </p:cNvPr>
          <p:cNvSpPr/>
          <p:nvPr/>
        </p:nvSpPr>
        <p:spPr>
          <a:xfrm>
            <a:off x="1260157" y="359765"/>
            <a:ext cx="5775477" cy="1394084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bn-BD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মাল্টিমিডিয়াসফটওয়্যার:-</a:t>
            </a:r>
            <a:endParaRPr lang="en-US" sz="4000" b="1" dirty="0">
              <a:ln>
                <a:solidFill>
                  <a:schemeClr val="accent1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6215C16-B5AE-4760-89DE-71C2720798D6}"/>
              </a:ext>
            </a:extLst>
          </p:cNvPr>
          <p:cNvSpPr/>
          <p:nvPr/>
        </p:nvSpPr>
        <p:spPr>
          <a:xfrm>
            <a:off x="204025" y="4861560"/>
            <a:ext cx="9253157" cy="138499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বাংলাদেশে মাল্টিমিডিয়া প্রস্তুত  হওয়া কেবল শুরু হয়েছে।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াংলাদেশ-৭১,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অবসর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ষ,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া,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সিডিতে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48538F-FCAA-4AB1-814F-FEF44E68B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78" y="2133981"/>
            <a:ext cx="2666480" cy="2253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04AB65-5461-40EB-80A6-8E6C34F5C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73" y="2209802"/>
            <a:ext cx="3261113" cy="2177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EAC107-EF37-453D-80AB-43D6F844B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870" y="2179320"/>
            <a:ext cx="2304471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3B26FDC-2B42-4565-9E4C-74814F7D8BDF}"/>
              </a:ext>
            </a:extLst>
          </p:cNvPr>
          <p:cNvSpPr/>
          <p:nvPr/>
        </p:nvSpPr>
        <p:spPr>
          <a:xfrm>
            <a:off x="761513" y="584911"/>
            <a:ext cx="7723547" cy="449997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Triangle">
              <a:avLst>
                <a:gd name="adj" fmla="val 0"/>
              </a:avLst>
            </a:prstTxWarp>
            <a:spAutoFit/>
          </a:bodyPr>
          <a:lstStyle/>
          <a:p>
            <a:r>
              <a:rPr lang="bn-BD" sz="6000" b="1" u="sng" dirty="0">
                <a:latin typeface="NikoshBAN" pitchFamily="2" charset="0"/>
                <a:cs typeface="NikoshBAN" pitchFamily="2" charset="0"/>
              </a:rPr>
              <a:t>ডিজিটাল প্রকাশনা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19A6BCC-CA22-47A6-9E06-202A12144B8B}"/>
              </a:ext>
            </a:extLst>
          </p:cNvPr>
          <p:cNvSpPr/>
          <p:nvPr/>
        </p:nvSpPr>
        <p:spPr>
          <a:xfrm>
            <a:off x="346435" y="4888302"/>
            <a:ext cx="8138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একুশ শতক অবশ্যই ডিজিটাল</a:t>
            </a:r>
            <a:r>
              <a:rPr lang="en-US" sz="36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প্রকাশনার শতক হবে বাংলাদেশেও।</a:t>
            </a:r>
            <a:endParaRPr lang="en-US" sz="36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D0462C-45AB-48CA-87C5-6CDD11C62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550" y="1323370"/>
            <a:ext cx="1721207" cy="289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1C88EF-40FE-47CD-9F62-59C2AE181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716" y="1323369"/>
            <a:ext cx="2860184" cy="2720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C50EE9-D685-49D8-813B-D8AB05BC0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434" y="1323369"/>
            <a:ext cx="1710214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6A01E4-4830-4503-9045-C53D6A53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607" y="246433"/>
            <a:ext cx="8334531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বিনোদনের ক্ষেত্রে মাল্টিমিডিয়ার ব্যবহার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8" descr="images7">
            <a:extLst>
              <a:ext uri="{FF2B5EF4-FFF2-40B4-BE49-F238E27FC236}">
                <a16:creationId xmlns="" xmlns:a16="http://schemas.microsoft.com/office/drawing/2014/main" id="{E4221B72-9963-48D3-AFAD-4E27C377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697" y="1069714"/>
            <a:ext cx="28466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index4">
            <a:extLst>
              <a:ext uri="{FF2B5EF4-FFF2-40B4-BE49-F238E27FC236}">
                <a16:creationId xmlns="" xmlns:a16="http://schemas.microsoft.com/office/drawing/2014/main" id="{B3E29591-F5FC-4B0D-A96E-11A5F445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1387" y="3840424"/>
            <a:ext cx="261032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Slide Pictu -2 (8)">
            <a:extLst>
              <a:ext uri="{FF2B5EF4-FFF2-40B4-BE49-F238E27FC236}">
                <a16:creationId xmlns="" xmlns:a16="http://schemas.microsoft.com/office/drawing/2014/main" id="{3012B394-7CC4-4E03-9814-F729C684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068" y="3856259"/>
            <a:ext cx="33004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images51">
            <a:extLst>
              <a:ext uri="{FF2B5EF4-FFF2-40B4-BE49-F238E27FC236}">
                <a16:creationId xmlns="" xmlns:a16="http://schemas.microsoft.com/office/drawing/2014/main" id="{3B2B4973-3CB1-4EC6-827D-125199A3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1388" y="1000126"/>
            <a:ext cx="2825354" cy="18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5B13A8FA-7917-4439-A7D7-3B0DAE5DB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441" y="3071815"/>
            <a:ext cx="3060382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চলচ্চিত্র নির্মাণ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154000D2-1697-4D0D-85E1-7B2750662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75" y="2974715"/>
            <a:ext cx="4028997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টেলিভিশনের জন্য অনুষ্ঠান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2F507B63-B5B6-49F3-B1C2-E84E08B2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063" y="5974284"/>
            <a:ext cx="3623019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কম্পিউটার গেমস তৈরি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="" xmlns:a16="http://schemas.microsoft.com/office/drawing/2014/main" id="{36F11C6B-1D76-4FD5-808B-8B866CD75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181" y="6031424"/>
            <a:ext cx="2857433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সংবাদ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36201" y="1148716"/>
            <a:ext cx="2913750" cy="6167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72009" tIns="36005" rIns="72009" bIns="36005">
            <a:spAutoFit/>
          </a:bodyPr>
          <a:lstStyle/>
          <a:p>
            <a:pPr algn="ctr"/>
            <a:r>
              <a:rPr lang="en-US" sz="3150" b="1" spc="39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150" b="1" spc="39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3260" y="1765480"/>
            <a:ext cx="5846701" cy="40145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418" dirty="0"/>
          </a:p>
          <a:p>
            <a:pPr algn="ctr"/>
            <a:endParaRPr lang="bn-IN" sz="1418" dirty="0"/>
          </a:p>
          <a:p>
            <a:pPr algn="ctr"/>
            <a:endParaRPr lang="bn-IN" sz="1418" dirty="0"/>
          </a:p>
          <a:p>
            <a:pPr algn="ctr"/>
            <a:r>
              <a:rPr lang="en-US" sz="252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725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725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725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725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93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1890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1890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1890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189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1890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1890" dirty="0" err="1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sz="1890" dirty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sz="1890" dirty="0" err="1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sz="1890" dirty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1890" dirty="0" err="1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sz="189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1418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60" dirty="0">
                <a:solidFill>
                  <a:srgbClr val="002060"/>
                </a:solidFill>
              </a:rPr>
              <a:t>Praneshcb7@gmail.com</a:t>
            </a:r>
            <a:endParaRPr lang="bn-IN" sz="1103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61" y="2573389"/>
            <a:ext cx="2267746" cy="2796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67" y="3984816"/>
            <a:ext cx="7105888" cy="179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47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144C06-A600-4CE7-8B80-F78446A4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223" y="208148"/>
            <a:ext cx="6276785" cy="1323439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বিজ্ঞাপনের কাজে মাল্টিমিডিয়ার ব্যবহার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F31F4A6-FA68-4DE3-B0A1-41F464E0B437}"/>
              </a:ext>
            </a:extLst>
          </p:cNvPr>
          <p:cNvSpPr/>
          <p:nvPr/>
        </p:nvSpPr>
        <p:spPr>
          <a:xfrm>
            <a:off x="972037" y="1230227"/>
            <a:ext cx="2839793" cy="16669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000000"/>
              </a:solidFill>
              <a:latin typeface="Arial" charset="0"/>
              <a:cs typeface="Vrinda" pitchFamily="2" charset="0"/>
            </a:endParaRPr>
          </a:p>
        </p:txBody>
      </p:sp>
      <p:pic>
        <p:nvPicPr>
          <p:cNvPr id="4" name="Picture 10" descr="NCC">
            <a:extLst>
              <a:ext uri="{FF2B5EF4-FFF2-40B4-BE49-F238E27FC236}">
                <a16:creationId xmlns="" xmlns:a16="http://schemas.microsoft.com/office/drawing/2014/main" id="{A316E216-A500-45E8-8F76-C3D9292B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0770" y="4004776"/>
            <a:ext cx="2639088" cy="17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EC8F5978-C1CE-4A60-9AD0-585244A44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967" y="5891215"/>
            <a:ext cx="4272308" cy="646331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ডিজিটাল  বিজ্ঞাপন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80F9F008-7BD0-470D-80D8-06BCE55CB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113" y="3098496"/>
            <a:ext cx="2935419" cy="646331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টেলিভিশন বিজ্ঞাপন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4).jpg">
            <a:extLst>
              <a:ext uri="{FF2B5EF4-FFF2-40B4-BE49-F238E27FC236}">
                <a16:creationId xmlns="" xmlns:a16="http://schemas.microsoft.com/office/drawing/2014/main" id="{F270FF33-D724-4661-98F9-62A735DD4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617" y="1279343"/>
            <a:ext cx="2686632" cy="1666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DC5223F2-C451-499D-BB99-D6167EB27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869" y="3200402"/>
            <a:ext cx="3348293" cy="1200329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="" xmlns:a16="http://schemas.microsoft.com/office/drawing/2014/main" id="{AB97BDDE-46E2-495F-8335-A191743F97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" y="3960813"/>
            <a:ext cx="30003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1D591D13-F46F-4A60-B809-A2352B38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6" y="5943602"/>
            <a:ext cx="2847386" cy="1200329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গাড়ী চালনায়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CC7A55-23C8-4F68-9760-EA66BF398FEA}"/>
              </a:ext>
            </a:extLst>
          </p:cNvPr>
          <p:cNvSpPr/>
          <p:nvPr/>
        </p:nvSpPr>
        <p:spPr>
          <a:xfrm>
            <a:off x="1349073" y="183402"/>
            <a:ext cx="2784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 হিসাবে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BE2AE9-6FEE-48D9-B39A-C52777EA0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87" y="1183676"/>
            <a:ext cx="4883110" cy="40347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F80F954-8A6E-4449-BF7F-1C547211D3FB}"/>
              </a:ext>
            </a:extLst>
          </p:cNvPr>
          <p:cNvSpPr/>
          <p:nvPr/>
        </p:nvSpPr>
        <p:spPr>
          <a:xfrm>
            <a:off x="419725" y="5674326"/>
            <a:ext cx="887417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 মাল্টিমিডিয়ার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রয়েছে।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9712C6D-2521-4354-B1E9-29207ED644A2}"/>
              </a:ext>
            </a:extLst>
          </p:cNvPr>
          <p:cNvSpPr/>
          <p:nvPr/>
        </p:nvSpPr>
        <p:spPr>
          <a:xfrm>
            <a:off x="2668902" y="79271"/>
            <a:ext cx="443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 হিসাবে  </a:t>
            </a:r>
            <a:endParaRPr lang="en-US" sz="36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6A1F9C-3095-47F4-B2E6-1E3E47122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283" y="857251"/>
            <a:ext cx="3591472" cy="29000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1A704D-07A0-4C45-BDAA-AC8D91281E3A}"/>
              </a:ext>
            </a:extLst>
          </p:cNvPr>
          <p:cNvSpPr/>
          <p:nvPr/>
        </p:nvSpPr>
        <p:spPr>
          <a:xfrm>
            <a:off x="492720" y="3930496"/>
            <a:ext cx="872572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দ্বিমাত্রিক বা ত্রিমাত্রিক হতে পারে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74279F-B2F9-4CAF-9C72-3752A5C28FBF}"/>
              </a:ext>
            </a:extLst>
          </p:cNvPr>
          <p:cNvSpPr txBox="1"/>
          <p:nvPr/>
        </p:nvSpPr>
        <p:spPr>
          <a:xfrm>
            <a:off x="259864" y="5255956"/>
            <a:ext cx="897864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নটেন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21902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DBE2AE-0FE3-4977-AD60-CA493EBD0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031" y="1171577"/>
            <a:ext cx="2473797" cy="2301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C85AC4-180E-43EF-A181-F5FC5A1EAC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303" y="3975911"/>
            <a:ext cx="2451897" cy="1842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2628AB-BD48-4C02-AC87-5A45E9F3D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34" y="1220045"/>
            <a:ext cx="2587823" cy="235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3E0DD17-1B3A-409F-89B0-99A33F7D5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34" y="3806814"/>
            <a:ext cx="2553493" cy="216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BA05E4-9C7A-400F-A272-391846002FE9}"/>
              </a:ext>
            </a:extLst>
          </p:cNvPr>
          <p:cNvSpPr txBox="1"/>
          <p:nvPr/>
        </p:nvSpPr>
        <p:spPr>
          <a:xfrm>
            <a:off x="1787857" y="245659"/>
            <a:ext cx="303161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466723-D5EC-451E-ACB2-1B178FBA5DF8}"/>
              </a:ext>
            </a:extLst>
          </p:cNvPr>
          <p:cNvSpPr txBox="1"/>
          <p:nvPr/>
        </p:nvSpPr>
        <p:spPr>
          <a:xfrm>
            <a:off x="502856" y="6045869"/>
            <a:ext cx="790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মধ্যে কোনগুলো মাল্টিমিডিয়া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E15E1E-5242-411B-A7C6-7477D0CE5D56}"/>
              </a:ext>
            </a:extLst>
          </p:cNvPr>
          <p:cNvSpPr/>
          <p:nvPr/>
        </p:nvSpPr>
        <p:spPr>
          <a:xfrm>
            <a:off x="7445814" y="0"/>
            <a:ext cx="1918148" cy="655564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উত্তরঃ ওয়েব পেজ, ভিডিও গেম, ভিডিও টিভি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কারন এগুলো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বর্ণ, চিত্র, শব্দের ব্যবহার রয়েছে।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216527" y="442915"/>
            <a:ext cx="3769222" cy="1057275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0130" y="2667000"/>
            <a:ext cx="824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554" y="2857501"/>
            <a:ext cx="8801100" cy="24929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উপাধান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66E46B-6FDB-444E-AC00-DE622A33594F}"/>
              </a:ext>
            </a:extLst>
          </p:cNvPr>
          <p:cNvSpPr txBox="1"/>
          <p:nvPr/>
        </p:nvSpPr>
        <p:spPr>
          <a:xfrm>
            <a:off x="1044131" y="1639634"/>
            <a:ext cx="7989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আভিধানিক অর্থে মাল্টিমিডিয়া অর্থ  কি?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মাধ্যম (খ) বিনিময়    গ) বহুমাধ্যম  (ঘ) মিডিয়া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মাল্টিমিডিয়ার মিডিয়া নয় কোনটি?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বর্ণ  (খ) চিত্র  (গ) শব্দ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বিদ্যুৎ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মাল্টিমিডিয়া হলো-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বর্ণ  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     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সঠিক?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06A836C-92D1-4C58-9580-A448D97DF8F6}"/>
              </a:ext>
            </a:extLst>
          </p:cNvPr>
          <p:cNvSpPr/>
          <p:nvPr/>
        </p:nvSpPr>
        <p:spPr>
          <a:xfrm>
            <a:off x="4660190" y="2279504"/>
            <a:ext cx="607354" cy="4572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83F7BBD-E187-4D4F-86F0-341C2BCC6AA5}"/>
              </a:ext>
            </a:extLst>
          </p:cNvPr>
          <p:cNvSpPr/>
          <p:nvPr/>
        </p:nvSpPr>
        <p:spPr>
          <a:xfrm>
            <a:off x="5409478" y="3414009"/>
            <a:ext cx="396050" cy="4572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9C462D4-E879-49DC-9C11-7B487F5A3B57}"/>
              </a:ext>
            </a:extLst>
          </p:cNvPr>
          <p:cNvSpPr/>
          <p:nvPr/>
        </p:nvSpPr>
        <p:spPr>
          <a:xfrm>
            <a:off x="5846164" y="5666282"/>
            <a:ext cx="359764" cy="32978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06BDF3D-0901-41EB-8731-84840114BEE5}"/>
              </a:ext>
            </a:extLst>
          </p:cNvPr>
          <p:cNvSpPr/>
          <p:nvPr/>
        </p:nvSpPr>
        <p:spPr>
          <a:xfrm>
            <a:off x="2924413" y="283721"/>
            <a:ext cx="21932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2671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76926D7-1F99-4A85-A403-7A0AA247784B}"/>
              </a:ext>
            </a:extLst>
          </p:cNvPr>
          <p:cNvSpPr/>
          <p:nvPr/>
        </p:nvSpPr>
        <p:spPr>
          <a:xfrm>
            <a:off x="2166633" y="430794"/>
            <a:ext cx="3415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72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ECE4EC-8139-4386-AF76-CFBDE29B876C}"/>
              </a:ext>
            </a:extLst>
          </p:cNvPr>
          <p:cNvSpPr/>
          <p:nvPr/>
        </p:nvSpPr>
        <p:spPr>
          <a:xfrm>
            <a:off x="972122" y="2987099"/>
            <a:ext cx="8545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প্রয়োজনীয়তা আছে কী? তোমার উত্তরের স্বপক্ষে যুক্তি দাও।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42" y="3248385"/>
            <a:ext cx="7105888" cy="179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03260" y="1771293"/>
            <a:ext cx="5065148" cy="14859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9056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56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684" y="883271"/>
            <a:ext cx="83251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8000" b="1" dirty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17" y="2698142"/>
            <a:ext cx="5084963" cy="30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4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2041" y="1797723"/>
            <a:ext cx="3578954" cy="26711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দশম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৫ম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১৬-০৯-২০২১</a:t>
            </a:r>
            <a:endParaRPr lang="en-US" sz="2000" b="1" dirty="0"/>
          </a:p>
          <a:p>
            <a:pPr algn="ctr"/>
            <a:endParaRPr lang="bn-IN" sz="1418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24642" y="918013"/>
            <a:ext cx="2913750" cy="80454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72009" tIns="36005" rIns="72009" bIns="36005">
            <a:spAutoFit/>
          </a:bodyPr>
          <a:lstStyle/>
          <a:p>
            <a:pPr algn="ctr"/>
            <a:r>
              <a:rPr lang="en-US" sz="4253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150" b="1" spc="39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14" y="3771789"/>
            <a:ext cx="7105888" cy="179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76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91A82C9-C48D-4281-B296-D8820ED3DA4D}"/>
              </a:ext>
            </a:extLst>
          </p:cNvPr>
          <p:cNvGrpSpPr/>
          <p:nvPr/>
        </p:nvGrpSpPr>
        <p:grpSpPr>
          <a:xfrm>
            <a:off x="493033" y="433091"/>
            <a:ext cx="8179883" cy="5748227"/>
            <a:chOff x="117430" y="716936"/>
            <a:chExt cx="5043205" cy="43399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8836FE3-DFCC-4F22-9098-4E39EB697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430" y="716936"/>
              <a:ext cx="5043205" cy="4339988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F4C55F3-53FA-4B94-8B2F-309D440B0C45}"/>
                </a:ext>
              </a:extLst>
            </p:cNvPr>
            <p:cNvSpPr/>
            <p:nvPr/>
          </p:nvSpPr>
          <p:spPr>
            <a:xfrm>
              <a:off x="850006" y="2311008"/>
              <a:ext cx="3580326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prstTxWarp prst="textWave1">
                <a:avLst/>
              </a:prstTxWarp>
              <a:spAutoFit/>
            </a:bodyPr>
            <a:lstStyle/>
            <a:p>
              <a:r>
                <a:rPr lang="bn-BD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47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E94103-E689-4C17-B270-C993D1CD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80" y="428625"/>
            <a:ext cx="6863358" cy="60579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2570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F235732-8557-4AB2-84BD-41A55DE8800C}"/>
              </a:ext>
            </a:extLst>
          </p:cNvPr>
          <p:cNvSpPr/>
          <p:nvPr/>
        </p:nvSpPr>
        <p:spPr>
          <a:xfrm>
            <a:off x="299114" y="1913200"/>
            <a:ext cx="5599842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BD" sz="40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... 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A63EAC-AAA5-4104-9454-3B0C4D9219F3}"/>
              </a:ext>
            </a:extLst>
          </p:cNvPr>
          <p:cNvSpPr txBox="1"/>
          <p:nvPr/>
        </p:nvSpPr>
        <p:spPr>
          <a:xfrm>
            <a:off x="3024754" y="528641"/>
            <a:ext cx="346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E4806C-0671-44E5-9862-6B4D4ED47289}"/>
              </a:ext>
            </a:extLst>
          </p:cNvPr>
          <p:cNvSpPr txBox="1"/>
          <p:nvPr/>
        </p:nvSpPr>
        <p:spPr>
          <a:xfrm>
            <a:off x="801110" y="2850849"/>
            <a:ext cx="8204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মাধ্যমসমূহ বর্ণনা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এর ধারণা ব্যাখ্যা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E9D7F32-FC91-48D0-A330-45B8EEEA1390}"/>
              </a:ext>
            </a:extLst>
          </p:cNvPr>
          <p:cNvSpPr/>
          <p:nvPr/>
        </p:nvSpPr>
        <p:spPr>
          <a:xfrm>
            <a:off x="4093607" y="156891"/>
            <a:ext cx="349326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u="sng" dirty="0"/>
          </a:p>
        </p:txBody>
      </p:sp>
      <p:pic>
        <p:nvPicPr>
          <p:cNvPr id="4" name="The Water Cycle[1]">
            <a:hlinkClick r:id="" action="ppaction://media"/>
            <a:hlinkHover r:id="" action="ppaction://ole?verb=0"/>
            <a:extLst>
              <a:ext uri="{FF2B5EF4-FFF2-40B4-BE49-F238E27FC236}">
                <a16:creationId xmlns="" xmlns:a16="http://schemas.microsoft.com/office/drawing/2014/main" id="{ACBAFCAC-ADC2-409C-8CBB-C34FD1C72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1083" t="9302" r="12915" b="16279"/>
          <a:stretch/>
        </p:blipFill>
        <p:spPr>
          <a:xfrm>
            <a:off x="7043141" y="2044937"/>
            <a:ext cx="1783754" cy="1912738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7D7310-EFD9-41D7-8F5A-6FDBBFFE40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31" y="1896361"/>
            <a:ext cx="2567058" cy="1998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507D2F-F2B8-4392-AD9D-D6ED57B1A6ED}"/>
              </a:ext>
            </a:extLst>
          </p:cNvPr>
          <p:cNvSpPr txBox="1"/>
          <p:nvPr/>
        </p:nvSpPr>
        <p:spPr>
          <a:xfrm>
            <a:off x="616633" y="1834018"/>
            <a:ext cx="1941428" cy="3139321"/>
          </a:xfrm>
          <a:prstGeom prst="rect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খ </a:t>
            </a:r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AB C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377C1C-22DA-4970-890A-67C780735DFC}"/>
              </a:ext>
            </a:extLst>
          </p:cNvPr>
          <p:cNvSpPr txBox="1"/>
          <p:nvPr/>
        </p:nvSpPr>
        <p:spPr>
          <a:xfrm>
            <a:off x="315040" y="980669"/>
            <a:ext cx="894486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ounded Rectangle 4"/>
          <p:cNvSpPr/>
          <p:nvPr/>
        </p:nvSpPr>
        <p:spPr>
          <a:xfrm>
            <a:off x="663833" y="4243390"/>
            <a:ext cx="1644730" cy="9858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243840" rIns="243840" bIns="243840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4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6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3312217" y="4186238"/>
            <a:ext cx="2110961" cy="914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243840" rIns="243840" bIns="243840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4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6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4"/>
          <p:cNvSpPr/>
          <p:nvPr/>
        </p:nvSpPr>
        <p:spPr>
          <a:xfrm>
            <a:off x="7143497" y="4200527"/>
            <a:ext cx="1637498" cy="9572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243840" rIns="243840" bIns="243840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4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6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238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109009"/>
              </p:ext>
            </p:extLst>
          </p:nvPr>
        </p:nvGraphicFramePr>
        <p:xfrm>
          <a:off x="540067" y="185740"/>
          <a:ext cx="888111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0700" y="518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80260" y="1828803"/>
            <a:ext cx="184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D32390B5-A41E-4A36-887C-304F674BF133}"/>
              </a:ext>
            </a:extLst>
          </p:cNvPr>
          <p:cNvSpPr/>
          <p:nvPr/>
        </p:nvSpPr>
        <p:spPr>
          <a:xfrm>
            <a:off x="2546289" y="185740"/>
            <a:ext cx="4868667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বহু</a:t>
            </a:r>
            <a:r>
              <a:rPr lang="en-US" altLang="en-US" sz="4400" b="1" u="sng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4400" b="1" u="sng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804</Words>
  <Application>Microsoft Office PowerPoint</Application>
  <PresentationFormat>Custom</PresentationFormat>
  <Paragraphs>106</Paragraphs>
  <Slides>27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Kalpurush</vt:lpstr>
      <vt:lpstr>NikoshBAN</vt:lpstr>
      <vt:lpstr>SutonnyMJ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Dell</cp:lastModifiedBy>
  <cp:revision>529</cp:revision>
  <dcterms:created xsi:type="dcterms:W3CDTF">2020-06-24T11:27:59Z</dcterms:created>
  <dcterms:modified xsi:type="dcterms:W3CDTF">2021-09-16T11:10:00Z</dcterms:modified>
</cp:coreProperties>
</file>