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9" r:id="rId3"/>
    <p:sldId id="270" r:id="rId4"/>
    <p:sldId id="277" r:id="rId5"/>
    <p:sldId id="280" r:id="rId6"/>
    <p:sldId id="281" r:id="rId7"/>
    <p:sldId id="282" r:id="rId8"/>
    <p:sldId id="283" r:id="rId9"/>
    <p:sldId id="267" r:id="rId10"/>
    <p:sldId id="268" r:id="rId11"/>
    <p:sldId id="257" r:id="rId12"/>
    <p:sldId id="273" r:id="rId13"/>
    <p:sldId id="258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B0B6-1693-43C0-A2A9-91B1337ACE0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9F4CA-91CA-4524-9208-827DC22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6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3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CCCC9-F27C-460F-A153-7AC1ECDEE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6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CACCB0-00E8-4289-B38B-F284CDFB0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41"/>
            </a:lvl1pPr>
            <a:lvl2pPr marL="350663" indent="0" algn="ctr">
              <a:buNone/>
              <a:defRPr sz="1534"/>
            </a:lvl2pPr>
            <a:lvl3pPr marL="701327" indent="0" algn="ctr">
              <a:buNone/>
              <a:defRPr sz="1381"/>
            </a:lvl3pPr>
            <a:lvl4pPr marL="1051990" indent="0" algn="ctr">
              <a:buNone/>
              <a:defRPr sz="1227"/>
            </a:lvl4pPr>
            <a:lvl5pPr marL="1402653" indent="0" algn="ctr">
              <a:buNone/>
              <a:defRPr sz="1227"/>
            </a:lvl5pPr>
            <a:lvl6pPr marL="1753316" indent="0" algn="ctr">
              <a:buNone/>
              <a:defRPr sz="1227"/>
            </a:lvl6pPr>
            <a:lvl7pPr marL="2103980" indent="0" algn="ctr">
              <a:buNone/>
              <a:defRPr sz="1227"/>
            </a:lvl7pPr>
            <a:lvl8pPr marL="2454643" indent="0" algn="ctr">
              <a:buNone/>
              <a:defRPr sz="1227"/>
            </a:lvl8pPr>
            <a:lvl9pPr marL="2805306" indent="0" algn="ctr">
              <a:buNone/>
              <a:defRPr sz="122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4F24C-2881-4E2A-A4B5-576D8F6A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CC5F6-9B95-43F0-96C3-CDE6BC13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1CA1-2272-41D7-AA3E-31C39A72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2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C4D3D-7E94-4A2F-B8E9-A883962F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C26B4-D633-44CA-B135-F4D47281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9504A-DF15-4FC2-AF2C-B769AF01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EC308-4E80-4A4C-B256-761B1820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9B142E-1908-4C8E-A323-5E8BF73E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3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82E54-D1F4-4817-A60B-27CC1B77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6901B-9288-45C8-8453-D6A69D47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41">
                <a:solidFill>
                  <a:schemeClr val="tx1">
                    <a:tint val="75000"/>
                  </a:schemeClr>
                </a:solidFill>
              </a:defRPr>
            </a:lvl1pPr>
            <a:lvl2pPr marL="350663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2pPr>
            <a:lvl3pPr marL="701327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3pPr>
            <a:lvl4pPr marL="1051990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4pPr>
            <a:lvl5pPr marL="1402653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5pPr>
            <a:lvl6pPr marL="1753316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6pPr>
            <a:lvl7pPr marL="2103980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7pPr>
            <a:lvl8pPr marL="2454643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8pPr>
            <a:lvl9pPr marL="2805306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0A22B-D974-4E1D-82F3-F7D4FF7C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DA6AF9-CFAB-45C8-82A2-25729CFD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67AD5-4254-4794-AC11-086AE8B6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F2A19-5423-4A6A-8BE5-042C9BAA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FB34B-AF17-4E42-8E6A-B733F7AEF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382DC2-E135-468A-B559-F3E9A776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D9976-01D1-4DDE-BFEE-13590697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F971F6-1887-4DCD-8681-1408AAC3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116B2-C5B6-45E1-A18E-41108F09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F7AC9-10D0-43F4-A23A-97C9CB55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72F09A-71D4-4B4C-A952-F768EDE72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41" b="1"/>
            </a:lvl1pPr>
            <a:lvl2pPr marL="350663" indent="0">
              <a:buNone/>
              <a:defRPr sz="1534" b="1"/>
            </a:lvl2pPr>
            <a:lvl3pPr marL="701327" indent="0">
              <a:buNone/>
              <a:defRPr sz="1381" b="1"/>
            </a:lvl3pPr>
            <a:lvl4pPr marL="1051990" indent="0">
              <a:buNone/>
              <a:defRPr sz="1227" b="1"/>
            </a:lvl4pPr>
            <a:lvl5pPr marL="1402653" indent="0">
              <a:buNone/>
              <a:defRPr sz="1227" b="1"/>
            </a:lvl5pPr>
            <a:lvl6pPr marL="1753316" indent="0">
              <a:buNone/>
              <a:defRPr sz="1227" b="1"/>
            </a:lvl6pPr>
            <a:lvl7pPr marL="2103980" indent="0">
              <a:buNone/>
              <a:defRPr sz="1227" b="1"/>
            </a:lvl7pPr>
            <a:lvl8pPr marL="2454643" indent="0">
              <a:buNone/>
              <a:defRPr sz="1227" b="1"/>
            </a:lvl8pPr>
            <a:lvl9pPr marL="2805306" indent="0">
              <a:buNone/>
              <a:defRPr sz="1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515B4D-ACFA-4DE6-AF6E-5C8B735EE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335C90-5B8D-4D5C-9CF2-86EE0C2F8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41" b="1"/>
            </a:lvl1pPr>
            <a:lvl2pPr marL="350663" indent="0">
              <a:buNone/>
              <a:defRPr sz="1534" b="1"/>
            </a:lvl2pPr>
            <a:lvl3pPr marL="701327" indent="0">
              <a:buNone/>
              <a:defRPr sz="1381" b="1"/>
            </a:lvl3pPr>
            <a:lvl4pPr marL="1051990" indent="0">
              <a:buNone/>
              <a:defRPr sz="1227" b="1"/>
            </a:lvl4pPr>
            <a:lvl5pPr marL="1402653" indent="0">
              <a:buNone/>
              <a:defRPr sz="1227" b="1"/>
            </a:lvl5pPr>
            <a:lvl6pPr marL="1753316" indent="0">
              <a:buNone/>
              <a:defRPr sz="1227" b="1"/>
            </a:lvl6pPr>
            <a:lvl7pPr marL="2103980" indent="0">
              <a:buNone/>
              <a:defRPr sz="1227" b="1"/>
            </a:lvl7pPr>
            <a:lvl8pPr marL="2454643" indent="0">
              <a:buNone/>
              <a:defRPr sz="1227" b="1"/>
            </a:lvl8pPr>
            <a:lvl9pPr marL="2805306" indent="0">
              <a:buNone/>
              <a:defRPr sz="1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1321E7-B441-45BF-9302-53199D684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DE7E2B-840C-4842-8F7A-7E19FB36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01AE23-5BFE-423F-8C0B-763150FC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F317AE-CDFE-4A11-AC4B-11EE26C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7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A7D43-6C85-4C9D-8FB3-6AC00024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9330C1-20B3-4395-B66D-3FBA0A01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1C198A-CB2B-45F0-B1C0-4A6AFE31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201A73-0E9D-453D-AE74-AB3D972F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0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C65688-888B-413D-B121-4F9EA6A8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7B93DB-505E-4851-887C-947DEA98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183BA6-C445-412A-A122-DC6CC473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29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EB930-81F8-4ED3-91FC-69E2D350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189FA-066D-4AB3-BBF2-F8CAFD2A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54"/>
            </a:lvl1pPr>
            <a:lvl2pPr>
              <a:defRPr sz="2148"/>
            </a:lvl2pPr>
            <a:lvl3pPr>
              <a:defRPr sz="1841"/>
            </a:lvl3pPr>
            <a:lvl4pPr>
              <a:defRPr sz="1534"/>
            </a:lvl4pPr>
            <a:lvl5pPr>
              <a:defRPr sz="1534"/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79D7F6-222F-45A8-BD5D-837E57A5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27"/>
            </a:lvl1pPr>
            <a:lvl2pPr marL="350663" indent="0">
              <a:buNone/>
              <a:defRPr sz="1074"/>
            </a:lvl2pPr>
            <a:lvl3pPr marL="701327" indent="0">
              <a:buNone/>
              <a:defRPr sz="920"/>
            </a:lvl3pPr>
            <a:lvl4pPr marL="1051990" indent="0">
              <a:buNone/>
              <a:defRPr sz="767"/>
            </a:lvl4pPr>
            <a:lvl5pPr marL="1402653" indent="0">
              <a:buNone/>
              <a:defRPr sz="767"/>
            </a:lvl5pPr>
            <a:lvl6pPr marL="1753316" indent="0">
              <a:buNone/>
              <a:defRPr sz="767"/>
            </a:lvl6pPr>
            <a:lvl7pPr marL="2103980" indent="0">
              <a:buNone/>
              <a:defRPr sz="767"/>
            </a:lvl7pPr>
            <a:lvl8pPr marL="2454643" indent="0">
              <a:buNone/>
              <a:defRPr sz="767"/>
            </a:lvl8pPr>
            <a:lvl9pPr marL="2805306" indent="0">
              <a:buNone/>
              <a:defRPr sz="7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047467-4F87-4576-BC1D-75F52879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C18DFB-E267-48AC-AB10-D307EC4F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544E96-05A1-41CC-AD31-94187D86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0FF49-6C40-4799-B885-A70AFB03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6A1F92-39A6-4B9D-8FCC-6EAF6F85C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54"/>
            </a:lvl1pPr>
            <a:lvl2pPr marL="350663" indent="0">
              <a:buNone/>
              <a:defRPr sz="2148"/>
            </a:lvl2pPr>
            <a:lvl3pPr marL="701327" indent="0">
              <a:buNone/>
              <a:defRPr sz="1841"/>
            </a:lvl3pPr>
            <a:lvl4pPr marL="1051990" indent="0">
              <a:buNone/>
              <a:defRPr sz="1534"/>
            </a:lvl4pPr>
            <a:lvl5pPr marL="1402653" indent="0">
              <a:buNone/>
              <a:defRPr sz="1534"/>
            </a:lvl5pPr>
            <a:lvl6pPr marL="1753316" indent="0">
              <a:buNone/>
              <a:defRPr sz="1534"/>
            </a:lvl6pPr>
            <a:lvl7pPr marL="2103980" indent="0">
              <a:buNone/>
              <a:defRPr sz="1534"/>
            </a:lvl7pPr>
            <a:lvl8pPr marL="2454643" indent="0">
              <a:buNone/>
              <a:defRPr sz="1534"/>
            </a:lvl8pPr>
            <a:lvl9pPr marL="2805306" indent="0">
              <a:buNone/>
              <a:defRPr sz="153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C09A2D-8120-4667-B6A0-0390F35E4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27"/>
            </a:lvl1pPr>
            <a:lvl2pPr marL="350663" indent="0">
              <a:buNone/>
              <a:defRPr sz="1074"/>
            </a:lvl2pPr>
            <a:lvl3pPr marL="701327" indent="0">
              <a:buNone/>
              <a:defRPr sz="920"/>
            </a:lvl3pPr>
            <a:lvl4pPr marL="1051990" indent="0">
              <a:buNone/>
              <a:defRPr sz="767"/>
            </a:lvl4pPr>
            <a:lvl5pPr marL="1402653" indent="0">
              <a:buNone/>
              <a:defRPr sz="767"/>
            </a:lvl5pPr>
            <a:lvl6pPr marL="1753316" indent="0">
              <a:buNone/>
              <a:defRPr sz="767"/>
            </a:lvl6pPr>
            <a:lvl7pPr marL="2103980" indent="0">
              <a:buNone/>
              <a:defRPr sz="767"/>
            </a:lvl7pPr>
            <a:lvl8pPr marL="2454643" indent="0">
              <a:buNone/>
              <a:defRPr sz="767"/>
            </a:lvl8pPr>
            <a:lvl9pPr marL="2805306" indent="0">
              <a:buNone/>
              <a:defRPr sz="7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5623F-0C79-4B4B-B4DB-8824BD2B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795B1-1FD4-488E-89A8-72F4E55C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FEEC90-E5FF-45A9-967B-B91C9182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3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92970-4FFD-476A-8852-B430A136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9293F4-0271-4807-A624-FF4036F95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DFAAE-C36B-4024-8346-55BA5DFB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FA4F1-A174-4D7C-9B3C-F0FCE389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FEDE3-D55B-499A-9CB6-482C0031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24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BC29D2-A4DE-4490-BC0A-6A7696655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9A8577-52E8-47BE-8A02-3586B191B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50C131-EFC4-4A67-BECD-F7DC611D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18CAD-BB0E-43E4-8279-02B31B25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7181BF-D6E7-4996-AD59-144BB57C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0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CEC4-874C-4AAB-A897-418374F0CA3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10F6-D3FD-4526-AABE-DC9F7CC2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6D4935-5CE2-4854-B602-ABF09F9A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E599A2-D282-4FB4-B606-DAB61ED0D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AA90CA-6BEF-462B-AF91-80BDA3D7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527E-15C0-4415-9AC7-0AEDF06D6B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982DD-1C64-4573-BFBE-D42479E52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B2C14-6E22-460C-AE0C-70D56EE9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E657-62D2-467C-A3C0-1E1C710EC9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1327" rtl="0" eaLnBrk="1" latinLnBrk="0" hangingPunct="1">
        <a:lnSpc>
          <a:spcPct val="90000"/>
        </a:lnSpc>
        <a:spcBef>
          <a:spcPct val="0"/>
        </a:spcBef>
        <a:buNone/>
        <a:defRPr sz="33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332" indent="-175332" algn="l" defTabSz="701327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1pPr>
      <a:lvl2pPr marL="525995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2pPr>
      <a:lvl3pPr marL="876658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227321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4pPr>
      <a:lvl5pPr marL="1577985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5pPr>
      <a:lvl6pPr marL="1928648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6pPr>
      <a:lvl7pPr marL="2279311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7pPr>
      <a:lvl8pPr marL="2629974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8pPr>
      <a:lvl9pPr marL="2980638" indent="-175332" algn="l" defTabSz="701327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1pPr>
      <a:lvl2pPr marL="350663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2pPr>
      <a:lvl3pPr marL="701327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3pPr>
      <a:lvl4pPr marL="1051990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4pPr>
      <a:lvl5pPr marL="1402653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5pPr>
      <a:lvl6pPr marL="1753316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6pPr>
      <a:lvl7pPr marL="2103980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7pPr>
      <a:lvl8pPr marL="2454643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8pPr>
      <a:lvl9pPr marL="2805306" algn="l" defTabSz="701327" rtl="0" eaLnBrk="1" latinLnBrk="0" hangingPunct="1">
        <a:defRPr sz="1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57200"/>
            <a:ext cx="5301782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85800" y="914400"/>
            <a:ext cx="114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স্বা</a:t>
            </a:r>
            <a:endParaRPr lang="en-US" sz="8000" b="1" dirty="0" smtClean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8000" b="1" dirty="0" smtClean="0">
                <a:latin typeface="Nikosh" pitchFamily="2" charset="0"/>
                <a:cs typeface="Nikosh" pitchFamily="2" charset="0"/>
              </a:rPr>
              <a:t>গ</a:t>
            </a:r>
          </a:p>
          <a:p>
            <a:pPr algn="ctr"/>
            <a:r>
              <a:rPr lang="en-US" sz="8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ত</a:t>
            </a:r>
          </a:p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</a:t>
            </a:r>
            <a:endParaRPr lang="en-US" sz="8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3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0539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বিষয়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181600"/>
            <a:ext cx="492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পাসওয়ার্ড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2" y="1803712"/>
            <a:ext cx="5715000" cy="31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457200"/>
            <a:ext cx="6248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2"/>
            <a:ext cx="822960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u="sng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32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তৈরির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43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ud\Desktop\password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" y="1524002"/>
            <a:ext cx="7072086" cy="28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1"/>
            <a:ext cx="75438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কীঃ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583276"/>
            <a:ext cx="7656286" cy="20621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চাবি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উপাত্ত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নিরাপত্তায়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খোলার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গোপনীয়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কোড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কোডকে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800" y="317214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4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4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4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4000" b="1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600200"/>
            <a:ext cx="4625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যেকোন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আদান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আমদের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গোপনীয়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চলে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সফটওয়ারের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এ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পাওয়ার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নিরাপত্তার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050" name="Picture 2" descr="C:\Users\Masud\Desktop\password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4" y="1621971"/>
            <a:ext cx="3364944" cy="17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609">
            <a:off x="761315" y="4444520"/>
            <a:ext cx="2921083" cy="188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8139" y="5787703"/>
            <a:ext cx="495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ঠিক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চোর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ঠেকাতে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তালা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658" y="323839"/>
            <a:ext cx="7391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কেমন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হবেঃ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658" y="4114801"/>
            <a:ext cx="7467600" cy="26776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চোরেরা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ধারনা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সহজ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অরক্ষিত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অনেকে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দুর্বল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যেমনঃ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১২৩৪৫৬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৬৫৪৩২১,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জন্ম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সহজে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হ্যাক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বিড়ম্বনার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শক্তিশালী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8973" y="1777894"/>
            <a:ext cx="3785843" cy="201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2472"/>
            <a:ext cx="55245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4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</a:t>
            </a:r>
            <a:r>
              <a:rPr lang="en-US" sz="4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20967"/>
            <a:ext cx="777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কারো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2"/>
            <a:ext cx="78409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জন্ম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করব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14" y="2971800"/>
            <a:ext cx="788996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৩। 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চিহ্ন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ছোট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বড়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অক্ষর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করব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78409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যদি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সৃজনশীলতা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যোগ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পাসওয়ার্ডটি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Unique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594" y="4191001"/>
            <a:ext cx="782138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৪।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পছন্দের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72" y="152400"/>
            <a:ext cx="764902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Unique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নমুনাঃ</a:t>
            </a:r>
            <a:endParaRPr lang="en-US" sz="4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50" y="4343400"/>
            <a:ext cx="7772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আগেই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বলেছি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সহজ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তেমনি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ভুলে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তৈরিতে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প্রিয়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কবিতা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গল্প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উক্তি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bn-BD" sz="2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186" y="2895600"/>
            <a:ext cx="7239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MoriTeChaHina_AmiSunDarVhubanE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Amar_AchE_WateR</a:t>
            </a:r>
            <a:endParaRPr lang="en-US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Amar_sonaR_BanngLA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8" y="990600"/>
            <a:ext cx="27003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1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533402"/>
            <a:ext cx="758952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4419600"/>
            <a:ext cx="78486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করব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দুর্বল</a:t>
            </a:r>
            <a:r>
              <a:rPr lang="en-US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পাসওয়ার্ডে</a:t>
            </a:r>
            <a:r>
              <a:rPr lang="en-US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34" y="1828800"/>
            <a:ext cx="3585133" cy="22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4290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Unique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সুবিধাসমুহ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খাতায়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47" y="1752601"/>
            <a:ext cx="622950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62958"/>
            <a:ext cx="4495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60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53557"/>
            <a:ext cx="840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প্রত্যেকে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৩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Unique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3200" dirty="0" smtClean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4419600"/>
            <a:ext cx="848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 Unique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পাসওয়ার্ড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সুবিধাসমুহ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7" y="3538788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দুর্বল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পাসওয়ার্ডে</a:t>
            </a:r>
            <a:r>
              <a:rPr lang="en-US" sz="36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r="59255"/>
          <a:stretch/>
        </p:blipFill>
        <p:spPr>
          <a:xfrm>
            <a:off x="3460023" y="1600200"/>
            <a:ext cx="2324100" cy="17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5135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54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ক্লাসে</a:t>
            </a:r>
            <a:r>
              <a:rPr lang="en-US" sz="54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54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54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5" y="3256986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8343" y="1850232"/>
            <a:ext cx="4823951" cy="1419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8625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2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bn-BD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6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মোঃ জয়নাল আবেদীন ভূঁইয়া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বগাচতর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সীতাকুণ্ড, চট্টগ্রাম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6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jainalsa@gmail.com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2" y="457200"/>
            <a:ext cx="16097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6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0" y="1460691"/>
            <a:ext cx="6868551" cy="2804430"/>
            <a:chOff x="-361234" y="-1609123"/>
            <a:chExt cx="11447585" cy="66708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361234" y="-1609123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8414" y="17297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8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4" y="2614132"/>
            <a:ext cx="2159758" cy="26636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395834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03" y="989620"/>
            <a:ext cx="7053542" cy="105039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888083"/>
            <a:ext cx="4842822" cy="2869016"/>
          </a:xfrm>
        </p:spPr>
      </p:pic>
    </p:spTree>
    <p:extLst>
      <p:ext uri="{BB962C8B-B14F-4D97-AF65-F5344CB8AC3E}">
        <p14:creationId xmlns:p14="http://schemas.microsoft.com/office/powerpoint/2010/main" val="276458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40039" y="1875403"/>
            <a:ext cx="3408527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নবম</a:t>
            </a:r>
            <a:r>
              <a:rPr lang="en-US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শ্রেণি</a:t>
            </a:r>
            <a:endParaRPr lang="en-US" sz="28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endParaRPr lang="en-US" sz="28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: ২য়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পাসওয়ার্ড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bn-IN" sz="135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3" y="3755465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4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ud\Desktop\password\inde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ud\Desktop\password\index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73833"/>
            <a:ext cx="419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খেয়াল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498033"/>
            <a:ext cx="127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চাবি</a:t>
            </a:r>
            <a:endParaRPr lang="en-US" sz="32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62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খুলতে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ud\Desktop\password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962400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1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4101" y="4876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চাবি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3401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করিঃ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573525"/>
            <a:ext cx="427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খুলতে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478</Words>
  <Application>Microsoft Office PowerPoint</Application>
  <PresentationFormat>On-screen Show (4:3)</PresentationFormat>
  <Paragraphs>74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</vt:lpstr>
      <vt:lpstr>NikoshBAN</vt:lpstr>
      <vt:lpstr>SutonnyMJ</vt:lpstr>
      <vt:lpstr>Vrinda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Dell</cp:lastModifiedBy>
  <cp:revision>79</cp:revision>
  <dcterms:created xsi:type="dcterms:W3CDTF">2019-02-17T16:33:58Z</dcterms:created>
  <dcterms:modified xsi:type="dcterms:W3CDTF">2021-09-16T11:21:38Z</dcterms:modified>
</cp:coreProperties>
</file>