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1vv9oLSgDSTZqrJMZyhng==" hashData="UtFrpDlJB2IZu9dpARVRO4Dybuy7CtbrQbpRuyCi9t8vvG6O7/MNhLAoSIRffDS4jJminUdk/0sDLLTyyj0X9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 snapToGrid="0">
      <p:cViewPr varScale="1">
        <p:scale>
          <a:sx n="68" d="100"/>
          <a:sy n="68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43CB0-E51D-4FA4-AAFE-383F240D9C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4ECC8-7232-4EF7-9277-2E78C1F307A8}">
      <dgm:prSet phldrT="[Text]"/>
      <dgm:spPr/>
      <dgm:t>
        <a:bodyPr/>
        <a:lstStyle/>
        <a:p>
          <a:r>
            <a:rPr lang="en-US" dirty="0" err="1"/>
            <a:t>নবাব</a:t>
          </a:r>
          <a:endParaRPr lang="en-US" dirty="0"/>
        </a:p>
      </dgm:t>
    </dgm:pt>
    <dgm:pt modelId="{A3C369CA-8A12-4D90-9664-8080A814F0E2}" type="parTrans" cxnId="{7BDDF21A-5A80-404E-9E0F-6887FE96A09A}">
      <dgm:prSet/>
      <dgm:spPr/>
      <dgm:t>
        <a:bodyPr/>
        <a:lstStyle/>
        <a:p>
          <a:endParaRPr lang="en-US"/>
        </a:p>
      </dgm:t>
    </dgm:pt>
    <dgm:pt modelId="{6CA1DCEF-21B4-4529-A5EE-ACE2FC7DCBA5}" type="sibTrans" cxnId="{7BDDF21A-5A80-404E-9E0F-6887FE96A09A}">
      <dgm:prSet/>
      <dgm:spPr/>
      <dgm:t>
        <a:bodyPr/>
        <a:lstStyle/>
        <a:p>
          <a:endParaRPr lang="en-US"/>
        </a:p>
      </dgm:t>
    </dgm:pt>
    <dgm:pt modelId="{CA556732-BF02-4733-8747-D39E0DA9AD17}">
      <dgm:prSet phldrT="[Text]"/>
      <dgm:spPr/>
      <dgm:t>
        <a:bodyPr/>
        <a:lstStyle/>
        <a:p>
          <a:r>
            <a:rPr lang="en-US" dirty="0" err="1"/>
            <a:t>ইংরেজ</a:t>
          </a:r>
          <a:r>
            <a:rPr lang="en-US" dirty="0"/>
            <a:t> </a:t>
          </a:r>
          <a:r>
            <a:rPr lang="en-US" dirty="0" err="1"/>
            <a:t>বণিক</a:t>
          </a:r>
          <a:endParaRPr lang="en-US" dirty="0"/>
        </a:p>
      </dgm:t>
    </dgm:pt>
    <dgm:pt modelId="{A5A89D1E-F140-47DC-A124-2F6ED580B1E4}" type="parTrans" cxnId="{BCC70148-CADE-40C2-ABCE-D876C92D62C6}">
      <dgm:prSet/>
      <dgm:spPr/>
      <dgm:t>
        <a:bodyPr/>
        <a:lstStyle/>
        <a:p>
          <a:endParaRPr lang="en-US"/>
        </a:p>
      </dgm:t>
    </dgm:pt>
    <dgm:pt modelId="{B7E43C60-42A1-4C70-B8D8-9068F4E62001}" type="sibTrans" cxnId="{BCC70148-CADE-40C2-ABCE-D876C92D62C6}">
      <dgm:prSet/>
      <dgm:spPr/>
      <dgm:t>
        <a:bodyPr/>
        <a:lstStyle/>
        <a:p>
          <a:endParaRPr lang="en-US"/>
        </a:p>
      </dgm:t>
    </dgm:pt>
    <dgm:pt modelId="{42B0961E-78AE-40C8-9F5D-90CDCCFA76A5}">
      <dgm:prSet phldrT="[Text]"/>
      <dgm:spPr/>
      <dgm:t>
        <a:bodyPr/>
        <a:lstStyle/>
        <a:p>
          <a:r>
            <a:rPr lang="en-US" dirty="0" err="1"/>
            <a:t>এদেশীয়</a:t>
          </a:r>
          <a:r>
            <a:rPr lang="en-US" dirty="0"/>
            <a:t> </a:t>
          </a:r>
          <a:r>
            <a:rPr lang="en-US" dirty="0" err="1"/>
            <a:t>বণিক</a:t>
          </a:r>
          <a:endParaRPr lang="en-US" dirty="0"/>
        </a:p>
      </dgm:t>
    </dgm:pt>
    <dgm:pt modelId="{2F55305F-7379-412C-B047-4E8D63AB247D}" type="parTrans" cxnId="{A7DE1157-E0A2-4663-8175-0F617F07DFB4}">
      <dgm:prSet/>
      <dgm:spPr/>
      <dgm:t>
        <a:bodyPr/>
        <a:lstStyle/>
        <a:p>
          <a:endParaRPr lang="en-US"/>
        </a:p>
      </dgm:t>
    </dgm:pt>
    <dgm:pt modelId="{B3C2AAE7-FD55-45B9-A0F1-79AB249F0A2A}" type="sibTrans" cxnId="{A7DE1157-E0A2-4663-8175-0F617F07DFB4}">
      <dgm:prSet/>
      <dgm:spPr/>
      <dgm:t>
        <a:bodyPr/>
        <a:lstStyle/>
        <a:p>
          <a:endParaRPr lang="en-US"/>
        </a:p>
      </dgm:t>
    </dgm:pt>
    <dgm:pt modelId="{4E6C7731-8218-4FE3-91E6-B19D712CF404}">
      <dgm:prSet phldrT="[Text]"/>
      <dgm:spPr/>
      <dgm:t>
        <a:bodyPr/>
        <a:lstStyle/>
        <a:p>
          <a:r>
            <a:rPr lang="en-US" dirty="0" err="1"/>
            <a:t>পরিবার</a:t>
          </a:r>
          <a:endParaRPr lang="en-US" dirty="0"/>
        </a:p>
      </dgm:t>
    </dgm:pt>
    <dgm:pt modelId="{87163E9C-0014-4473-8F3C-C5D50FE5A52A}" type="parTrans" cxnId="{D75055C2-7EB4-43CD-A8EA-26D7CD6B907C}">
      <dgm:prSet/>
      <dgm:spPr/>
      <dgm:t>
        <a:bodyPr/>
        <a:lstStyle/>
        <a:p>
          <a:endParaRPr lang="en-US"/>
        </a:p>
      </dgm:t>
    </dgm:pt>
    <dgm:pt modelId="{DC91915B-F227-40F7-BBC6-B3907E161665}" type="sibTrans" cxnId="{D75055C2-7EB4-43CD-A8EA-26D7CD6B907C}">
      <dgm:prSet/>
      <dgm:spPr/>
      <dgm:t>
        <a:bodyPr/>
        <a:lstStyle/>
        <a:p>
          <a:endParaRPr lang="en-US"/>
        </a:p>
      </dgm:t>
    </dgm:pt>
    <dgm:pt modelId="{632BB06E-2ACE-4357-8B6E-1FF088E33BB4}" type="pres">
      <dgm:prSet presAssocID="{A1143CB0-E51D-4FA4-AAFE-383F240D9C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E7BE33-F005-4A7F-BF02-523F66D648C8}" type="pres">
      <dgm:prSet presAssocID="{E204ECC8-7232-4EF7-9277-2E78C1F307A8}" presName="centerShape" presStyleLbl="node0" presStyleIdx="0" presStyleCnt="1"/>
      <dgm:spPr/>
    </dgm:pt>
    <dgm:pt modelId="{382FABAF-3ABF-46A0-8F4E-9C73492A52D8}" type="pres">
      <dgm:prSet presAssocID="{CA556732-BF02-4733-8747-D39E0DA9AD17}" presName="node" presStyleLbl="node1" presStyleIdx="0" presStyleCnt="3">
        <dgm:presLayoutVars>
          <dgm:bulletEnabled val="1"/>
        </dgm:presLayoutVars>
      </dgm:prSet>
      <dgm:spPr/>
    </dgm:pt>
    <dgm:pt modelId="{96FF09A5-5C04-47B5-956E-94D7548DFD40}" type="pres">
      <dgm:prSet presAssocID="{CA556732-BF02-4733-8747-D39E0DA9AD17}" presName="dummy" presStyleCnt="0"/>
      <dgm:spPr/>
    </dgm:pt>
    <dgm:pt modelId="{BA5EBA68-3C41-40F9-9EE7-3073D4274EAC}" type="pres">
      <dgm:prSet presAssocID="{B7E43C60-42A1-4C70-B8D8-9068F4E62001}" presName="sibTrans" presStyleLbl="sibTrans2D1" presStyleIdx="0" presStyleCnt="3"/>
      <dgm:spPr/>
    </dgm:pt>
    <dgm:pt modelId="{67E9CBB3-083D-43A9-A4D2-DBB013254253}" type="pres">
      <dgm:prSet presAssocID="{42B0961E-78AE-40C8-9F5D-90CDCCFA76A5}" presName="node" presStyleLbl="node1" presStyleIdx="1" presStyleCnt="3">
        <dgm:presLayoutVars>
          <dgm:bulletEnabled val="1"/>
        </dgm:presLayoutVars>
      </dgm:prSet>
      <dgm:spPr/>
    </dgm:pt>
    <dgm:pt modelId="{A2E0FE22-5187-4543-9FA8-F7BBB525808D}" type="pres">
      <dgm:prSet presAssocID="{42B0961E-78AE-40C8-9F5D-90CDCCFA76A5}" presName="dummy" presStyleCnt="0"/>
      <dgm:spPr/>
    </dgm:pt>
    <dgm:pt modelId="{2A99BAC0-6C3B-4573-B166-6A3490607856}" type="pres">
      <dgm:prSet presAssocID="{B3C2AAE7-FD55-45B9-A0F1-79AB249F0A2A}" presName="sibTrans" presStyleLbl="sibTrans2D1" presStyleIdx="1" presStyleCnt="3"/>
      <dgm:spPr/>
    </dgm:pt>
    <dgm:pt modelId="{51D42F95-4D90-40AE-A424-0DB1CF93B300}" type="pres">
      <dgm:prSet presAssocID="{4E6C7731-8218-4FE3-91E6-B19D712CF404}" presName="node" presStyleLbl="node1" presStyleIdx="2" presStyleCnt="3">
        <dgm:presLayoutVars>
          <dgm:bulletEnabled val="1"/>
        </dgm:presLayoutVars>
      </dgm:prSet>
      <dgm:spPr/>
    </dgm:pt>
    <dgm:pt modelId="{77D16E94-C07D-4F80-8244-CACFF0ED8CF8}" type="pres">
      <dgm:prSet presAssocID="{4E6C7731-8218-4FE3-91E6-B19D712CF404}" presName="dummy" presStyleCnt="0"/>
      <dgm:spPr/>
    </dgm:pt>
    <dgm:pt modelId="{1878313F-18D9-4B2C-A74B-8533EF2B7D1A}" type="pres">
      <dgm:prSet presAssocID="{DC91915B-F227-40F7-BBC6-B3907E161665}" presName="sibTrans" presStyleLbl="sibTrans2D1" presStyleIdx="2" presStyleCnt="3"/>
      <dgm:spPr/>
    </dgm:pt>
  </dgm:ptLst>
  <dgm:cxnLst>
    <dgm:cxn modelId="{7BDDF21A-5A80-404E-9E0F-6887FE96A09A}" srcId="{A1143CB0-E51D-4FA4-AAFE-383F240D9C71}" destId="{E204ECC8-7232-4EF7-9277-2E78C1F307A8}" srcOrd="0" destOrd="0" parTransId="{A3C369CA-8A12-4D90-9664-8080A814F0E2}" sibTransId="{6CA1DCEF-21B4-4529-A5EE-ACE2FC7DCBA5}"/>
    <dgm:cxn modelId="{6F83761C-32F8-474F-AEB8-F4A113326BDE}" type="presOf" srcId="{B7E43C60-42A1-4C70-B8D8-9068F4E62001}" destId="{BA5EBA68-3C41-40F9-9EE7-3073D4274EAC}" srcOrd="0" destOrd="0" presId="urn:microsoft.com/office/officeart/2005/8/layout/radial6"/>
    <dgm:cxn modelId="{E33FD325-9191-4EB5-8458-75E268D34F56}" type="presOf" srcId="{42B0961E-78AE-40C8-9F5D-90CDCCFA76A5}" destId="{67E9CBB3-083D-43A9-A4D2-DBB013254253}" srcOrd="0" destOrd="0" presId="urn:microsoft.com/office/officeart/2005/8/layout/radial6"/>
    <dgm:cxn modelId="{A5B8B929-E586-480F-A011-AB976455213B}" type="presOf" srcId="{CA556732-BF02-4733-8747-D39E0DA9AD17}" destId="{382FABAF-3ABF-46A0-8F4E-9C73492A52D8}" srcOrd="0" destOrd="0" presId="urn:microsoft.com/office/officeart/2005/8/layout/radial6"/>
    <dgm:cxn modelId="{448EF63D-B76F-4896-8ADD-1C5BB0ADA896}" type="presOf" srcId="{E204ECC8-7232-4EF7-9277-2E78C1F307A8}" destId="{73E7BE33-F005-4A7F-BF02-523F66D648C8}" srcOrd="0" destOrd="0" presId="urn:microsoft.com/office/officeart/2005/8/layout/radial6"/>
    <dgm:cxn modelId="{30DC3C60-D985-4A5D-8AFB-B09D54B0337D}" type="presOf" srcId="{4E6C7731-8218-4FE3-91E6-B19D712CF404}" destId="{51D42F95-4D90-40AE-A424-0DB1CF93B300}" srcOrd="0" destOrd="0" presId="urn:microsoft.com/office/officeart/2005/8/layout/radial6"/>
    <dgm:cxn modelId="{BCC70148-CADE-40C2-ABCE-D876C92D62C6}" srcId="{E204ECC8-7232-4EF7-9277-2E78C1F307A8}" destId="{CA556732-BF02-4733-8747-D39E0DA9AD17}" srcOrd="0" destOrd="0" parTransId="{A5A89D1E-F140-47DC-A124-2F6ED580B1E4}" sibTransId="{B7E43C60-42A1-4C70-B8D8-9068F4E62001}"/>
    <dgm:cxn modelId="{A7DE1157-E0A2-4663-8175-0F617F07DFB4}" srcId="{E204ECC8-7232-4EF7-9277-2E78C1F307A8}" destId="{42B0961E-78AE-40C8-9F5D-90CDCCFA76A5}" srcOrd="1" destOrd="0" parTransId="{2F55305F-7379-412C-B047-4E8D63AB247D}" sibTransId="{B3C2AAE7-FD55-45B9-A0F1-79AB249F0A2A}"/>
    <dgm:cxn modelId="{08D29C9F-F36A-419A-95BA-CB61C368F8B6}" type="presOf" srcId="{B3C2AAE7-FD55-45B9-A0F1-79AB249F0A2A}" destId="{2A99BAC0-6C3B-4573-B166-6A3490607856}" srcOrd="0" destOrd="0" presId="urn:microsoft.com/office/officeart/2005/8/layout/radial6"/>
    <dgm:cxn modelId="{972BFCB0-0461-4B34-AE89-D95E1014CDC9}" type="presOf" srcId="{DC91915B-F227-40F7-BBC6-B3907E161665}" destId="{1878313F-18D9-4B2C-A74B-8533EF2B7D1A}" srcOrd="0" destOrd="0" presId="urn:microsoft.com/office/officeart/2005/8/layout/radial6"/>
    <dgm:cxn modelId="{D75055C2-7EB4-43CD-A8EA-26D7CD6B907C}" srcId="{E204ECC8-7232-4EF7-9277-2E78C1F307A8}" destId="{4E6C7731-8218-4FE3-91E6-B19D712CF404}" srcOrd="2" destOrd="0" parTransId="{87163E9C-0014-4473-8F3C-C5D50FE5A52A}" sibTransId="{DC91915B-F227-40F7-BBC6-B3907E161665}"/>
    <dgm:cxn modelId="{7572F2FD-AC73-43FB-A8C1-96195E622910}" type="presOf" srcId="{A1143CB0-E51D-4FA4-AAFE-383F240D9C71}" destId="{632BB06E-2ACE-4357-8B6E-1FF088E33BB4}" srcOrd="0" destOrd="0" presId="urn:microsoft.com/office/officeart/2005/8/layout/radial6"/>
    <dgm:cxn modelId="{8DD45452-2921-4279-8BC0-F17D9510CA88}" type="presParOf" srcId="{632BB06E-2ACE-4357-8B6E-1FF088E33BB4}" destId="{73E7BE33-F005-4A7F-BF02-523F66D648C8}" srcOrd="0" destOrd="0" presId="urn:microsoft.com/office/officeart/2005/8/layout/radial6"/>
    <dgm:cxn modelId="{375C7135-B968-4F16-B024-A8B522E63402}" type="presParOf" srcId="{632BB06E-2ACE-4357-8B6E-1FF088E33BB4}" destId="{382FABAF-3ABF-46A0-8F4E-9C73492A52D8}" srcOrd="1" destOrd="0" presId="urn:microsoft.com/office/officeart/2005/8/layout/radial6"/>
    <dgm:cxn modelId="{467A2844-2AF1-4F83-8189-E54D83FB5221}" type="presParOf" srcId="{632BB06E-2ACE-4357-8B6E-1FF088E33BB4}" destId="{96FF09A5-5C04-47B5-956E-94D7548DFD40}" srcOrd="2" destOrd="0" presId="urn:microsoft.com/office/officeart/2005/8/layout/radial6"/>
    <dgm:cxn modelId="{473083E2-37DB-4B9D-B8D9-C500917529D8}" type="presParOf" srcId="{632BB06E-2ACE-4357-8B6E-1FF088E33BB4}" destId="{BA5EBA68-3C41-40F9-9EE7-3073D4274EAC}" srcOrd="3" destOrd="0" presId="urn:microsoft.com/office/officeart/2005/8/layout/radial6"/>
    <dgm:cxn modelId="{8FB2B44E-3A6C-4A49-BA69-A355365E81F9}" type="presParOf" srcId="{632BB06E-2ACE-4357-8B6E-1FF088E33BB4}" destId="{67E9CBB3-083D-43A9-A4D2-DBB013254253}" srcOrd="4" destOrd="0" presId="urn:microsoft.com/office/officeart/2005/8/layout/radial6"/>
    <dgm:cxn modelId="{9C27CC73-945E-4A7F-8B2D-15FF6B5781AE}" type="presParOf" srcId="{632BB06E-2ACE-4357-8B6E-1FF088E33BB4}" destId="{A2E0FE22-5187-4543-9FA8-F7BBB525808D}" srcOrd="5" destOrd="0" presId="urn:microsoft.com/office/officeart/2005/8/layout/radial6"/>
    <dgm:cxn modelId="{81397C62-EE9B-4F2C-8B86-047F85EE4DD5}" type="presParOf" srcId="{632BB06E-2ACE-4357-8B6E-1FF088E33BB4}" destId="{2A99BAC0-6C3B-4573-B166-6A3490607856}" srcOrd="6" destOrd="0" presId="urn:microsoft.com/office/officeart/2005/8/layout/radial6"/>
    <dgm:cxn modelId="{CD232728-595C-40CB-93EA-1915F73B9A88}" type="presParOf" srcId="{632BB06E-2ACE-4357-8B6E-1FF088E33BB4}" destId="{51D42F95-4D90-40AE-A424-0DB1CF93B300}" srcOrd="7" destOrd="0" presId="urn:microsoft.com/office/officeart/2005/8/layout/radial6"/>
    <dgm:cxn modelId="{13E7CDD6-F3C6-4177-A3AD-A19DBD812DDE}" type="presParOf" srcId="{632BB06E-2ACE-4357-8B6E-1FF088E33BB4}" destId="{77D16E94-C07D-4F80-8244-CACFF0ED8CF8}" srcOrd="8" destOrd="0" presId="urn:microsoft.com/office/officeart/2005/8/layout/radial6"/>
    <dgm:cxn modelId="{EBD5F126-E4FF-4E77-9023-5ADF8FF961E2}" type="presParOf" srcId="{632BB06E-2ACE-4357-8B6E-1FF088E33BB4}" destId="{1878313F-18D9-4B2C-A74B-8533EF2B7D1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8313F-18D9-4B2C-A74B-8533EF2B7D1A}">
      <dsp:nvSpPr>
        <dsp:cNvPr id="0" name=""/>
        <dsp:cNvSpPr/>
      </dsp:nvSpPr>
      <dsp:spPr>
        <a:xfrm>
          <a:off x="1854186" y="607004"/>
          <a:ext cx="4056090" cy="4056090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9BAC0-6C3B-4573-B166-6A3490607856}">
      <dsp:nvSpPr>
        <dsp:cNvPr id="0" name=""/>
        <dsp:cNvSpPr/>
      </dsp:nvSpPr>
      <dsp:spPr>
        <a:xfrm>
          <a:off x="1854186" y="607004"/>
          <a:ext cx="4056090" cy="4056090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EBA68-3C41-40F9-9EE7-3073D4274EAC}">
      <dsp:nvSpPr>
        <dsp:cNvPr id="0" name=""/>
        <dsp:cNvSpPr/>
      </dsp:nvSpPr>
      <dsp:spPr>
        <a:xfrm>
          <a:off x="1854186" y="607004"/>
          <a:ext cx="4056090" cy="4056090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7BE33-F005-4A7F-BF02-523F66D648C8}">
      <dsp:nvSpPr>
        <dsp:cNvPr id="0" name=""/>
        <dsp:cNvSpPr/>
      </dsp:nvSpPr>
      <dsp:spPr>
        <a:xfrm>
          <a:off x="2949586" y="1702404"/>
          <a:ext cx="1865290" cy="1865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নবাব</a:t>
          </a:r>
          <a:endParaRPr lang="en-US" sz="4400" kern="1200" dirty="0"/>
        </a:p>
      </dsp:txBody>
      <dsp:txXfrm>
        <a:off x="3222751" y="1975569"/>
        <a:ext cx="1318960" cy="1318960"/>
      </dsp:txXfrm>
    </dsp:sp>
    <dsp:sp modelId="{382FABAF-3ABF-46A0-8F4E-9C73492A52D8}">
      <dsp:nvSpPr>
        <dsp:cNvPr id="0" name=""/>
        <dsp:cNvSpPr/>
      </dsp:nvSpPr>
      <dsp:spPr>
        <a:xfrm>
          <a:off x="3229379" y="1157"/>
          <a:ext cx="1305703" cy="130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ইংরেজ</a:t>
          </a:r>
          <a:r>
            <a:rPr lang="en-US" sz="2000" kern="1200" dirty="0"/>
            <a:t> </a:t>
          </a:r>
          <a:r>
            <a:rPr lang="en-US" sz="2000" kern="1200" dirty="0" err="1"/>
            <a:t>বণিক</a:t>
          </a:r>
          <a:endParaRPr lang="en-US" sz="2000" kern="1200" dirty="0"/>
        </a:p>
      </dsp:txBody>
      <dsp:txXfrm>
        <a:off x="3420595" y="192373"/>
        <a:ext cx="923271" cy="923271"/>
      </dsp:txXfrm>
    </dsp:sp>
    <dsp:sp modelId="{67E9CBB3-083D-43A9-A4D2-DBB013254253}">
      <dsp:nvSpPr>
        <dsp:cNvPr id="0" name=""/>
        <dsp:cNvSpPr/>
      </dsp:nvSpPr>
      <dsp:spPr>
        <a:xfrm>
          <a:off x="4945010" y="2972717"/>
          <a:ext cx="1305703" cy="130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এদেশীয়</a:t>
          </a:r>
          <a:r>
            <a:rPr lang="en-US" sz="2000" kern="1200" dirty="0"/>
            <a:t> </a:t>
          </a:r>
          <a:r>
            <a:rPr lang="en-US" sz="2000" kern="1200" dirty="0" err="1"/>
            <a:t>বণিক</a:t>
          </a:r>
          <a:endParaRPr lang="en-US" sz="2000" kern="1200" dirty="0"/>
        </a:p>
      </dsp:txBody>
      <dsp:txXfrm>
        <a:off x="5136226" y="3163933"/>
        <a:ext cx="923271" cy="923271"/>
      </dsp:txXfrm>
    </dsp:sp>
    <dsp:sp modelId="{51D42F95-4D90-40AE-A424-0DB1CF93B300}">
      <dsp:nvSpPr>
        <dsp:cNvPr id="0" name=""/>
        <dsp:cNvSpPr/>
      </dsp:nvSpPr>
      <dsp:spPr>
        <a:xfrm>
          <a:off x="1513748" y="2972717"/>
          <a:ext cx="1305703" cy="130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পরিবার</a:t>
          </a:r>
          <a:endParaRPr lang="en-US" sz="2000" kern="1200" dirty="0"/>
        </a:p>
      </dsp:txBody>
      <dsp:txXfrm>
        <a:off x="1704964" y="3163933"/>
        <a:ext cx="923271" cy="923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54E9-8C86-48C8-A5E3-29881CE8224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FA-45EA-4864-B053-F2921F9D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E0FFA-45EA-4864-B053-F2921F9DB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5569-23E0-4C1C-92AB-E5822419D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1860B-D67F-4F13-9959-6BCFB08A2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0BB1C-2834-461F-9927-D6D157D8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2FAF9-DFC2-469C-9BBA-47306C9E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9A9F-F622-43CD-AA20-6980CA5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331-AFDA-4E75-9060-ECF4DE4A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7FBB9-2B19-465A-82DB-BC63142B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C340-BFBC-47DC-869A-3A505462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E4EA1-D610-47E2-80A9-AF6832A3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B982-5AC6-44DC-8AE4-9AF51EA6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83577-6ABE-472D-85F6-3EAB5E1BD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445E0-33D2-4CB7-B54C-9F65F583D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3518-CB3E-4E1F-8914-14016ADD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04CA7-E10B-4F9C-BCEA-CA95D0A1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EAA6-23A6-41EA-8361-D7625FCC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F144-EDDD-4D91-A43F-BF4DD4B0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41F9-63A2-40E4-8CDE-7DAE4C56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FC7A-1305-44C0-A177-50B1603E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64657-EDE1-4996-A86F-0B231EDD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30E54-BA93-435B-92F1-E0278CC4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AB97-51AE-42F3-8BEB-80836EDC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A4C8-58D8-4A6A-B75C-B04750D4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85BF-F114-44B5-8156-89AD1401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69C0-31C3-4F3C-AEE5-0BC512C1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DAB2-9AEF-4EED-927D-0A22E252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D57E-650D-4E9F-85D6-79E4525D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350D-CC07-4008-86E9-3B23DAF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73A00-C6A6-4598-9065-C6976687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4EB25-8F87-4390-A16C-3075DA75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63F26-F147-40E8-B858-66EB79DD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3F545-C7C2-4408-816C-9885EF79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7AF5-0F06-4E03-A6AF-082FA1C8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E3226-A51A-4A38-BBAD-882A1D27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80A5E-60C9-4163-AB4B-B1532CC06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18F27-4FED-4170-8596-849628EC4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223DA-59A5-42AD-8322-CF2E3302C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642BA-3DEC-4A6F-83D4-3ED35642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67B89-CE45-4EA4-8B20-E46D2651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39513-B9ED-4369-A476-99EB0728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425A-D5A2-4B47-9991-150334E8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04F0F-044F-49AB-8BE3-C09D8987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E124F-9257-4838-AADC-DEC1EF1D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23023-A171-4849-A724-4168A37C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71161-DC9A-413D-853A-97D761B0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45856-25BB-4E03-A0FF-F67EC90D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48BD5-4959-4103-A360-FD1450A9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0AC4-44C9-421F-B09A-C6F00E39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7042-BCCA-41C6-A5FB-C5F70F83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69CA6-D016-4E26-BCC8-A4D20CD8C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9C0E-B157-4E35-ADE8-3A2D0D9A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A9469-2A7E-4E1D-ACC5-8779717D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0DF7C-7A60-4BF3-902F-77BE7B25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207E-B287-45CF-A2AE-8F80104E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32CFF-0032-4FCB-9496-5D9C422EB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6D07B-BF0B-481D-989D-252E870C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E6DE0-E8CF-49F2-B8F7-5CF607E0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ED70-21B9-45B5-BEEF-4DC35DE9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B6994-312A-4CF2-9530-F710336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2CEF-C60B-4FCD-BE25-3152039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7956-7ECB-4306-80C6-1D706F4D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6441F-0452-49B2-B448-1F0D0CA65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F9B57-FEC7-43BB-A7B6-E9E6E9CDF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ECD4E-C5C6-459B-9968-A3C5A53D2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0E1B-9792-4D15-BF9A-0F2666402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176F-EAE1-44A8-B903-B545B439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23441-yellow-flowers-bouquet-transparent-imag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red-rose-flower-close-rose-blooms-246374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691E0-2D48-45A3-8F33-AA980AA5CCDF}"/>
              </a:ext>
            </a:extLst>
          </p:cNvPr>
          <p:cNvSpPr/>
          <p:nvPr/>
        </p:nvSpPr>
        <p:spPr>
          <a:xfrm>
            <a:off x="-1701931" y="-372595"/>
            <a:ext cx="15592926" cy="877102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09096C-D344-414D-9E0D-9E3E1BE202B8}"/>
              </a:ext>
            </a:extLst>
          </p:cNvPr>
          <p:cNvSpPr/>
          <p:nvPr/>
        </p:nvSpPr>
        <p:spPr>
          <a:xfrm>
            <a:off x="-127" y="-1"/>
            <a:ext cx="12189319" cy="4691922"/>
          </a:xfrm>
          <a:custGeom>
            <a:avLst/>
            <a:gdLst>
              <a:gd name="connsiteX0" fmla="*/ 125 w 12189319"/>
              <a:gd name="connsiteY0" fmla="*/ 0 h 4555738"/>
              <a:gd name="connsiteX1" fmla="*/ 12189319 w 12189319"/>
              <a:gd name="connsiteY1" fmla="*/ 0 h 4555738"/>
              <a:gd name="connsiteX2" fmla="*/ 12188608 w 12189319"/>
              <a:gd name="connsiteY2" fmla="*/ 141411 h 4555738"/>
              <a:gd name="connsiteX3" fmla="*/ 12178057 w 12189319"/>
              <a:gd name="connsiteY3" fmla="*/ 2276624 h 4555738"/>
              <a:gd name="connsiteX4" fmla="*/ 10227338 w 12189319"/>
              <a:gd name="connsiteY4" fmla="*/ 1418495 h 4555738"/>
              <a:gd name="connsiteX5" fmla="*/ 6963632 w 12189319"/>
              <a:gd name="connsiteY5" fmla="*/ 4428980 h 4555738"/>
              <a:gd name="connsiteX6" fmla="*/ 2321294 w 12189319"/>
              <a:gd name="connsiteY6" fmla="*/ 2797128 h 4555738"/>
              <a:gd name="connsiteX7" fmla="*/ 125 w 12189319"/>
              <a:gd name="connsiteY7" fmla="*/ 4555589 h 455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9319" h="4555738">
                <a:moveTo>
                  <a:pt x="125" y="0"/>
                </a:moveTo>
                <a:lnTo>
                  <a:pt x="12189319" y="0"/>
                </a:lnTo>
                <a:lnTo>
                  <a:pt x="12188608" y="141411"/>
                </a:lnTo>
                <a:cubicBezTo>
                  <a:pt x="12185091" y="853149"/>
                  <a:pt x="12181574" y="1703365"/>
                  <a:pt x="12178057" y="2276624"/>
                </a:cubicBezTo>
                <a:cubicBezTo>
                  <a:pt x="11555952" y="1985892"/>
                  <a:pt x="11096409" y="1059769"/>
                  <a:pt x="10227338" y="1418495"/>
                </a:cubicBezTo>
                <a:cubicBezTo>
                  <a:pt x="9358267" y="1777221"/>
                  <a:pt x="8281306" y="4199208"/>
                  <a:pt x="6963632" y="4428980"/>
                </a:cubicBezTo>
                <a:cubicBezTo>
                  <a:pt x="5645959" y="4658752"/>
                  <a:pt x="3481878" y="2776027"/>
                  <a:pt x="2321294" y="2797128"/>
                </a:cubicBezTo>
                <a:cubicBezTo>
                  <a:pt x="1160710" y="2818229"/>
                  <a:pt x="-13943" y="4574346"/>
                  <a:pt x="125" y="4555589"/>
                </a:cubicBezTo>
                <a:close/>
              </a:path>
            </a:pathLst>
          </a:custGeom>
          <a:gradFill flip="none" rotWithShape="1">
            <a:gsLst>
              <a:gs pos="72000">
                <a:srgbClr val="770077">
                  <a:alpha val="58000"/>
                </a:srgbClr>
              </a:gs>
              <a:gs pos="26000">
                <a:srgbClr val="660066">
                  <a:alpha val="90000"/>
                </a:srgbClr>
              </a:gs>
              <a:gs pos="100000">
                <a:srgbClr val="CC00CC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FB1196-7F6A-4CDC-A976-5081F021E69A}"/>
              </a:ext>
            </a:extLst>
          </p:cNvPr>
          <p:cNvSpPr/>
          <p:nvPr/>
        </p:nvSpPr>
        <p:spPr>
          <a:xfrm>
            <a:off x="-113" y="0"/>
            <a:ext cx="12192113" cy="5064515"/>
          </a:xfrm>
          <a:custGeom>
            <a:avLst/>
            <a:gdLst>
              <a:gd name="connsiteX0" fmla="*/ 12189308 w 12192116"/>
              <a:gd name="connsiteY0" fmla="*/ 0 h 5078364"/>
              <a:gd name="connsiteX1" fmla="*/ 12192116 w 12192116"/>
              <a:gd name="connsiteY1" fmla="*/ 0 h 5078364"/>
              <a:gd name="connsiteX2" fmla="*/ 12178048 w 12192116"/>
              <a:gd name="connsiteY2" fmla="*/ 2307102 h 5078364"/>
              <a:gd name="connsiteX3" fmla="*/ 10142922 w 12192116"/>
              <a:gd name="connsiteY3" fmla="*/ 1842868 h 5078364"/>
              <a:gd name="connsiteX4" fmla="*/ 6682270 w 12192116"/>
              <a:gd name="connsiteY4" fmla="*/ 5050302 h 5078364"/>
              <a:gd name="connsiteX5" fmla="*/ 2363488 w 12192116"/>
              <a:gd name="connsiteY5" fmla="*/ 3404382 h 5078364"/>
              <a:gd name="connsiteX6" fmla="*/ 116 w 12192116"/>
              <a:gd name="connsiteY6" fmla="*/ 5064369 h 5078364"/>
              <a:gd name="connsiteX7" fmla="*/ 116 w 12192116"/>
              <a:gd name="connsiteY7" fmla="*/ 4555584 h 5078364"/>
              <a:gd name="connsiteX8" fmla="*/ 2241 w 12192116"/>
              <a:gd name="connsiteY8" fmla="*/ 4552253 h 5078364"/>
              <a:gd name="connsiteX9" fmla="*/ 2321283 w 12192116"/>
              <a:gd name="connsiteY9" fmla="*/ 2797126 h 5078364"/>
              <a:gd name="connsiteX10" fmla="*/ 6963621 w 12192116"/>
              <a:gd name="connsiteY10" fmla="*/ 4428978 h 5078364"/>
              <a:gd name="connsiteX11" fmla="*/ 10227327 w 12192116"/>
              <a:gd name="connsiteY11" fmla="*/ 1418493 h 5078364"/>
              <a:gd name="connsiteX12" fmla="*/ 12178046 w 12192116"/>
              <a:gd name="connsiteY12" fmla="*/ 2276622 h 5078364"/>
              <a:gd name="connsiteX13" fmla="*/ 12188597 w 12192116"/>
              <a:gd name="connsiteY13" fmla="*/ 141409 h 5078364"/>
              <a:gd name="connsiteX0" fmla="*/ 12189308 w 12192116"/>
              <a:gd name="connsiteY0" fmla="*/ 0 h 5064525"/>
              <a:gd name="connsiteX1" fmla="*/ 12192116 w 12192116"/>
              <a:gd name="connsiteY1" fmla="*/ 0 h 5064525"/>
              <a:gd name="connsiteX2" fmla="*/ 12178048 w 12192116"/>
              <a:gd name="connsiteY2" fmla="*/ 2307102 h 5064525"/>
              <a:gd name="connsiteX3" fmla="*/ 10142922 w 12192116"/>
              <a:gd name="connsiteY3" fmla="*/ 1842868 h 5064525"/>
              <a:gd name="connsiteX4" fmla="*/ 6682270 w 12192116"/>
              <a:gd name="connsiteY4" fmla="*/ 5050302 h 5064525"/>
              <a:gd name="connsiteX5" fmla="*/ 2363488 w 12192116"/>
              <a:gd name="connsiteY5" fmla="*/ 3404382 h 5064525"/>
              <a:gd name="connsiteX6" fmla="*/ 116 w 12192116"/>
              <a:gd name="connsiteY6" fmla="*/ 5064369 h 5064525"/>
              <a:gd name="connsiteX7" fmla="*/ 116 w 12192116"/>
              <a:gd name="connsiteY7" fmla="*/ 4555584 h 5064525"/>
              <a:gd name="connsiteX8" fmla="*/ 2241 w 12192116"/>
              <a:gd name="connsiteY8" fmla="*/ 4552253 h 5064525"/>
              <a:gd name="connsiteX9" fmla="*/ 2321283 w 12192116"/>
              <a:gd name="connsiteY9" fmla="*/ 2797126 h 5064525"/>
              <a:gd name="connsiteX10" fmla="*/ 6963621 w 12192116"/>
              <a:gd name="connsiteY10" fmla="*/ 4428978 h 5064525"/>
              <a:gd name="connsiteX11" fmla="*/ 10227327 w 12192116"/>
              <a:gd name="connsiteY11" fmla="*/ 1418493 h 5064525"/>
              <a:gd name="connsiteX12" fmla="*/ 12178046 w 12192116"/>
              <a:gd name="connsiteY12" fmla="*/ 2276622 h 5064525"/>
              <a:gd name="connsiteX13" fmla="*/ 12188597 w 12192116"/>
              <a:gd name="connsiteY13" fmla="*/ 141409 h 5064525"/>
              <a:gd name="connsiteX14" fmla="*/ 12189308 w 12192116"/>
              <a:gd name="connsiteY14" fmla="*/ 0 h 5064525"/>
              <a:gd name="connsiteX0" fmla="*/ 12189299 w 12192107"/>
              <a:gd name="connsiteY0" fmla="*/ 0 h 5064550"/>
              <a:gd name="connsiteX1" fmla="*/ 12192107 w 12192107"/>
              <a:gd name="connsiteY1" fmla="*/ 0 h 5064550"/>
              <a:gd name="connsiteX2" fmla="*/ 12178039 w 12192107"/>
              <a:gd name="connsiteY2" fmla="*/ 2307102 h 5064550"/>
              <a:gd name="connsiteX3" fmla="*/ 10142913 w 12192107"/>
              <a:gd name="connsiteY3" fmla="*/ 1842868 h 5064550"/>
              <a:gd name="connsiteX4" fmla="*/ 6682261 w 12192107"/>
              <a:gd name="connsiteY4" fmla="*/ 5050302 h 5064550"/>
              <a:gd name="connsiteX5" fmla="*/ 2363479 w 12192107"/>
              <a:gd name="connsiteY5" fmla="*/ 3404382 h 5064550"/>
              <a:gd name="connsiteX6" fmla="*/ 107 w 12192107"/>
              <a:gd name="connsiteY6" fmla="*/ 5064369 h 5064550"/>
              <a:gd name="connsiteX7" fmla="*/ 107 w 12192107"/>
              <a:gd name="connsiteY7" fmla="*/ 4555584 h 5064550"/>
              <a:gd name="connsiteX8" fmla="*/ 2232 w 12192107"/>
              <a:gd name="connsiteY8" fmla="*/ 4552253 h 5064550"/>
              <a:gd name="connsiteX9" fmla="*/ 2321274 w 12192107"/>
              <a:gd name="connsiteY9" fmla="*/ 2797126 h 5064550"/>
              <a:gd name="connsiteX10" fmla="*/ 6963612 w 12192107"/>
              <a:gd name="connsiteY10" fmla="*/ 4428978 h 5064550"/>
              <a:gd name="connsiteX11" fmla="*/ 10227318 w 12192107"/>
              <a:gd name="connsiteY11" fmla="*/ 1418493 h 5064550"/>
              <a:gd name="connsiteX12" fmla="*/ 12178037 w 12192107"/>
              <a:gd name="connsiteY12" fmla="*/ 2276622 h 5064550"/>
              <a:gd name="connsiteX13" fmla="*/ 12188588 w 12192107"/>
              <a:gd name="connsiteY13" fmla="*/ 141409 h 5064550"/>
              <a:gd name="connsiteX14" fmla="*/ 12189299 w 12192107"/>
              <a:gd name="connsiteY14" fmla="*/ 0 h 5064550"/>
              <a:gd name="connsiteX0" fmla="*/ 12189299 w 12192107"/>
              <a:gd name="connsiteY0" fmla="*/ 0 h 5064550"/>
              <a:gd name="connsiteX1" fmla="*/ 12192107 w 12192107"/>
              <a:gd name="connsiteY1" fmla="*/ 0 h 5064550"/>
              <a:gd name="connsiteX2" fmla="*/ 12178039 w 12192107"/>
              <a:gd name="connsiteY2" fmla="*/ 2307102 h 5064550"/>
              <a:gd name="connsiteX3" fmla="*/ 10142913 w 12192107"/>
              <a:gd name="connsiteY3" fmla="*/ 1842868 h 5064550"/>
              <a:gd name="connsiteX4" fmla="*/ 6682261 w 12192107"/>
              <a:gd name="connsiteY4" fmla="*/ 5050302 h 5064550"/>
              <a:gd name="connsiteX5" fmla="*/ 2363479 w 12192107"/>
              <a:gd name="connsiteY5" fmla="*/ 3404382 h 5064550"/>
              <a:gd name="connsiteX6" fmla="*/ 107 w 12192107"/>
              <a:gd name="connsiteY6" fmla="*/ 5064369 h 5064550"/>
              <a:gd name="connsiteX7" fmla="*/ 107 w 12192107"/>
              <a:gd name="connsiteY7" fmla="*/ 4555584 h 5064550"/>
              <a:gd name="connsiteX8" fmla="*/ 16299 w 12192107"/>
              <a:gd name="connsiteY8" fmla="*/ 4369373 h 5064550"/>
              <a:gd name="connsiteX9" fmla="*/ 2321274 w 12192107"/>
              <a:gd name="connsiteY9" fmla="*/ 2797126 h 5064550"/>
              <a:gd name="connsiteX10" fmla="*/ 6963612 w 12192107"/>
              <a:gd name="connsiteY10" fmla="*/ 4428978 h 5064550"/>
              <a:gd name="connsiteX11" fmla="*/ 10227318 w 12192107"/>
              <a:gd name="connsiteY11" fmla="*/ 1418493 h 5064550"/>
              <a:gd name="connsiteX12" fmla="*/ 12178037 w 12192107"/>
              <a:gd name="connsiteY12" fmla="*/ 2276622 h 5064550"/>
              <a:gd name="connsiteX13" fmla="*/ 12188588 w 12192107"/>
              <a:gd name="connsiteY13" fmla="*/ 141409 h 5064550"/>
              <a:gd name="connsiteX14" fmla="*/ 12189299 w 12192107"/>
              <a:gd name="connsiteY14" fmla="*/ 0 h 5064550"/>
              <a:gd name="connsiteX0" fmla="*/ 12189305 w 12192113"/>
              <a:gd name="connsiteY0" fmla="*/ 0 h 5064515"/>
              <a:gd name="connsiteX1" fmla="*/ 12192113 w 12192113"/>
              <a:gd name="connsiteY1" fmla="*/ 0 h 5064515"/>
              <a:gd name="connsiteX2" fmla="*/ 12178045 w 12192113"/>
              <a:gd name="connsiteY2" fmla="*/ 2307102 h 5064515"/>
              <a:gd name="connsiteX3" fmla="*/ 10142919 w 12192113"/>
              <a:gd name="connsiteY3" fmla="*/ 1842868 h 5064515"/>
              <a:gd name="connsiteX4" fmla="*/ 6682267 w 12192113"/>
              <a:gd name="connsiteY4" fmla="*/ 5050302 h 5064515"/>
              <a:gd name="connsiteX5" fmla="*/ 2363485 w 12192113"/>
              <a:gd name="connsiteY5" fmla="*/ 3404382 h 5064515"/>
              <a:gd name="connsiteX6" fmla="*/ 113 w 12192113"/>
              <a:gd name="connsiteY6" fmla="*/ 5064369 h 5064515"/>
              <a:gd name="connsiteX7" fmla="*/ 113 w 12192113"/>
              <a:gd name="connsiteY7" fmla="*/ 4555584 h 5064515"/>
              <a:gd name="connsiteX8" fmla="*/ 16305 w 12192113"/>
              <a:gd name="connsiteY8" fmla="*/ 4369373 h 5064515"/>
              <a:gd name="connsiteX9" fmla="*/ 2321280 w 12192113"/>
              <a:gd name="connsiteY9" fmla="*/ 2797126 h 5064515"/>
              <a:gd name="connsiteX10" fmla="*/ 6963618 w 12192113"/>
              <a:gd name="connsiteY10" fmla="*/ 4428978 h 5064515"/>
              <a:gd name="connsiteX11" fmla="*/ 10227324 w 12192113"/>
              <a:gd name="connsiteY11" fmla="*/ 1418493 h 5064515"/>
              <a:gd name="connsiteX12" fmla="*/ 12178043 w 12192113"/>
              <a:gd name="connsiteY12" fmla="*/ 2276622 h 5064515"/>
              <a:gd name="connsiteX13" fmla="*/ 12188594 w 12192113"/>
              <a:gd name="connsiteY13" fmla="*/ 141409 h 5064515"/>
              <a:gd name="connsiteX14" fmla="*/ 12189305 w 12192113"/>
              <a:gd name="connsiteY14" fmla="*/ 0 h 50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113" h="5064515">
                <a:moveTo>
                  <a:pt x="12189305" y="0"/>
                </a:moveTo>
                <a:lnTo>
                  <a:pt x="12192113" y="0"/>
                </a:lnTo>
                <a:cubicBezTo>
                  <a:pt x="12187424" y="764345"/>
                  <a:pt x="12182734" y="1542757"/>
                  <a:pt x="12178045" y="2307102"/>
                </a:cubicBezTo>
                <a:cubicBezTo>
                  <a:pt x="11499670" y="2157047"/>
                  <a:pt x="11058882" y="1385668"/>
                  <a:pt x="10142919" y="1842868"/>
                </a:cubicBezTo>
                <a:cubicBezTo>
                  <a:pt x="9226956" y="2300068"/>
                  <a:pt x="8121860" y="5179255"/>
                  <a:pt x="6682267" y="5050302"/>
                </a:cubicBezTo>
                <a:cubicBezTo>
                  <a:pt x="5242674" y="4921349"/>
                  <a:pt x="3449041" y="3514579"/>
                  <a:pt x="2363485" y="3404382"/>
                </a:cubicBezTo>
                <a:cubicBezTo>
                  <a:pt x="1277929" y="3294185"/>
                  <a:pt x="-13955" y="5083126"/>
                  <a:pt x="113" y="5064369"/>
                </a:cubicBezTo>
                <a:lnTo>
                  <a:pt x="113" y="4555584"/>
                </a:lnTo>
                <a:lnTo>
                  <a:pt x="16305" y="4369373"/>
                </a:lnTo>
                <a:cubicBezTo>
                  <a:pt x="73512" y="4283401"/>
                  <a:pt x="1163395" y="2787192"/>
                  <a:pt x="2321280" y="2797126"/>
                </a:cubicBezTo>
                <a:cubicBezTo>
                  <a:pt x="3479165" y="2807060"/>
                  <a:pt x="5645945" y="4658750"/>
                  <a:pt x="6963618" y="4428978"/>
                </a:cubicBezTo>
                <a:cubicBezTo>
                  <a:pt x="8281292" y="4199206"/>
                  <a:pt x="9358253" y="1777219"/>
                  <a:pt x="10227324" y="1418493"/>
                </a:cubicBezTo>
                <a:cubicBezTo>
                  <a:pt x="11096395" y="1059767"/>
                  <a:pt x="11555938" y="1985890"/>
                  <a:pt x="12178043" y="2276622"/>
                </a:cubicBezTo>
                <a:cubicBezTo>
                  <a:pt x="12181560" y="1703363"/>
                  <a:pt x="12185077" y="853147"/>
                  <a:pt x="12188594" y="141409"/>
                </a:cubicBezTo>
                <a:lnTo>
                  <a:pt x="12189305" y="0"/>
                </a:lnTo>
                <a:close/>
              </a:path>
            </a:pathLst>
          </a:custGeom>
          <a:gradFill flip="none" rotWithShape="1">
            <a:gsLst>
              <a:gs pos="0">
                <a:srgbClr val="660066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AA0D2-2558-4734-B02E-1839304BD33D}"/>
              </a:ext>
            </a:extLst>
          </p:cNvPr>
          <p:cNvSpPr txBox="1"/>
          <p:nvPr/>
        </p:nvSpPr>
        <p:spPr>
          <a:xfrm>
            <a:off x="433290" y="512888"/>
            <a:ext cx="6822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dirty="0">
                <a:ln>
                  <a:solidFill>
                    <a:schemeClr val="bg1"/>
                  </a:solidFill>
                </a:ln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D86DD-D49F-41F6-A51D-F3F88795933C}"/>
              </a:ext>
            </a:extLst>
          </p:cNvPr>
          <p:cNvSpPr txBox="1"/>
          <p:nvPr/>
        </p:nvSpPr>
        <p:spPr>
          <a:xfrm>
            <a:off x="433290" y="1856679"/>
            <a:ext cx="693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400" b="1" dirty="0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b="1" dirty="0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gradFill>
                  <a:gsLst>
                    <a:gs pos="0">
                      <a:srgbClr val="FFFF00"/>
                    </a:gs>
                    <a:gs pos="74000">
                      <a:schemeClr val="accent2">
                        <a:lumMod val="75000"/>
                      </a:schemeClr>
                    </a:gs>
                    <a:gs pos="51000">
                      <a:srgbClr val="00B05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400" b="1" dirty="0">
              <a:gradFill>
                <a:gsLst>
                  <a:gs pos="0">
                    <a:srgbClr val="FFFF00"/>
                  </a:gs>
                  <a:gs pos="74000">
                    <a:schemeClr val="accent2">
                      <a:lumMod val="75000"/>
                    </a:schemeClr>
                  </a:gs>
                  <a:gs pos="51000">
                    <a:srgbClr val="00B050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9000" decel="1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7037E-6 L -0.14466 0.00463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4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2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22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9000" decel="1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7037E-6 L -0.14466 0.00463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4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8529-D2A7-4ECA-AA93-88AA996EE2D4}"/>
              </a:ext>
            </a:extLst>
          </p:cNvPr>
          <p:cNvSpPr txBox="1"/>
          <p:nvPr/>
        </p:nvSpPr>
        <p:spPr>
          <a:xfrm>
            <a:off x="6459794" y="691162"/>
            <a:ext cx="5129673" cy="2520791"/>
          </a:xfrm>
          <a:prstGeom prst="vertic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তরুণ নবাবের সাথে তাঁর পরিবারের কিছু সদস্যের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বিশেষ করে বড় খালা ঘষেটি বেগমের সম্পর্ক খুব খারাপ ছিল।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4B7EA-ED1C-4754-B4D9-9C37662F2772}"/>
              </a:ext>
            </a:extLst>
          </p:cNvPr>
          <p:cNvSpPr txBox="1"/>
          <p:nvPr/>
        </p:nvSpPr>
        <p:spPr>
          <a:xfrm>
            <a:off x="346508" y="4625673"/>
            <a:ext cx="2523013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ঘষেটি বেগম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5B573F-90CC-4E33-9376-19AC9B50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" y="327276"/>
            <a:ext cx="3034999" cy="298203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166C-7B00-4EE4-882C-2C917B4E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15" y="3427042"/>
            <a:ext cx="3034999" cy="298203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41FE7-A991-46AF-A473-76B9FDACC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r="24019"/>
          <a:stretch/>
        </p:blipFill>
        <p:spPr>
          <a:xfrm rot="10800000">
            <a:off x="-1262082" y="534572"/>
            <a:ext cx="1157307" cy="109928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B818E2-397E-46EC-9B31-9AFC7217E6C5}"/>
              </a:ext>
            </a:extLst>
          </p:cNvPr>
          <p:cNvSpPr txBox="1"/>
          <p:nvPr/>
        </p:nvSpPr>
        <p:spPr>
          <a:xfrm>
            <a:off x="-730066" y="1951558"/>
            <a:ext cx="6045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রায়দুর্লভ,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জগতশেঠের মতো বণিকদের বিরোধিতা ও ষড়যন্ত্রের শিকার হন নবাব।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5EC48-DF3D-4C22-80A8-969CE2707E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4"/>
          <a:stretch/>
        </p:blipFill>
        <p:spPr>
          <a:xfrm rot="10800000">
            <a:off x="12395225" y="842830"/>
            <a:ext cx="1026948" cy="975465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D419FB-52D1-40B9-8DFE-C343B3B77C82}"/>
              </a:ext>
            </a:extLst>
          </p:cNvPr>
          <p:cNvSpPr txBox="1"/>
          <p:nvPr/>
        </p:nvSpPr>
        <p:spPr>
          <a:xfrm rot="16200000">
            <a:off x="-1142366" y="2462698"/>
            <a:ext cx="140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C15A9-C9A4-4215-BA8F-4171D7108E9D}"/>
              </a:ext>
            </a:extLst>
          </p:cNvPr>
          <p:cNvSpPr txBox="1"/>
          <p:nvPr/>
        </p:nvSpPr>
        <p:spPr>
          <a:xfrm rot="5400000">
            <a:off x="11970659" y="2491016"/>
            <a:ext cx="143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9BBAD-CAC1-4EC0-914C-0C3B5F1247EA}"/>
              </a:ext>
            </a:extLst>
          </p:cNvPr>
          <p:cNvSpPr txBox="1"/>
          <p:nvPr/>
        </p:nvSpPr>
        <p:spPr>
          <a:xfrm>
            <a:off x="365760" y="5454068"/>
            <a:ext cx="1145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শেঠের মতো বণিকদের বিরোধিতা ও ষড়যন্ত্রের শিকার হন নবাব।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70AD0-1999-4711-9BB5-A788A9C2C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r="24019"/>
          <a:stretch/>
        </p:blipFill>
        <p:spPr>
          <a:xfrm>
            <a:off x="777066" y="723755"/>
            <a:ext cx="4328161" cy="411118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BF100-DB61-4007-BD29-FD8A1754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4"/>
          <a:stretch/>
        </p:blipFill>
        <p:spPr>
          <a:xfrm>
            <a:off x="7086773" y="723755"/>
            <a:ext cx="4328161" cy="411118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7EF75-6869-481D-9E66-335995008841}"/>
              </a:ext>
            </a:extLst>
          </p:cNvPr>
          <p:cNvSpPr txBox="1"/>
          <p:nvPr/>
        </p:nvSpPr>
        <p:spPr>
          <a:xfrm>
            <a:off x="2083016" y="4820868"/>
            <a:ext cx="187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098E8-3D4C-4AFB-B2FD-58C3290232F2}"/>
              </a:ext>
            </a:extLst>
          </p:cNvPr>
          <p:cNvSpPr txBox="1"/>
          <p:nvPr/>
        </p:nvSpPr>
        <p:spPr>
          <a:xfrm>
            <a:off x="8411137" y="4902928"/>
            <a:ext cx="187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8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1B14B-C312-47BE-99EE-7527CC7F7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98" r="25027" b="-3"/>
          <a:stretch/>
        </p:blipFill>
        <p:spPr>
          <a:xfrm>
            <a:off x="430234" y="419662"/>
            <a:ext cx="3622638" cy="280093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8A363-3639-423A-8202-DFA1B03D6C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0" r="2" b="2"/>
          <a:stretch/>
        </p:blipFill>
        <p:spPr>
          <a:xfrm>
            <a:off x="4366448" y="1351023"/>
            <a:ext cx="3640869" cy="3149156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53119-03FD-4784-A3F8-FE9C31E438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6" y="3291455"/>
            <a:ext cx="3488397" cy="3004708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83CB1-FD73-44CB-AAE2-E38811550374}"/>
              </a:ext>
            </a:extLst>
          </p:cNvPr>
          <p:cNvSpPr txBox="1"/>
          <p:nvPr/>
        </p:nvSpPr>
        <p:spPr>
          <a:xfrm>
            <a:off x="214313" y="3594814"/>
            <a:ext cx="4456161" cy="2520791"/>
          </a:xfrm>
          <a:prstGeom prst="vertic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বণিকেরা অবশেষে ১৭৫৭ সালের ২৩শে জুন পলাশির যুদ্ধে নবাবের বিরুদ্ধে ইংরেজ পক্ষে যোগ দেন।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21071-04F3-4567-842E-8B38288E5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7"/>
          <a:stretch/>
        </p:blipFill>
        <p:spPr>
          <a:xfrm>
            <a:off x="448995" y="1146517"/>
            <a:ext cx="3349283" cy="3691048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35F79-CE47-4FDE-A57C-3D588F41C5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60" y="1214117"/>
            <a:ext cx="3633932" cy="3623448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087A9-1BFC-4AFC-B03D-B0D530527542}"/>
              </a:ext>
            </a:extLst>
          </p:cNvPr>
          <p:cNvSpPr txBox="1"/>
          <p:nvPr/>
        </p:nvSpPr>
        <p:spPr>
          <a:xfrm>
            <a:off x="3351628" y="406218"/>
            <a:ext cx="548874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ঘাতকতা</a:t>
            </a:r>
            <a:endParaRPr lang="en-US" sz="2800" dirty="0"/>
          </a:p>
        </p:txBody>
      </p:sp>
      <p:pic>
        <p:nvPicPr>
          <p:cNvPr id="8" name="Content Placeholder 4" descr="battle-of-plassey.jpg">
            <a:extLst>
              <a:ext uri="{FF2B5EF4-FFF2-40B4-BE49-F238E27FC236}">
                <a16:creationId xmlns:a16="http://schemas.microsoft.com/office/drawing/2014/main" id="{F09017BA-C51D-4A3D-A9FA-A72548FC1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942" y="1214117"/>
            <a:ext cx="3633932" cy="3623448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22B9A5-C85D-4E01-8BA9-A42F8553BDE1}"/>
              </a:ext>
            </a:extLst>
          </p:cNvPr>
          <p:cNvSpPr txBox="1"/>
          <p:nvPr/>
        </p:nvSpPr>
        <p:spPr>
          <a:xfrm>
            <a:off x="448995" y="4950739"/>
            <a:ext cx="11396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সৈন্যবাহিনীর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বিশ্বাসঘাতকতার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নবাবকে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১৭৫৭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১৯৪৭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দুইশত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395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5F210-8ABB-42ED-9306-CCAC41EEB7D6}"/>
              </a:ext>
            </a:extLst>
          </p:cNvPr>
          <p:cNvSpPr txBox="1"/>
          <p:nvPr/>
        </p:nvSpPr>
        <p:spPr>
          <a:xfrm>
            <a:off x="3350647" y="242866"/>
            <a:ext cx="5481178" cy="1084421"/>
          </a:xfrm>
          <a:prstGeom prst="downArrow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ষড়যন্ত্রের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D48EA8-5D0C-4C49-B554-15C8363A4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173129"/>
              </p:ext>
            </p:extLst>
          </p:nvPr>
        </p:nvGraphicFramePr>
        <p:xfrm>
          <a:off x="2213769" y="1390103"/>
          <a:ext cx="7764463" cy="492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67591F-24C2-45AD-8622-9C012D00B587}"/>
              </a:ext>
            </a:extLst>
          </p:cNvPr>
          <p:cNvSpPr txBox="1"/>
          <p:nvPr/>
        </p:nvSpPr>
        <p:spPr>
          <a:xfrm rot="16200000">
            <a:off x="-2251921" y="2497878"/>
            <a:ext cx="3746525" cy="609064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কারণসমূহঃ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B3B7D-952C-4844-AAAC-541817EFF60C}"/>
              </a:ext>
            </a:extLst>
          </p:cNvPr>
          <p:cNvSpPr txBox="1"/>
          <p:nvPr/>
        </p:nvSpPr>
        <p:spPr>
          <a:xfrm>
            <a:off x="12337805" y="541605"/>
            <a:ext cx="1783347" cy="5568375"/>
          </a:xfrm>
          <a:prstGeom prst="vertic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দূরদর্শী,সুক্ষ্ম,ও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বুদ্ধিসম্পন্ন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শত্রুপক্ষ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রণকৌশল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442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3E69B-A386-4853-8228-C7723D543D21}"/>
              </a:ext>
            </a:extLst>
          </p:cNvPr>
          <p:cNvSpPr txBox="1"/>
          <p:nvPr/>
        </p:nvSpPr>
        <p:spPr>
          <a:xfrm>
            <a:off x="2399231" y="434632"/>
            <a:ext cx="7393538" cy="1077575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কারণসমূহঃ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16556-C79F-41EE-98D7-BBE10085289A}"/>
              </a:ext>
            </a:extLst>
          </p:cNvPr>
          <p:cNvSpPr txBox="1"/>
          <p:nvPr/>
        </p:nvSpPr>
        <p:spPr>
          <a:xfrm>
            <a:off x="1892599" y="1867614"/>
            <a:ext cx="8406802" cy="3122771"/>
          </a:xfrm>
          <a:prstGeom prst="vertic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দূরদর্শী,সুক্ষ্ম,ও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বুদ্ধিসম্পন্ন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শত্রুপক্ষ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রণকৌশল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5435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0C90D-FA94-43CA-8EAD-C63B82FDDF5F}"/>
              </a:ext>
            </a:extLst>
          </p:cNvPr>
          <p:cNvSpPr txBox="1"/>
          <p:nvPr/>
        </p:nvSpPr>
        <p:spPr>
          <a:xfrm>
            <a:off x="3120646" y="386318"/>
            <a:ext cx="5950709" cy="930503"/>
          </a:xfrm>
          <a:prstGeom prst="wedgeEllipse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পলাশির</a:t>
            </a:r>
            <a:r>
              <a:rPr lang="en-US" sz="40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যুদ্ধের</a:t>
            </a:r>
            <a:r>
              <a:rPr lang="en-US" sz="40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ফলাফলঃ</a:t>
            </a:r>
            <a:endParaRPr lang="en-US" sz="4000" kern="12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29900-34F8-4CF5-8658-A507AFDFBB0B}"/>
              </a:ext>
            </a:extLst>
          </p:cNvPr>
          <p:cNvSpPr txBox="1"/>
          <p:nvPr/>
        </p:nvSpPr>
        <p:spPr>
          <a:xfrm>
            <a:off x="2037232" y="1897595"/>
            <a:ext cx="8117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১৭৫৭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২৩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পলাশির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প্রান্তরে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নবাবের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পরাজয়ের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মাধ্যমে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ভারত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উপমহাদেশ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ইংরেজ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শাসনে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যায়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১৯৪৭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শোষণ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আন্দোলনের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১৯৪৭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উপমহাদেশ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ধীন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641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68D34E-D7B3-4DBB-BC4D-9F51CC4BD9F2}"/>
              </a:ext>
            </a:extLst>
          </p:cNvPr>
          <p:cNvSpPr/>
          <p:nvPr/>
        </p:nvSpPr>
        <p:spPr>
          <a:xfrm>
            <a:off x="1524000" y="20056"/>
            <a:ext cx="91440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185C8-8F90-4BE3-91EC-1867AFD2EB37}"/>
              </a:ext>
            </a:extLst>
          </p:cNvPr>
          <p:cNvSpPr txBox="1"/>
          <p:nvPr/>
        </p:nvSpPr>
        <p:spPr>
          <a:xfrm>
            <a:off x="721170" y="1882557"/>
            <a:ext cx="11053488" cy="372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ব্রিটিশরা কত বছর ভারতে ছিল এবং কত বছর শাসন করেছিল? 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ব্রিটিশরা কেন এদেশে এসেছিল?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নবাবের বিরুদ্ধে কারা ষড়যন্ত্র করেছিল? 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E41B3-15D8-4BB2-9AB2-9C8E83EB1D47}"/>
              </a:ext>
            </a:extLst>
          </p:cNvPr>
          <p:cNvSpPr txBox="1"/>
          <p:nvPr/>
        </p:nvSpPr>
        <p:spPr>
          <a:xfrm>
            <a:off x="1127159" y="2452204"/>
            <a:ext cx="60473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৩৪৭ বছর এবং ১৯০ বছর।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CD090-4690-461B-9164-E7DA54CC2557}"/>
              </a:ext>
            </a:extLst>
          </p:cNvPr>
          <p:cNvSpPr txBox="1"/>
          <p:nvPr/>
        </p:nvSpPr>
        <p:spPr>
          <a:xfrm>
            <a:off x="1524000" y="4975443"/>
            <a:ext cx="7277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algn="ctr">
              <a:defRPr sz="40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as-IN" dirty="0"/>
              <a:t>উ</a:t>
            </a:r>
            <a:r>
              <a:rPr lang="bn-BD" dirty="0"/>
              <a:t>ঃ</a:t>
            </a:r>
            <a:r>
              <a:rPr lang="as-IN" dirty="0"/>
              <a:t> ঘষেটি বেগম, মীর জাফর ও দেশীয় বণিক।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4F468-4DFB-4413-AD53-A6FF8C15B0E0}"/>
              </a:ext>
            </a:extLst>
          </p:cNvPr>
          <p:cNvSpPr txBox="1"/>
          <p:nvPr/>
        </p:nvSpPr>
        <p:spPr>
          <a:xfrm>
            <a:off x="1524000" y="3697911"/>
            <a:ext cx="67946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algn="ctr">
              <a:defRPr sz="40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/>
              <a:t>উঃ</a:t>
            </a:r>
            <a:r>
              <a:rPr lang="bn-IN" dirty="0"/>
              <a:t>সম্পদ শোষণের ও বাণিজ্যের উদ্দ্যেশে। 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2EEEF3-5FE4-402C-B7C0-76F1C50D1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r="16767" b="6784"/>
          <a:stretch/>
        </p:blipFill>
        <p:spPr>
          <a:xfrm>
            <a:off x="2744440" y="427199"/>
            <a:ext cx="6606812" cy="86211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67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Callout 1">
            <a:extLst>
              <a:ext uri="{FF2B5EF4-FFF2-40B4-BE49-F238E27FC236}">
                <a16:creationId xmlns:a16="http://schemas.microsoft.com/office/drawing/2014/main" id="{23C4CB2E-8FD0-4F59-AC61-7DF05F784987}"/>
              </a:ext>
            </a:extLst>
          </p:cNvPr>
          <p:cNvSpPr/>
          <p:nvPr/>
        </p:nvSpPr>
        <p:spPr>
          <a:xfrm>
            <a:off x="1127114" y="2777730"/>
            <a:ext cx="4828271" cy="3280117"/>
          </a:xfrm>
          <a:prstGeom prst="rightArrowCallo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পাঠ্যবইয়ের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নং পৃষ্ঠাটি খু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s reading.jpg">
            <a:extLst>
              <a:ext uri="{FF2B5EF4-FFF2-40B4-BE49-F238E27FC236}">
                <a16:creationId xmlns:a16="http://schemas.microsoft.com/office/drawing/2014/main" id="{9526DED1-F576-4598-B445-32037215E3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58" y="682282"/>
            <a:ext cx="3492012" cy="1995435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EDDE7-E41D-40C4-8EBC-E4FF6C549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275" y="1295693"/>
            <a:ext cx="4076334" cy="523348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299A2-D272-4AC7-BF34-034C0EA85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34463"/>
          <a:stretch/>
        </p:blipFill>
        <p:spPr>
          <a:xfrm rot="16200000">
            <a:off x="-3508264" y="3197271"/>
            <a:ext cx="6337421" cy="3263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EA230-050B-4CF3-A89F-D23AAC752DE2}"/>
              </a:ext>
            </a:extLst>
          </p:cNvPr>
          <p:cNvSpPr txBox="1"/>
          <p:nvPr/>
        </p:nvSpPr>
        <p:spPr>
          <a:xfrm rot="10800000">
            <a:off x="12367286" y="258294"/>
            <a:ext cx="1542712" cy="6204347"/>
          </a:xfrm>
          <a:prstGeom prst="ribbon">
            <a:avLst>
              <a:gd name="adj1" fmla="val 33333"/>
              <a:gd name="adj2" fmla="val 66865"/>
            </a:avLst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5F789-ACD1-4A73-B93B-9A3A7DF72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70" y="402101"/>
            <a:ext cx="4314825" cy="6572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960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776E5-D13D-484E-8828-31F105FAF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34463"/>
          <a:stretch/>
        </p:blipFill>
        <p:spPr>
          <a:xfrm>
            <a:off x="2927290" y="464235"/>
            <a:ext cx="6337421" cy="8440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0DAFB-17AC-40C9-9236-F7CC3742DD2A}"/>
              </a:ext>
            </a:extLst>
          </p:cNvPr>
          <p:cNvSpPr txBox="1"/>
          <p:nvPr/>
        </p:nvSpPr>
        <p:spPr>
          <a:xfrm>
            <a:off x="683088" y="2136425"/>
            <a:ext cx="10825825" cy="1057037"/>
          </a:xfrm>
          <a:prstGeom prst="ribbon">
            <a:avLst>
              <a:gd name="adj1" fmla="val 33333"/>
              <a:gd name="adj2" fmla="val 66865"/>
            </a:avLst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7867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80F82-D510-4A35-B792-01E27261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590847" y="493824"/>
            <a:ext cx="5109079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Callout 6">
            <a:extLst>
              <a:ext uri="{FF2B5EF4-FFF2-40B4-BE49-F238E27FC236}">
                <a16:creationId xmlns:a16="http://schemas.microsoft.com/office/drawing/2014/main" id="{46BEADA6-C430-413E-928C-FE638B9CD0AE}"/>
              </a:ext>
            </a:extLst>
          </p:cNvPr>
          <p:cNvSpPr/>
          <p:nvPr/>
        </p:nvSpPr>
        <p:spPr>
          <a:xfrm>
            <a:off x="6856620" y="1607568"/>
            <a:ext cx="4986069" cy="4371201"/>
          </a:xfrm>
          <a:prstGeom prst="wedgeEllipseCallou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2041A-C5C5-4C78-AC52-32486B9A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91" y="493098"/>
            <a:ext cx="5109079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9E6D16-7ADB-4AF1-B668-04EC791FA3CB}"/>
              </a:ext>
            </a:extLst>
          </p:cNvPr>
          <p:cNvSpPr txBox="1"/>
          <p:nvPr/>
        </p:nvSpPr>
        <p:spPr>
          <a:xfrm>
            <a:off x="440426" y="1450511"/>
            <a:ext cx="6171389" cy="5076015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2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AD80E-AC90-470F-AC3A-FCF7EF50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4" b="34051"/>
          <a:stretch/>
        </p:blipFill>
        <p:spPr>
          <a:xfrm>
            <a:off x="3333046" y="359131"/>
            <a:ext cx="5516379" cy="92664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53914-68A8-4527-88BE-A76CEEDC82DA}"/>
              </a:ext>
            </a:extLst>
          </p:cNvPr>
          <p:cNvSpPr txBox="1"/>
          <p:nvPr/>
        </p:nvSpPr>
        <p:spPr>
          <a:xfrm>
            <a:off x="1057637" y="1584428"/>
            <a:ext cx="91159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arenR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ইংরেজরা কেন ভারতে এসেছিল?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বাংলার প্রতি ইংরেজদের কেন আগ্রহ ছিল?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 ১৭৫৭- ১৯৪৭ সাল  পর্যন্ত কারা বাংলা শাসন করে?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৪) নবাবের বিরুদ্ধে কারা ষড়যন্ত্র করে?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৫) নবাব কেন যুদ্ধে পরাজিত হয়েছিল? </a:t>
            </a:r>
          </a:p>
          <a:p>
            <a:pPr lvl="1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AE8EB-0C25-4E79-A869-78774CF9A26D}"/>
              </a:ext>
            </a:extLst>
          </p:cNvPr>
          <p:cNvSpPr txBox="1"/>
          <p:nvPr/>
        </p:nvSpPr>
        <p:spPr>
          <a:xfrm>
            <a:off x="2018437" y="207588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উত্তরঃ বাণিজ্যের উদ্দ্যেশে</a:t>
            </a:r>
            <a:endParaRPr lang="en-US" sz="32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9D02F-B66B-4D34-ABB7-C1673EF71322}"/>
              </a:ext>
            </a:extLst>
          </p:cNvPr>
          <p:cNvSpPr txBox="1"/>
          <p:nvPr/>
        </p:nvSpPr>
        <p:spPr>
          <a:xfrm>
            <a:off x="2116913" y="3068282"/>
            <a:ext cx="322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bn-IN" sz="3200" b="1" dirty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উত্তরঃ সম্পদের কারণে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DE3DC-4F76-4238-9DCF-67BED2CA51ED}"/>
              </a:ext>
            </a:extLst>
          </p:cNvPr>
          <p:cNvSpPr txBox="1"/>
          <p:nvPr/>
        </p:nvSpPr>
        <p:spPr>
          <a:xfrm>
            <a:off x="1818069" y="4065292"/>
            <a:ext cx="30299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1"/>
            <a:r>
              <a:rPr lang="bn-IN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উত্তরঃ ইংরেজরা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D05B9-9F66-4179-ABDC-0131F519A616}"/>
              </a:ext>
            </a:extLst>
          </p:cNvPr>
          <p:cNvSpPr txBox="1"/>
          <p:nvPr/>
        </p:nvSpPr>
        <p:spPr>
          <a:xfrm>
            <a:off x="2018437" y="4981184"/>
            <a:ext cx="5226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bn-IN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উত্তরঃ পরিবারের সদস্য ও স্থানীয় বণিক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DAEE6-A581-474E-B23C-39BF2E75CFAF}"/>
              </a:ext>
            </a:extLst>
          </p:cNvPr>
          <p:cNvSpPr txBox="1"/>
          <p:nvPr/>
        </p:nvSpPr>
        <p:spPr>
          <a:xfrm>
            <a:off x="2018437" y="5970498"/>
            <a:ext cx="63306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উত্তরঃ মীর জাফরের বিশ্বাসঘাতকতার কারণে।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D661D65-C607-45F8-B440-249158C6F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1597574-8E2D-4D94-BB9B-848384EE5885}"/>
              </a:ext>
            </a:extLst>
          </p:cNvPr>
          <p:cNvSpPr/>
          <p:nvPr/>
        </p:nvSpPr>
        <p:spPr>
          <a:xfrm>
            <a:off x="100013" y="112542"/>
            <a:ext cx="11984135" cy="6631158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84D586A-8EA2-4376-A1EE-E48C69949A1D}"/>
              </a:ext>
            </a:extLst>
          </p:cNvPr>
          <p:cNvSpPr/>
          <p:nvPr/>
        </p:nvSpPr>
        <p:spPr>
          <a:xfrm>
            <a:off x="214313" y="228600"/>
            <a:ext cx="11758612" cy="6400800"/>
          </a:xfrm>
          <a:prstGeom prst="frame">
            <a:avLst>
              <a:gd name="adj1" fmla="val 1218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021A6-9DBF-4358-B2E2-1A9E001A1791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EE317-83DE-4663-BCFC-978690DF11F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6EAC9-79A0-4A08-B7D3-1F8561A8BA92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581A04-C9A5-4BF9-B61C-5FAE6EF72F07}"/>
              </a:ext>
            </a:extLst>
          </p:cNvPr>
          <p:cNvSpPr/>
          <p:nvPr/>
        </p:nvSpPr>
        <p:spPr>
          <a:xfrm>
            <a:off x="5202965" y="2967335"/>
            <a:ext cx="1786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219773-D9CD-444D-A0A8-6AAAF3981FC3}"/>
              </a:ext>
            </a:extLst>
          </p:cNvPr>
          <p:cNvGrpSpPr/>
          <p:nvPr/>
        </p:nvGrpSpPr>
        <p:grpSpPr>
          <a:xfrm>
            <a:off x="4904509" y="2514600"/>
            <a:ext cx="2382982" cy="1004455"/>
            <a:chOff x="4904509" y="2514600"/>
            <a:chExt cx="2382982" cy="1004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1A9D0B-520A-46CD-A94C-6991CC1B0689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7E31CADD-197D-48B7-91C6-5A64D1C2F1DF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34373F-AD2F-4822-A0E8-EAECF94020F6}"/>
              </a:ext>
            </a:extLst>
          </p:cNvPr>
          <p:cNvGrpSpPr/>
          <p:nvPr/>
        </p:nvGrpSpPr>
        <p:grpSpPr>
          <a:xfrm>
            <a:off x="4904509" y="3338945"/>
            <a:ext cx="2382982" cy="1004455"/>
            <a:chOff x="4904509" y="3338945"/>
            <a:chExt cx="2382982" cy="1004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36DD53-3F36-4285-8FFC-3BBA474244B9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38">
              <a:extLst>
                <a:ext uri="{FF2B5EF4-FFF2-40B4-BE49-F238E27FC236}">
                  <a16:creationId xmlns:a16="http://schemas.microsoft.com/office/drawing/2014/main" id="{77B39C3F-D6CF-42AB-ADC5-ACA16C1569D7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39">
            <a:extLst>
              <a:ext uri="{FF2B5EF4-FFF2-40B4-BE49-F238E27FC236}">
                <a16:creationId xmlns:a16="http://schemas.microsoft.com/office/drawing/2014/main" id="{A54426D8-3FED-4DD0-A4F1-0CC445D2E49E}"/>
              </a:ext>
            </a:extLst>
          </p:cNvPr>
          <p:cNvSpPr/>
          <p:nvPr/>
        </p:nvSpPr>
        <p:spPr>
          <a:xfrm>
            <a:off x="4904509" y="333894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0C6B7-88EA-42C1-A5E2-4C9589A41B31}"/>
              </a:ext>
            </a:extLst>
          </p:cNvPr>
          <p:cNvSpPr/>
          <p:nvPr/>
        </p:nvSpPr>
        <p:spPr>
          <a:xfrm>
            <a:off x="3078480" y="2514600"/>
            <a:ext cx="60350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2BA38-6283-4A29-934C-4A37313C7DC7}"/>
              </a:ext>
            </a:extLst>
          </p:cNvPr>
          <p:cNvSpPr/>
          <p:nvPr/>
        </p:nvSpPr>
        <p:spPr>
          <a:xfrm>
            <a:off x="3708972" y="2967335"/>
            <a:ext cx="477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DACA5F-B7BC-44B5-A2BA-37C4ECD4DF63}"/>
              </a:ext>
            </a:extLst>
          </p:cNvPr>
          <p:cNvGrpSpPr/>
          <p:nvPr/>
        </p:nvGrpSpPr>
        <p:grpSpPr>
          <a:xfrm rot="5400000">
            <a:off x="6368242" y="1875215"/>
            <a:ext cx="2382982" cy="3107573"/>
            <a:chOff x="4904509" y="411482"/>
            <a:chExt cx="2382982" cy="310757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9EA4AC-DE6A-4DAE-95B3-F624BFE3F1A0}"/>
                </a:ext>
              </a:extLst>
            </p:cNvPr>
            <p:cNvSpPr/>
            <p:nvPr/>
          </p:nvSpPr>
          <p:spPr>
            <a:xfrm>
              <a:off x="5181601" y="411482"/>
              <a:ext cx="1828800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46">
              <a:extLst>
                <a:ext uri="{FF2B5EF4-FFF2-40B4-BE49-F238E27FC236}">
                  <a16:creationId xmlns:a16="http://schemas.microsoft.com/office/drawing/2014/main" id="{62029711-B0F1-49CA-8FF2-1354E1378809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D49C04-A915-490A-B44B-897009B949D9}"/>
              </a:ext>
            </a:extLst>
          </p:cNvPr>
          <p:cNvGrpSpPr/>
          <p:nvPr/>
        </p:nvGrpSpPr>
        <p:grpSpPr>
          <a:xfrm rot="5400000">
            <a:off x="3440777" y="1875213"/>
            <a:ext cx="2382982" cy="3107575"/>
            <a:chOff x="4904509" y="3338945"/>
            <a:chExt cx="2382982" cy="31075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408F7E-E29A-47FF-BA89-E72F4B11772B}"/>
                </a:ext>
              </a:extLst>
            </p:cNvPr>
            <p:cNvSpPr/>
            <p:nvPr/>
          </p:nvSpPr>
          <p:spPr>
            <a:xfrm>
              <a:off x="5181601" y="3428999"/>
              <a:ext cx="1828800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49">
              <a:extLst>
                <a:ext uri="{FF2B5EF4-FFF2-40B4-BE49-F238E27FC236}">
                  <a16:creationId xmlns:a16="http://schemas.microsoft.com/office/drawing/2014/main" id="{6817E908-1623-4B18-9B26-C1FB90257747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48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4.07407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1.1111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5 0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5 0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/>
      <p:bldP spid="11" grpId="1"/>
      <p:bldP spid="18" grpId="0" animBg="1"/>
      <p:bldP spid="18" grpId="1" animBg="1"/>
      <p:bldP spid="18" grpId="2" animBg="1"/>
      <p:bldP spid="18" grpId="3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5FB95-AA45-4FDE-A701-9247D6A0A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30328"/>
          <a:stretch/>
        </p:blipFill>
        <p:spPr>
          <a:xfrm>
            <a:off x="3371892" y="419724"/>
            <a:ext cx="5768947" cy="7944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01A596-E87C-46C4-8C17-381C36A3C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7783"/>
          <a:stretch/>
        </p:blipFill>
        <p:spPr>
          <a:xfrm>
            <a:off x="1301071" y="1314217"/>
            <a:ext cx="4790165" cy="45644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389598-AC6E-469A-85E0-A0E07DAC1768}"/>
              </a:ext>
            </a:extLst>
          </p:cNvPr>
          <p:cNvSpPr txBox="1"/>
          <p:nvPr/>
        </p:nvSpPr>
        <p:spPr>
          <a:xfrm>
            <a:off x="7461685" y="5878279"/>
            <a:ext cx="265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লর্ড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2F7F0-800A-4CB7-8E7C-9E46A2B27464}"/>
              </a:ext>
            </a:extLst>
          </p:cNvPr>
          <p:cNvSpPr txBox="1"/>
          <p:nvPr/>
        </p:nvSpPr>
        <p:spPr>
          <a:xfrm>
            <a:off x="1523564" y="5931396"/>
            <a:ext cx="479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সিরাজ-উদ-দ্দৌলা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72664E-A8BF-4CB3-A4E3-78B0DE1F5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899" y="1323740"/>
            <a:ext cx="4630576" cy="460765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0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06508-7065-46E2-B013-A9EAF6C6E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18" y="1673166"/>
            <a:ext cx="4970808" cy="351343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29434-FA56-4BAF-BD65-4C6BDB196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676" y="1673166"/>
            <a:ext cx="4850894" cy="3513430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1B15A-030F-4960-9DC4-9F1C342E24D3}"/>
              </a:ext>
            </a:extLst>
          </p:cNvPr>
          <p:cNvSpPr txBox="1"/>
          <p:nvPr/>
        </p:nvSpPr>
        <p:spPr>
          <a:xfrm>
            <a:off x="2086422" y="5286610"/>
            <a:ext cx="2245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C7035-1053-4B3B-8E5A-728CF0D63402}"/>
              </a:ext>
            </a:extLst>
          </p:cNvPr>
          <p:cNvSpPr txBox="1"/>
          <p:nvPr/>
        </p:nvSpPr>
        <p:spPr>
          <a:xfrm>
            <a:off x="7286052" y="5296132"/>
            <a:ext cx="4155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পলাশীর</a:t>
            </a:r>
            <a:r>
              <a:rPr lang="en-US" dirty="0"/>
              <a:t> </a:t>
            </a:r>
            <a:r>
              <a:rPr lang="en-US" dirty="0" err="1"/>
              <a:t>যুদ্ধ</a:t>
            </a:r>
            <a:r>
              <a:rPr lang="bn-IN" dirty="0"/>
              <a:t>-১৭৫৭ খ্রি.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94FD4-12F1-4F59-8400-E9CA14627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30328"/>
          <a:stretch/>
        </p:blipFill>
        <p:spPr>
          <a:xfrm>
            <a:off x="3371892" y="419724"/>
            <a:ext cx="5768947" cy="7944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9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A9BB3-42F0-4033-8738-39611913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b="24457"/>
          <a:stretch/>
        </p:blipFill>
        <p:spPr>
          <a:xfrm>
            <a:off x="3275428" y="337624"/>
            <a:ext cx="5641144" cy="77372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60B1D-7AE3-4029-BA92-1913A871AB98}"/>
              </a:ext>
            </a:extLst>
          </p:cNvPr>
          <p:cNvSpPr txBox="1"/>
          <p:nvPr/>
        </p:nvSpPr>
        <p:spPr>
          <a:xfrm>
            <a:off x="3852201" y="1215888"/>
            <a:ext cx="534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DE4272-BC43-4B8E-AF8C-E583B0CE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7" y="2179873"/>
            <a:ext cx="5282278" cy="40464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F82580-4128-49B4-AE0C-C53F03997EA8}"/>
              </a:ext>
            </a:extLst>
          </p:cNvPr>
          <p:cNvSpPr txBox="1"/>
          <p:nvPr/>
        </p:nvSpPr>
        <p:spPr>
          <a:xfrm>
            <a:off x="2283239" y="1243269"/>
            <a:ext cx="751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আজ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মোঘল</a:t>
            </a:r>
            <a:r>
              <a:rPr lang="en-US" dirty="0"/>
              <a:t> </a:t>
            </a:r>
            <a:r>
              <a:rPr lang="en-US" dirty="0" err="1"/>
              <a:t>আমলে</a:t>
            </a:r>
            <a:r>
              <a:rPr lang="en-US" dirty="0"/>
              <a:t>…</a:t>
            </a:r>
            <a:r>
              <a:rPr lang="en-US" dirty="0" err="1"/>
              <a:t>প্রতিষ্ঠিত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</a:t>
            </a:r>
            <a:r>
              <a:rPr lang="en-US" dirty="0" err="1"/>
              <a:t>অংশটি</a:t>
            </a:r>
            <a:r>
              <a:rPr lang="en-US" dirty="0"/>
              <a:t> </a:t>
            </a:r>
            <a:r>
              <a:rPr lang="en-US" dirty="0" err="1"/>
              <a:t>পড়ব</a:t>
            </a:r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8B7B0-65F8-429C-9002-9ADD68E7842C}"/>
              </a:ext>
            </a:extLst>
          </p:cNvPr>
          <p:cNvSpPr txBox="1"/>
          <p:nvPr/>
        </p:nvSpPr>
        <p:spPr>
          <a:xfrm>
            <a:off x="2394046" y="1191062"/>
            <a:ext cx="528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এটি</a:t>
            </a:r>
            <a:r>
              <a:rPr lang="en-US" dirty="0"/>
              <a:t> ১৭৫৭ </a:t>
            </a:r>
            <a:r>
              <a:rPr lang="en-US" dirty="0" err="1"/>
              <a:t>সালের</a:t>
            </a:r>
            <a:r>
              <a:rPr lang="en-US" dirty="0"/>
              <a:t> </a:t>
            </a:r>
            <a:r>
              <a:rPr lang="en-US" dirty="0" err="1"/>
              <a:t>পলাশির</a:t>
            </a:r>
            <a:r>
              <a:rPr lang="en-US" dirty="0"/>
              <a:t> </a:t>
            </a:r>
            <a:r>
              <a:rPr lang="en-US" dirty="0" err="1"/>
              <a:t>যুদ্ধ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097D3-7573-437E-AE00-0DECCCDCB119}"/>
              </a:ext>
            </a:extLst>
          </p:cNvPr>
          <p:cNvSpPr txBox="1"/>
          <p:nvPr/>
        </p:nvSpPr>
        <p:spPr>
          <a:xfrm>
            <a:off x="1953952" y="1050448"/>
            <a:ext cx="968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E25538EF-C2B8-4D6B-B574-5D0BE34C17F4}"/>
              </a:ext>
            </a:extLst>
          </p:cNvPr>
          <p:cNvSpPr/>
          <p:nvPr/>
        </p:nvSpPr>
        <p:spPr>
          <a:xfrm>
            <a:off x="6798795" y="1762501"/>
            <a:ext cx="4986069" cy="437120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72C311-A40A-486B-8872-236DB070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59528" y="3243492"/>
            <a:ext cx="6443002" cy="35672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3754FD-F381-497E-B3D7-C77BE31E4D9C}"/>
              </a:ext>
            </a:extLst>
          </p:cNvPr>
          <p:cNvSpPr txBox="1"/>
          <p:nvPr/>
        </p:nvSpPr>
        <p:spPr>
          <a:xfrm>
            <a:off x="12277337" y="1215888"/>
            <a:ext cx="898831" cy="5242798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১৫.১.১ ব্রিটিশ ঔপনিবেশিক শাসন (শাসনকাল,আগমনের</a:t>
            </a:r>
            <a:endParaRPr lang="en-US" sz="14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কারণ,ঔপনিবেশিক শাসনের প্রভাব,স্বাধীন</a:t>
            </a:r>
            <a:r>
              <a:rPr lang="en-US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আন্দোলন,</a:t>
            </a:r>
            <a:r>
              <a:rPr lang="en-US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এর স্বাধীনতা) সম্পর্ক</a:t>
            </a:r>
            <a:r>
              <a:rPr lang="bn-IN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7169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8" grpId="0"/>
      <p:bldP spid="8" grpId="1"/>
      <p:bldP spid="7" grpId="0"/>
      <p:bldP spid="7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F92E8-52D1-4C9E-90D6-D7E703FD9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35" y="399716"/>
            <a:ext cx="6443002" cy="89810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05FEF-2AAC-4B6C-ADA4-9CBBF1C36060}"/>
              </a:ext>
            </a:extLst>
          </p:cNvPr>
          <p:cNvSpPr txBox="1"/>
          <p:nvPr/>
        </p:nvSpPr>
        <p:spPr>
          <a:xfrm>
            <a:off x="1447981" y="2378958"/>
            <a:ext cx="9286510" cy="2085796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১৫.১.১ ব্রিটিশ ঔপনিবেশিক শাসন (শাসনকাল,আগমনের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কারণ,ঔপনিবেশিক শাসনের প্রভাব,স্বাধীন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আন্দোলন,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এর স্বাধীনতা) সম্পর্ক</a:t>
            </a:r>
            <a:r>
              <a:rPr lang="bn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7962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1930" y="197643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3FCF9-372D-4192-BFB5-1563B2C75D55}"/>
              </a:ext>
            </a:extLst>
          </p:cNvPr>
          <p:cNvSpPr txBox="1"/>
          <p:nvPr/>
        </p:nvSpPr>
        <p:spPr>
          <a:xfrm>
            <a:off x="1403945" y="4626669"/>
            <a:ext cx="325654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পর্তুগীজ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বণিকগোষ্ঠী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C0F5C2-4957-4DC0-80CE-81408D63B4BE}"/>
              </a:ext>
            </a:extLst>
          </p:cNvPr>
          <p:cNvGrpSpPr/>
          <p:nvPr/>
        </p:nvGrpSpPr>
        <p:grpSpPr>
          <a:xfrm>
            <a:off x="637540" y="1488408"/>
            <a:ext cx="5059773" cy="3076818"/>
            <a:chOff x="2064580" y="1527934"/>
            <a:chExt cx="8991600" cy="3802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008A62-5B05-4468-8800-007B1247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580" y="1527934"/>
              <a:ext cx="8991600" cy="3802128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519EAE-8C50-42C9-BBEA-E726BCA0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392" y="1657098"/>
              <a:ext cx="1376413" cy="913938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506478C-1912-4D89-99BB-CEE6333BBD8E}"/>
              </a:ext>
            </a:extLst>
          </p:cNvPr>
          <p:cNvSpPr txBox="1"/>
          <p:nvPr/>
        </p:nvSpPr>
        <p:spPr>
          <a:xfrm>
            <a:off x="7699296" y="4576070"/>
            <a:ext cx="325654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 err="1"/>
              <a:t>ডাচ</a:t>
            </a:r>
            <a:r>
              <a:rPr lang="en-US" dirty="0"/>
              <a:t> </a:t>
            </a:r>
            <a:r>
              <a:rPr lang="en-US" dirty="0" err="1"/>
              <a:t>বণিকগোষ্ঠী</a:t>
            </a:r>
            <a:r>
              <a:rPr lang="en-US" dirty="0"/>
              <a:t>।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01E8C-238F-4633-92EE-917ECE6E9A17}"/>
              </a:ext>
            </a:extLst>
          </p:cNvPr>
          <p:cNvGrpSpPr/>
          <p:nvPr/>
        </p:nvGrpSpPr>
        <p:grpSpPr>
          <a:xfrm>
            <a:off x="6559019" y="1488408"/>
            <a:ext cx="5059772" cy="3018164"/>
            <a:chOff x="1905000" y="1295400"/>
            <a:chExt cx="8534400" cy="44724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162D94-42E6-4346-BC41-6ABC2562A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8000" contras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295400"/>
              <a:ext cx="8534400" cy="4472448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A7C4E9-5B2F-4F55-9840-F5F4B791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480" y="1483272"/>
              <a:ext cx="1385455" cy="924086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F889B3-D307-442D-BC77-D141C5AB78BC}"/>
              </a:ext>
            </a:extLst>
          </p:cNvPr>
          <p:cNvSpPr txBox="1"/>
          <p:nvPr/>
        </p:nvSpPr>
        <p:spPr>
          <a:xfrm>
            <a:off x="2636245" y="241302"/>
            <a:ext cx="7842268" cy="1052096"/>
          </a:xfrm>
          <a:prstGeom prst="ca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পর্তুগিজদের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ডাচদের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আগমন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ঃ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F61EC4-4D5C-478D-8FC2-B90F97E5FFD6}"/>
              </a:ext>
            </a:extLst>
          </p:cNvPr>
          <p:cNvSpPr txBox="1"/>
          <p:nvPr/>
        </p:nvSpPr>
        <p:spPr>
          <a:xfrm>
            <a:off x="637540" y="5222097"/>
            <a:ext cx="10836433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ধন-সম্পদে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ণে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ইউরোপিয়ানরা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পর্তুগিজদের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ডাচরা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15F60A-F407-4BBF-85C2-5685CC473E0B}"/>
              </a:ext>
            </a:extLst>
          </p:cNvPr>
          <p:cNvSpPr txBox="1"/>
          <p:nvPr/>
        </p:nvSpPr>
        <p:spPr>
          <a:xfrm rot="10800000">
            <a:off x="4492705" y="-750343"/>
            <a:ext cx="2501226" cy="46316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আগমন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ঃ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754B57-3CB5-4F03-9AA0-94C23E7CDD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79926" y="415493"/>
            <a:ext cx="774538" cy="5133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5416B6-0901-4F79-B638-B5A63794F9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0998"/>
          <a:stretch/>
        </p:blipFill>
        <p:spPr>
          <a:xfrm rot="10800000">
            <a:off x="12397388" y="672173"/>
            <a:ext cx="1032371" cy="6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F3E9B-43AD-405B-B159-F104E26F6A87}"/>
              </a:ext>
            </a:extLst>
          </p:cNvPr>
          <p:cNvSpPr txBox="1"/>
          <p:nvPr/>
        </p:nvSpPr>
        <p:spPr>
          <a:xfrm>
            <a:off x="554368" y="4586348"/>
            <a:ext cx="11127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-১৬০০খ্রিঃ।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প্রতিযোগিতায় শেষ পর্যন্ত ইংরেজরা টিকে থাকে।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কোম্পানি গঠন করে তারা বাণিজ্য করে ও বাংলায় প্রভাব বিস্তার শুরু করে।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BFE7B9-3DFF-4F05-8AD9-0D11AB3834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8" y="1153555"/>
            <a:ext cx="5072709" cy="336217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C77F25-4F7E-4FBF-908D-A32E1C3B5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0998"/>
          <a:stretch/>
        </p:blipFill>
        <p:spPr>
          <a:xfrm>
            <a:off x="6457070" y="1153555"/>
            <a:ext cx="5225061" cy="336217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601A00-1839-4153-A048-AAB81431E5E9}"/>
              </a:ext>
            </a:extLst>
          </p:cNvPr>
          <p:cNvSpPr txBox="1"/>
          <p:nvPr/>
        </p:nvSpPr>
        <p:spPr>
          <a:xfrm>
            <a:off x="3013018" y="241899"/>
            <a:ext cx="6165965" cy="879306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আগমন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ঃ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5DE9EB-A72D-45BA-9A7B-71DA71A86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03E67B7-A3DB-4AD8-B723-872A965A6EA2}"/>
              </a:ext>
            </a:extLst>
          </p:cNvPr>
          <p:cNvSpPr/>
          <p:nvPr/>
        </p:nvSpPr>
        <p:spPr>
          <a:xfrm>
            <a:off x="95248" y="100013"/>
            <a:ext cx="11991977" cy="6643687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C00000"/>
              </a:gs>
              <a:gs pos="37000">
                <a:schemeClr val="accent2">
                  <a:lumMod val="75000"/>
                </a:schemeClr>
              </a:gs>
              <a:gs pos="68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CAE5E4-7003-4845-B654-24454B681381}"/>
              </a:ext>
            </a:extLst>
          </p:cNvPr>
          <p:cNvSpPr/>
          <p:nvPr/>
        </p:nvSpPr>
        <p:spPr>
          <a:xfrm>
            <a:off x="214313" y="209549"/>
            <a:ext cx="11758612" cy="6448426"/>
          </a:xfrm>
          <a:prstGeom prst="frame">
            <a:avLst>
              <a:gd name="adj1" fmla="val 1423"/>
            </a:avLst>
          </a:prstGeom>
          <a:solidFill>
            <a:srgbClr val="F51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01C42-D16C-4C01-8723-D868DAD24C4B}"/>
              </a:ext>
            </a:extLst>
          </p:cNvPr>
          <p:cNvSpPr txBox="1"/>
          <p:nvPr/>
        </p:nvSpPr>
        <p:spPr>
          <a:xfrm>
            <a:off x="400854" y="5170736"/>
            <a:ext cx="11380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সম্পদের জন্য এই অঞ্চলের প্রতি ইংরেজদের আগ্রহ ছিল।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শেষ স্বাধীন নবাব ছিলেন সিরাজ-উদ-দৌলা । তিনি ১৭৫৬ সালে মাত্র ২২ বছর বয়সে বাংলার নবাব হন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555555555555.jpg">
            <a:extLst>
              <a:ext uri="{FF2B5EF4-FFF2-40B4-BE49-F238E27FC236}">
                <a16:creationId xmlns:a16="http://schemas.microsoft.com/office/drawing/2014/main" id="{FBE2B56D-5F34-4B55-929F-EF855FA3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4" y="1498213"/>
            <a:ext cx="3735048" cy="328480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BFE296-6C3E-4B5C-B641-87A5C2EB3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r="23101"/>
          <a:stretch/>
        </p:blipFill>
        <p:spPr>
          <a:xfrm>
            <a:off x="4909163" y="1498213"/>
            <a:ext cx="3222424" cy="328480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91400-71F5-48E5-9C6D-598F54062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1498213"/>
            <a:ext cx="2968283" cy="328480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9AC7A-9CC3-4627-AEDD-385AD312A0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76427" y="562489"/>
            <a:ext cx="983665" cy="966500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B475B-3212-41E5-9990-F6B2EB53A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311065" y="520065"/>
            <a:ext cx="825455" cy="81105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86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704</Words>
  <Application>Microsoft Office PowerPoint</Application>
  <PresentationFormat>Widescreen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132</cp:revision>
  <dcterms:created xsi:type="dcterms:W3CDTF">2021-06-09T16:15:36Z</dcterms:created>
  <dcterms:modified xsi:type="dcterms:W3CDTF">2021-09-15T19:05:39Z</dcterms:modified>
</cp:coreProperties>
</file>