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sldIdLst>
    <p:sldId id="270" r:id="rId2"/>
    <p:sldId id="256" r:id="rId3"/>
    <p:sldId id="263" r:id="rId4"/>
    <p:sldId id="277" r:id="rId5"/>
    <p:sldId id="278" r:id="rId6"/>
    <p:sldId id="279" r:id="rId7"/>
    <p:sldId id="262" r:id="rId8"/>
    <p:sldId id="257" r:id="rId9"/>
    <p:sldId id="259" r:id="rId10"/>
    <p:sldId id="260" r:id="rId11"/>
    <p:sldId id="264" r:id="rId12"/>
    <p:sldId id="265" r:id="rId13"/>
    <p:sldId id="266" r:id="rId14"/>
    <p:sldId id="267" r:id="rId15"/>
    <p:sldId id="268" r:id="rId16"/>
    <p:sldId id="271" r:id="rId17"/>
    <p:sldId id="269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BFB98A-8E51-4885-91D8-9C99CE0604E0}">
          <p14:sldIdLst>
            <p14:sldId id="270"/>
            <p14:sldId id="256"/>
            <p14:sldId id="263"/>
            <p14:sldId id="277"/>
            <p14:sldId id="278"/>
            <p14:sldId id="279"/>
            <p14:sldId id="262"/>
            <p14:sldId id="257"/>
            <p14:sldId id="259"/>
            <p14:sldId id="260"/>
            <p14:sldId id="264"/>
            <p14:sldId id="265"/>
            <p14:sldId id="266"/>
            <p14:sldId id="267"/>
            <p14:sldId id="268"/>
            <p14:sldId id="271"/>
            <p14:sldId id="269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8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59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7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03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2074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2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09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96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9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2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9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3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8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9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3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B8F997-6461-448C-8B9F-C82B2BDB593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2A781E5-028C-4AE7-B487-3EBFE57AB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63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281" y="2642767"/>
            <a:ext cx="9374188" cy="199229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FFC000"/>
                </a:solidFill>
              </a:rPr>
              <a:t>সবাইকে</a:t>
            </a:r>
            <a:r>
              <a:rPr lang="en-US" sz="4400" b="1" dirty="0">
                <a:solidFill>
                  <a:srgbClr val="FFC000"/>
                </a:solidFill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+mn-lt"/>
              </a:rPr>
              <a:t>আজকের</a:t>
            </a:r>
            <a:r>
              <a:rPr lang="en-US" sz="4400" b="1" dirty="0" smtClean="0">
                <a:solidFill>
                  <a:srgbClr val="FFC000"/>
                </a:solidFill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</a:rPr>
              <a:t>ক্লাসে</a:t>
            </a:r>
            <a:r>
              <a:rPr lang="en-US" sz="4400" b="1" dirty="0">
                <a:solidFill>
                  <a:srgbClr val="FFC000"/>
                </a:solidFill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</a:rPr>
              <a:t>স্বাগত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4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0" y="4189730"/>
            <a:ext cx="4304508" cy="7620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কেউ</a:t>
            </a:r>
            <a:r>
              <a:rPr lang="en-US" sz="2800" dirty="0" smtClean="0"/>
              <a:t> </a:t>
            </a:r>
            <a:r>
              <a:rPr lang="en-US" sz="2800" dirty="0" err="1" smtClean="0"/>
              <a:t>কেউ</a:t>
            </a:r>
            <a:r>
              <a:rPr lang="en-US" sz="2800" dirty="0" smtClean="0"/>
              <a:t> </a:t>
            </a:r>
            <a:r>
              <a:rPr lang="en-US" sz="2800" dirty="0" err="1" smtClean="0"/>
              <a:t>আইডি</a:t>
            </a:r>
            <a:r>
              <a:rPr lang="en-US" sz="2800" dirty="0" smtClean="0"/>
              <a:t>, </a:t>
            </a:r>
            <a:r>
              <a:rPr lang="en-US" sz="2800" dirty="0" err="1" smtClean="0"/>
              <a:t>পাসওয়ার্ড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পাশ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কাটিয়েও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ভিতরে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ঢুকে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endParaRPr lang="en-US" sz="280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630928" y="4117974"/>
            <a:ext cx="4009766" cy="1152525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প্রত্যেক</a:t>
            </a:r>
            <a:r>
              <a:rPr lang="en-US" sz="2400" dirty="0" smtClean="0"/>
              <a:t> </a:t>
            </a:r>
            <a:r>
              <a:rPr lang="en-US" sz="2400" dirty="0" err="1" smtClean="0"/>
              <a:t>ওয়েবসাইট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নির্মাতা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আইডি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পাসওয়ার্ড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প্রবেশ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লক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রাখে</a:t>
            </a:r>
            <a:endParaRPr lang="en-US" sz="2400" dirty="0" smtClean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17387" r="9188"/>
          <a:stretch/>
        </p:blipFill>
        <p:spPr>
          <a:xfrm>
            <a:off x="713635" y="78873"/>
            <a:ext cx="4215204" cy="3884057"/>
          </a:xfrm>
          <a:prstGeom prst="snip2DiagRect">
            <a:avLst>
              <a:gd name="adj1" fmla="val 0"/>
              <a:gd name="adj2" fmla="val 0"/>
            </a:avLst>
          </a:prstGeom>
        </p:spPr>
      </p:pic>
      <p:pic>
        <p:nvPicPr>
          <p:cNvPr id="6" name="Picture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233917"/>
            <a:ext cx="4304508" cy="3729013"/>
          </a:xfrm>
          <a:prstGeom prst="snip2DiagRect">
            <a:avLst>
              <a:gd name="adj1" fmla="val 0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7" name="Text Placeholder 11"/>
          <p:cNvSpPr txBox="1">
            <a:spLocks/>
          </p:cNvSpPr>
          <p:nvPr/>
        </p:nvSpPr>
        <p:spPr>
          <a:xfrm>
            <a:off x="0" y="5589269"/>
            <a:ext cx="121920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/>
              <a:t>সাইবার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জগতে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অনুমতিতে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অনোনুমদিত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প্রবেশাধিকার</a:t>
            </a:r>
            <a:r>
              <a:rPr lang="en-US" sz="3600" dirty="0" smtClean="0"/>
              <a:t> 								</a:t>
            </a:r>
            <a:r>
              <a:rPr lang="en-US" sz="3600" dirty="0" err="1" smtClean="0"/>
              <a:t>নেওয়াকেই</a:t>
            </a:r>
            <a:r>
              <a:rPr lang="en-US" sz="3600" dirty="0" smtClean="0"/>
              <a:t> </a:t>
            </a:r>
            <a:r>
              <a:rPr lang="en-US" sz="3600" dirty="0" err="1" smtClean="0"/>
              <a:t>হ্যাকিং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546902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42452" y="281093"/>
            <a:ext cx="8534400" cy="1507067"/>
          </a:xfrm>
        </p:spPr>
        <p:txBody>
          <a:bodyPr/>
          <a:lstStyle/>
          <a:p>
            <a:r>
              <a:rPr lang="en-US" dirty="0" smtClean="0"/>
              <a:t>						</a:t>
            </a:r>
            <a:r>
              <a:rPr lang="en-US" dirty="0" err="1" smtClean="0"/>
              <a:t>হ্যাকারের</a:t>
            </a:r>
            <a:r>
              <a:rPr lang="en-US" dirty="0" smtClean="0"/>
              <a:t> </a:t>
            </a:r>
            <a:r>
              <a:rPr lang="en-US" dirty="0" err="1" smtClean="0"/>
              <a:t>প্রকারভেদ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5835" y="1336146"/>
            <a:ext cx="7056120" cy="92964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হ্যাকার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সাধারনত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দুই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endParaRPr lang="en-US" sz="2800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1162137" y="5305505"/>
            <a:ext cx="5119222" cy="8357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সাদা</a:t>
            </a:r>
            <a:r>
              <a:rPr lang="en-US" dirty="0" smtClean="0"/>
              <a:t> </a:t>
            </a:r>
            <a:r>
              <a:rPr lang="en-US" dirty="0" err="1" smtClean="0"/>
              <a:t>টুপি</a:t>
            </a:r>
            <a:r>
              <a:rPr lang="en-US" dirty="0" smtClean="0"/>
              <a:t> </a:t>
            </a:r>
            <a:r>
              <a:rPr lang="en-US" dirty="0" err="1" smtClean="0"/>
              <a:t>হ্যাকার</a:t>
            </a:r>
            <a:endParaRPr lang="en-US" dirty="0" smtClean="0"/>
          </a:p>
          <a:p>
            <a:r>
              <a:rPr lang="en-US" dirty="0" smtClean="0"/>
              <a:t>White hat hacker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7" r="18402" b="646"/>
          <a:stretch/>
        </p:blipFill>
        <p:spPr>
          <a:xfrm>
            <a:off x="1643084" y="2412104"/>
            <a:ext cx="2062717" cy="2509093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7072778" y="5293195"/>
            <a:ext cx="5119222" cy="8357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কালো</a:t>
            </a:r>
            <a:r>
              <a:rPr lang="en-US" dirty="0" smtClean="0"/>
              <a:t> </a:t>
            </a:r>
            <a:r>
              <a:rPr lang="en-US" dirty="0" err="1" smtClean="0"/>
              <a:t>টুপি</a:t>
            </a:r>
            <a:r>
              <a:rPr lang="en-US" dirty="0" smtClean="0"/>
              <a:t> </a:t>
            </a:r>
            <a:r>
              <a:rPr lang="en-US" dirty="0" err="1" smtClean="0"/>
              <a:t>হ্যাকার</a:t>
            </a:r>
            <a:endParaRPr lang="en-US" dirty="0" smtClean="0"/>
          </a:p>
          <a:p>
            <a:r>
              <a:rPr lang="en-US" dirty="0" smtClean="0"/>
              <a:t>Black hat hacker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675" y="2282324"/>
            <a:ext cx="2566647" cy="27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40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1571" y="329609"/>
            <a:ext cx="9144000" cy="83997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হ্যাকিং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এর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ইতিহাস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5968" y="2796361"/>
            <a:ext cx="5534325" cy="25562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১৯৮৩ </a:t>
            </a:r>
            <a:r>
              <a:rPr lang="en-US" sz="3200" dirty="0" err="1" smtClean="0">
                <a:solidFill>
                  <a:schemeClr val="bg1"/>
                </a:solidFill>
              </a:rPr>
              <a:t>সালে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১৯ </a:t>
            </a:r>
            <a:r>
              <a:rPr lang="en-US" sz="3200" dirty="0" err="1" smtClean="0">
                <a:solidFill>
                  <a:schemeClr val="bg1"/>
                </a:solidFill>
              </a:rPr>
              <a:t>বছরের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একটা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ছেলে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যুক্ত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রাষ্ট্রের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প্রতিরক্ষা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বাহিনির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ওয়েবসাইট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হ্যাক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ঢুকে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গিয়েছিলো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43" y="1518875"/>
            <a:ext cx="4240884" cy="4807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22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3738" y="340242"/>
            <a:ext cx="6354541" cy="999460"/>
          </a:xfrm>
        </p:spPr>
        <p:txBody>
          <a:bodyPr/>
          <a:lstStyle/>
          <a:p>
            <a:r>
              <a:rPr lang="en-US" dirty="0" err="1" smtClean="0"/>
              <a:t>সত্যিকারের</a:t>
            </a:r>
            <a:r>
              <a:rPr lang="en-US" dirty="0" smtClean="0"/>
              <a:t> </a:t>
            </a:r>
            <a:r>
              <a:rPr lang="en-US" dirty="0" err="1" smtClean="0"/>
              <a:t>চ্যালেঞ্জ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190848" y="1637414"/>
            <a:ext cx="9441710" cy="4657060"/>
          </a:xfrm>
          <a:prstGeom prst="round2DiagRect">
            <a:avLst/>
          </a:prstGeom>
          <a:noFill/>
          <a:ln w="698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হ্যাকিং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অনৈতিক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</a:rPr>
              <a:t>বুদ্ধিমত্তা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পরীক্ষা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বড়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চ্যালেঞ্জের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মুখোমুখি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সবারই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ইচ্ছে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</a:rPr>
              <a:t>কিন্তু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ওয়েবসাইট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হ্যাক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সেরকম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চ্যালেঞ্জ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নয়</a:t>
            </a:r>
            <a:r>
              <a:rPr lang="en-US" sz="3600" dirty="0" smtClean="0">
                <a:solidFill>
                  <a:schemeClr val="tx1"/>
                </a:solidFill>
              </a:rPr>
              <a:t>।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141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2040" y="0"/>
            <a:ext cx="8534400" cy="1507067"/>
          </a:xfrm>
        </p:spPr>
        <p:txBody>
          <a:bodyPr/>
          <a:lstStyle/>
          <a:p>
            <a:r>
              <a:rPr lang="en-US" dirty="0" smtClean="0"/>
              <a:t>						</a:t>
            </a:r>
            <a:r>
              <a:rPr lang="en-US" dirty="0" err="1" smtClean="0"/>
              <a:t>ইন্টারনেটের</a:t>
            </a:r>
            <a:r>
              <a:rPr lang="en-US" dirty="0" smtClean="0"/>
              <a:t> </a:t>
            </a:r>
            <a:r>
              <a:rPr lang="en-US" dirty="0" err="1" smtClean="0"/>
              <a:t>অনৈতিক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535680" y="1170871"/>
            <a:ext cx="6331334" cy="1290"/>
          </a:xfrm>
          <a:prstGeom prst="line">
            <a:avLst/>
          </a:prstGeom>
          <a:ln w="412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ocument 9"/>
          <p:cNvSpPr/>
          <p:nvPr/>
        </p:nvSpPr>
        <p:spPr>
          <a:xfrm>
            <a:off x="359027" y="1850066"/>
            <a:ext cx="5977979" cy="3338623"/>
          </a:xfrm>
          <a:prstGeom prst="flowChartDocumen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পিইসি</a:t>
            </a:r>
            <a:r>
              <a:rPr lang="en-US" sz="3200" dirty="0" smtClean="0"/>
              <a:t>, </a:t>
            </a:r>
            <a:r>
              <a:rPr lang="en-US" sz="3200" dirty="0" err="1" smtClean="0"/>
              <a:t>জেএসসি</a:t>
            </a:r>
            <a:r>
              <a:rPr lang="en-US" sz="3200" dirty="0" smtClean="0"/>
              <a:t> ও </a:t>
            </a:r>
            <a:r>
              <a:rPr lang="en-US" sz="3200" dirty="0" err="1" smtClean="0"/>
              <a:t>এসএসসি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পরীক্ষার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ফলাফল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</a:t>
            </a:r>
            <a:r>
              <a:rPr lang="en-US" sz="3200" dirty="0" smtClean="0"/>
              <a:t> </a:t>
            </a:r>
            <a:r>
              <a:rPr lang="en-US" sz="3200" dirty="0" err="1" smtClean="0"/>
              <a:t>মন্ত্রনালয়ের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ওয়েবসাইট</a:t>
            </a:r>
            <a:r>
              <a:rPr lang="en-US" sz="3200" dirty="0" smtClean="0"/>
              <a:t> </a:t>
            </a:r>
            <a:r>
              <a:rPr lang="en-US" sz="3200" dirty="0" err="1" smtClean="0"/>
              <a:t>থেকে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পেয়ে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থাকি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b="15496"/>
          <a:stretch/>
        </p:blipFill>
        <p:spPr>
          <a:xfrm>
            <a:off x="6996223" y="1624238"/>
            <a:ext cx="4780382" cy="3564451"/>
          </a:xfrm>
          <a:prstGeom prst="rect">
            <a:avLst/>
          </a:prstGeom>
        </p:spPr>
      </p:pic>
      <p:sp>
        <p:nvSpPr>
          <p:cNvPr id="13" name="Flowchart: Document 12"/>
          <p:cNvSpPr/>
          <p:nvPr/>
        </p:nvSpPr>
        <p:spPr>
          <a:xfrm>
            <a:off x="780585" y="5188689"/>
            <a:ext cx="10326030" cy="2450834"/>
          </a:xfrm>
          <a:prstGeom prst="flowChartDocumen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মাঝে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মাঝে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পাই</a:t>
            </a:r>
            <a:r>
              <a:rPr lang="en-US" sz="3200" dirty="0" smtClean="0"/>
              <a:t> </a:t>
            </a:r>
            <a:r>
              <a:rPr lang="en-US" sz="3200" dirty="0" err="1" smtClean="0"/>
              <a:t>ওয়েবসাইটে</a:t>
            </a:r>
            <a:r>
              <a:rPr lang="en-US" sz="3200" dirty="0" smtClean="0"/>
              <a:t> </a:t>
            </a:r>
            <a:r>
              <a:rPr lang="en-US" sz="3200" dirty="0" err="1" smtClean="0"/>
              <a:t>রেজাল্ট</a:t>
            </a:r>
            <a:r>
              <a:rPr lang="en-US" sz="3200" dirty="0" smtClean="0"/>
              <a:t> </a:t>
            </a:r>
            <a:r>
              <a:rPr lang="en-US" sz="3200" dirty="0" err="1" smtClean="0"/>
              <a:t>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শুধু</a:t>
            </a:r>
            <a:r>
              <a:rPr lang="en-US" sz="3200" dirty="0" smtClean="0"/>
              <a:t> </a:t>
            </a:r>
            <a:r>
              <a:rPr lang="en-US" sz="3200" dirty="0" err="1" smtClean="0"/>
              <a:t>লোডিং</a:t>
            </a:r>
            <a:r>
              <a:rPr lang="en-US" sz="3200" dirty="0" smtClean="0"/>
              <a:t> </a:t>
            </a:r>
            <a:r>
              <a:rPr lang="en-US" sz="3200" dirty="0" err="1" smtClean="0"/>
              <a:t>হচ্ছে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কিন্তু</a:t>
            </a:r>
            <a:r>
              <a:rPr lang="en-US" sz="3200" dirty="0" smtClean="0"/>
              <a:t> </a:t>
            </a:r>
            <a:r>
              <a:rPr lang="en-US" sz="3200" dirty="0" err="1" smtClean="0"/>
              <a:t>কেনো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215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2312" y="4189730"/>
            <a:ext cx="4863556" cy="1948288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আবার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কৃতিমভাবে</a:t>
            </a:r>
            <a:r>
              <a:rPr lang="en-US" sz="3200" dirty="0" smtClean="0"/>
              <a:t>  </a:t>
            </a:r>
            <a:r>
              <a:rPr lang="en-US" sz="3200" dirty="0" err="1" smtClean="0"/>
              <a:t>একটা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পরিবেশ</a:t>
            </a:r>
            <a:r>
              <a:rPr lang="en-US" sz="3200" dirty="0" smtClean="0"/>
              <a:t> </a:t>
            </a:r>
            <a:r>
              <a:rPr lang="en-US" sz="3200" dirty="0" err="1" smtClean="0"/>
              <a:t>তৈরি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ওয়েবসাইট</a:t>
            </a:r>
            <a:r>
              <a:rPr lang="en-US" sz="3200" dirty="0" smtClean="0"/>
              <a:t> </a:t>
            </a:r>
            <a:r>
              <a:rPr lang="en-US" sz="3200" dirty="0" err="1" smtClean="0"/>
              <a:t>অচল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সক্ষম</a:t>
            </a:r>
            <a:r>
              <a:rPr lang="en-US" sz="3200" dirty="0" smtClean="0"/>
              <a:t> 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340994" y="4189730"/>
            <a:ext cx="5234613" cy="1948289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অনেকে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একসঙ্গে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সার্চ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ফলেও</a:t>
            </a:r>
            <a:r>
              <a:rPr lang="en-US" sz="3600" dirty="0" smtClean="0"/>
              <a:t> </a:t>
            </a:r>
            <a:r>
              <a:rPr lang="en-US" sz="3600" dirty="0" err="1" smtClean="0"/>
              <a:t>এমন</a:t>
            </a:r>
            <a:r>
              <a:rPr lang="en-US" sz="3600" dirty="0" smtClean="0"/>
              <a:t> </a:t>
            </a:r>
            <a:r>
              <a:rPr lang="en-US" sz="3600" dirty="0" err="1" smtClean="0"/>
              <a:t>হতে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পারে</a:t>
            </a:r>
            <a:r>
              <a:rPr lang="en-US" sz="3600" dirty="0" smtClean="0"/>
              <a:t>।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2" y="1401870"/>
            <a:ext cx="4382295" cy="2787860"/>
          </a:xfrm>
          <a:prstGeom prst="snip2DiagRect">
            <a:avLst>
              <a:gd name="adj1" fmla="val 0"/>
              <a:gd name="adj2" fmla="val 0"/>
            </a:avLst>
          </a:prstGeom>
        </p:spPr>
      </p:pic>
      <p:pic>
        <p:nvPicPr>
          <p:cNvPr id="6" name="Picture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04" y="1401870"/>
            <a:ext cx="4304371" cy="2787860"/>
          </a:xfrm>
          <a:prstGeom prst="snip2DiagRect">
            <a:avLst>
              <a:gd name="adj1" fmla="val 0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690214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3" y="1259675"/>
            <a:ext cx="6732201" cy="4033322"/>
          </a:xfrm>
        </p:spPr>
      </p:pic>
      <p:sp>
        <p:nvSpPr>
          <p:cNvPr id="4" name="Title 14"/>
          <p:cNvSpPr txBox="1">
            <a:spLocks/>
          </p:cNvSpPr>
          <p:nvPr/>
        </p:nvSpPr>
        <p:spPr>
          <a:xfrm>
            <a:off x="1852860" y="-25185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			</a:t>
            </a:r>
            <a:r>
              <a:rPr lang="en-US" dirty="0" err="1" smtClean="0"/>
              <a:t>ইন্টারনেটে</a:t>
            </a:r>
            <a:r>
              <a:rPr lang="en-US" dirty="0" smtClean="0"/>
              <a:t> </a:t>
            </a:r>
            <a:r>
              <a:rPr lang="en-US" dirty="0" err="1" smtClean="0"/>
              <a:t>অনৈতিক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30989" y="847493"/>
            <a:ext cx="5486400" cy="0"/>
          </a:xfrm>
          <a:prstGeom prst="line">
            <a:avLst/>
          </a:prstGeom>
          <a:ln w="603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738946" y="2029523"/>
            <a:ext cx="4227082" cy="249362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অনেকে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অশালীন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কথা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লিখে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অথবা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মন্তব্য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যা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অনৈতিক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itle 14"/>
          <p:cNvSpPr txBox="1">
            <a:spLocks/>
          </p:cNvSpPr>
          <p:nvPr/>
        </p:nvSpPr>
        <p:spPr>
          <a:xfrm>
            <a:off x="267900" y="5551656"/>
            <a:ext cx="7471045" cy="10052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 smtClean="0">
                <a:solidFill>
                  <a:schemeClr val="bg1"/>
                </a:solidFill>
              </a:rPr>
              <a:t>আজকাল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দেশ</a:t>
            </a:r>
            <a:r>
              <a:rPr lang="en-US" sz="2800" dirty="0" smtClean="0">
                <a:solidFill>
                  <a:schemeClr val="bg1"/>
                </a:solidFill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</a:rPr>
              <a:t>বিশ্বের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সকল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প্ত্রিকা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অনলাইনে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থাকে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সেখানে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মন্তব্য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যায়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2040" y="0"/>
            <a:ext cx="8534400" cy="1507067"/>
          </a:xfrm>
        </p:spPr>
        <p:txBody>
          <a:bodyPr/>
          <a:lstStyle/>
          <a:p>
            <a:r>
              <a:rPr lang="en-US" dirty="0" smtClean="0"/>
              <a:t>									</a:t>
            </a:r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535680" y="1170871"/>
            <a:ext cx="6331334" cy="1290"/>
          </a:xfrm>
          <a:prstGeom prst="line">
            <a:avLst/>
          </a:prstGeom>
          <a:ln w="412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Document 12"/>
          <p:cNvSpPr/>
          <p:nvPr/>
        </p:nvSpPr>
        <p:spPr>
          <a:xfrm>
            <a:off x="1082040" y="2185639"/>
            <a:ext cx="10326030" cy="3268245"/>
          </a:xfrm>
          <a:prstGeom prst="flowChartDocumen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/>
              <a:t>হ্যাকিং করে কোনো একটি ওয়েবসাইট নষ্ট করে</a:t>
            </a:r>
          </a:p>
          <a:p>
            <a:pPr algn="ctr"/>
            <a:r>
              <a:rPr lang="as-IN" sz="3200" dirty="0"/>
              <a:t>দিলে সেই ক্ষতিটুকু কোথা থেকে শুরু করে</a:t>
            </a:r>
          </a:p>
          <a:p>
            <a:pPr algn="ctr"/>
            <a:r>
              <a:rPr lang="as-IN" sz="3200" dirty="0"/>
              <a:t>কোথায় পর্যন্ত যেতে পারে সেটি বের কর।</a:t>
            </a:r>
          </a:p>
          <a:p>
            <a:pPr algn="ctr"/>
            <a:r>
              <a:rPr lang="as-IN" sz="3200" dirty="0"/>
              <a:t>তোমার বক্তব্যের পেছনে যুক্তি দেওয়ার জন্যে</a:t>
            </a:r>
          </a:p>
          <a:p>
            <a:pPr algn="ctr"/>
            <a:r>
              <a:rPr lang="as-IN" sz="3200" dirty="0"/>
              <a:t>সম্ভাব্য হ্যাকিংয়ের একটা উদাহরণ দাও।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036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1571" y="329609"/>
            <a:ext cx="9144000" cy="839972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সাইবার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জগতে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বেআইনী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কাজ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1137424"/>
            <a:ext cx="9500839" cy="0"/>
          </a:xfrm>
          <a:prstGeom prst="line">
            <a:avLst/>
          </a:prstGeom>
          <a:ln w="3492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78420" y="1242713"/>
            <a:ext cx="11803932" cy="1685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সবসময়</a:t>
            </a:r>
            <a:r>
              <a:rPr lang="en-US" sz="3200" dirty="0" smtClean="0"/>
              <a:t> </a:t>
            </a:r>
            <a:r>
              <a:rPr lang="en-US" sz="3200" dirty="0" err="1" smtClean="0"/>
              <a:t>মনে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রাখবো</a:t>
            </a:r>
            <a:r>
              <a:rPr lang="en-US" sz="3200" dirty="0" smtClean="0"/>
              <a:t>, </a:t>
            </a:r>
            <a:r>
              <a:rPr lang="en-US" sz="3200" dirty="0" err="1" smtClean="0"/>
              <a:t>ওয়েবসাইট</a:t>
            </a:r>
            <a:r>
              <a:rPr lang="en-US" sz="3200" dirty="0" smtClean="0"/>
              <a:t> </a:t>
            </a:r>
            <a:r>
              <a:rPr lang="en-US" sz="3200" dirty="0" err="1" smtClean="0"/>
              <a:t>হ্যাকিং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শুধু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অনৈতিক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নয়</a:t>
            </a:r>
            <a:r>
              <a:rPr lang="en-US" sz="3200" dirty="0" smtClean="0"/>
              <a:t>। </a:t>
            </a:r>
            <a:r>
              <a:rPr lang="en-US" sz="3200" dirty="0" err="1" smtClean="0"/>
              <a:t>এটি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একই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সাথে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বেআইনী</a:t>
            </a:r>
            <a:r>
              <a:rPr lang="en-US" sz="3200" dirty="0" smtClean="0"/>
              <a:t> ও </a:t>
            </a:r>
            <a:r>
              <a:rPr lang="en-US" sz="3200" dirty="0" err="1" smtClean="0"/>
              <a:t>শাস্থিযোগ্য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অপরাধ</a:t>
            </a:r>
            <a:r>
              <a:rPr lang="en-US" sz="3200" dirty="0" smtClean="0"/>
              <a:t>।</a:t>
            </a: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0" y="3033133"/>
            <a:ext cx="7805853" cy="36464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41834" y="3590693"/>
            <a:ext cx="3440518" cy="308888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ই-</a:t>
            </a:r>
            <a:r>
              <a:rPr lang="en-US" sz="3600" dirty="0" err="1" smtClean="0"/>
              <a:t>মেইলে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লোভনীয়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মেসেজ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প্রতারনার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ফাঁদ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পাতে</a:t>
            </a:r>
            <a:r>
              <a:rPr lang="en-US" sz="3600" dirty="0" smtClean="0"/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4313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2040" y="1"/>
            <a:ext cx="8320435" cy="1358454"/>
          </a:xfrm>
        </p:spPr>
        <p:txBody>
          <a:bodyPr/>
          <a:lstStyle/>
          <a:p>
            <a:r>
              <a:rPr lang="en-US" dirty="0" smtClean="0"/>
              <a:t>									</a:t>
            </a:r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535680" y="1170871"/>
            <a:ext cx="6331334" cy="1290"/>
          </a:xfrm>
          <a:prstGeom prst="line">
            <a:avLst/>
          </a:prstGeom>
          <a:ln w="412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Document 12"/>
          <p:cNvSpPr/>
          <p:nvPr/>
        </p:nvSpPr>
        <p:spPr>
          <a:xfrm>
            <a:off x="1082040" y="4438184"/>
            <a:ext cx="10326030" cy="2341756"/>
          </a:xfrm>
          <a:prstGeom prst="flowChartDocumen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কপিউটারে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বেআইনী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বিপদে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পড়েছে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ভিত্তি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কার্টুন</a:t>
            </a:r>
            <a:r>
              <a:rPr lang="en-US" sz="3200" dirty="0" smtClean="0"/>
              <a:t> </a:t>
            </a:r>
            <a:r>
              <a:rPr lang="en-US" sz="3200" dirty="0" err="1" smtClean="0"/>
              <a:t>আঁক</a:t>
            </a:r>
            <a:r>
              <a:rPr lang="en-US" sz="3200" dirty="0" smtClean="0"/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1425360"/>
            <a:ext cx="5866795" cy="27051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1961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818811" y="1969296"/>
            <a:ext cx="2894856" cy="24328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313509" y="1449659"/>
            <a:ext cx="5773782" cy="4872764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গোলাম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ফারুক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err="1" smtClean="0">
                <a:solidFill>
                  <a:srgbClr val="FFFF00"/>
                </a:solidFill>
              </a:rPr>
              <a:t>আইসিটি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শিক্ষক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err="1" smtClean="0">
                <a:solidFill>
                  <a:srgbClr val="FFFF00"/>
                </a:solidFill>
              </a:rPr>
              <a:t>দত্তেরচর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পুরান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বাট্টাজোড়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মীর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কামাল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হোসেন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দাখিল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মাদ্রাসা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err="1" smtClean="0">
                <a:solidFill>
                  <a:srgbClr val="FFFF00"/>
                </a:solidFill>
              </a:rPr>
              <a:t>বকশিগঞ্জ,জামালপুর</a:t>
            </a:r>
            <a:r>
              <a:rPr lang="en-US" sz="2400" dirty="0" smtClean="0">
                <a:solidFill>
                  <a:srgbClr val="FFFF00"/>
                </a:solidFill>
              </a:rPr>
              <a:t>।</a:t>
            </a:r>
          </a:p>
          <a:p>
            <a:r>
              <a:rPr lang="en-US" sz="2400" dirty="0" err="1" smtClean="0">
                <a:solidFill>
                  <a:srgbClr val="FFFF00"/>
                </a:solidFill>
              </a:rPr>
              <a:t>মোবাইল</a:t>
            </a:r>
            <a:r>
              <a:rPr lang="en-US" sz="2400" dirty="0" smtClean="0">
                <a:solidFill>
                  <a:srgbClr val="FFFF00"/>
                </a:solidFill>
              </a:rPr>
              <a:t> -০১৯১৮৫৬৪৪৭২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E-mail- glm.farukict@gmail.com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Title 14"/>
          <p:cNvSpPr txBox="1">
            <a:spLocks/>
          </p:cNvSpPr>
          <p:nvPr/>
        </p:nvSpPr>
        <p:spPr>
          <a:xfrm>
            <a:off x="1808255" y="331480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				   </a:t>
            </a: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11551" y="1449659"/>
            <a:ext cx="5486400" cy="0"/>
          </a:xfrm>
          <a:prstGeom prst="line">
            <a:avLst/>
          </a:prstGeom>
          <a:ln w="603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84" y="1606731"/>
            <a:ext cx="3132909" cy="39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8186" y="0"/>
            <a:ext cx="2743200" cy="1037063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মূল্যায়ন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37785" y="1672683"/>
            <a:ext cx="9088244" cy="461846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হ্যাকিং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কি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আমরা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কিভাবে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মতপ্রকাশ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করতে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পারি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?</a:t>
            </a:r>
            <a:endParaRPr lang="en-US" sz="5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সাইবার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জগতের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কয়েকটি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অনৈতিক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কাজের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নাম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বলো</a:t>
            </a:r>
            <a:endParaRPr lang="en-US" sz="5400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3854" y="1037063"/>
            <a:ext cx="5151863" cy="0"/>
          </a:xfrm>
          <a:prstGeom prst="line">
            <a:avLst/>
          </a:prstGeom>
          <a:ln w="508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23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5968" y="0"/>
            <a:ext cx="6354541" cy="999460"/>
          </a:xfrm>
        </p:spPr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56117" y="4527396"/>
            <a:ext cx="11809276" cy="2141034"/>
          </a:xfrm>
          <a:prstGeom prst="round2DiagRect">
            <a:avLst/>
          </a:prstGeom>
          <a:noFill/>
          <a:ln w="698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tx1"/>
                </a:solidFill>
              </a:rPr>
              <a:t>তুমি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কিভাবে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নিজেকে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/>
              <a:t>অনৈতিক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বিরত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রাখতে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আনবে</a:t>
            </a:r>
            <a:r>
              <a:rPr lang="en-US" sz="3600" dirty="0" smtClean="0"/>
              <a:t>।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22341" y="1049776"/>
            <a:ext cx="4951141" cy="0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24" y="1285858"/>
            <a:ext cx="6830190" cy="29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4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714" y="2680835"/>
            <a:ext cx="4489954" cy="1507067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ধন্যবাদ</a:t>
            </a:r>
            <a:endParaRPr lang="en-US" sz="9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1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9224" y="440267"/>
            <a:ext cx="9108375" cy="2743200"/>
          </a:xfrm>
        </p:spPr>
        <p:txBody>
          <a:bodyPr>
            <a:normAutofit/>
          </a:bodyPr>
          <a:lstStyle/>
          <a:p>
            <a:r>
              <a:rPr lang="en-US" sz="6600" dirty="0" err="1" smtClean="0"/>
              <a:t>তথ্য</a:t>
            </a:r>
            <a:r>
              <a:rPr lang="en-US" sz="6600" dirty="0" smtClean="0"/>
              <a:t> ও </a:t>
            </a:r>
            <a:r>
              <a:rPr lang="en-US" sz="6600" dirty="0" err="1" smtClean="0"/>
              <a:t>যোগাযোগ</a:t>
            </a:r>
            <a:r>
              <a:rPr lang="en-US" sz="6600" dirty="0" smtClean="0"/>
              <a:t> </a:t>
            </a:r>
            <a:r>
              <a:rPr lang="en-US" sz="6600" dirty="0" err="1" smtClean="0"/>
              <a:t>প্রযুক্তি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3038701" cy="1982167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পাঠ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২৪: </a:t>
            </a:r>
            <a:r>
              <a:rPr lang="en-US" sz="2800" dirty="0" err="1" smtClean="0">
                <a:solidFill>
                  <a:srgbClr val="FFFF00"/>
                </a:solidFill>
              </a:rPr>
              <a:t>নৈতিকতা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err="1" smtClean="0">
                <a:solidFill>
                  <a:srgbClr val="FFFF00"/>
                </a:solidFill>
              </a:rPr>
              <a:t>সময়</a:t>
            </a:r>
            <a:r>
              <a:rPr lang="en-US" sz="2800" dirty="0" smtClean="0">
                <a:solidFill>
                  <a:srgbClr val="FFFF00"/>
                </a:solidFill>
              </a:rPr>
              <a:t>- ৪০ </a:t>
            </a:r>
            <a:r>
              <a:rPr lang="en-US" sz="2800" dirty="0" err="1" smtClean="0">
                <a:solidFill>
                  <a:srgbClr val="FFFF00"/>
                </a:solidFill>
              </a:rPr>
              <a:t>মিনিট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4213" y="2923310"/>
            <a:ext cx="3749242" cy="1704108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</a:rPr>
              <a:t>তৃতীয়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অধ্যায়</a:t>
            </a:r>
            <a:endParaRPr lang="en-US" sz="3600" dirty="0" smtClean="0">
              <a:solidFill>
                <a:srgbClr val="00B050"/>
              </a:solidFill>
            </a:endParaRPr>
          </a:p>
          <a:p>
            <a:r>
              <a:rPr lang="en-US" sz="3600" dirty="0" err="1" smtClean="0">
                <a:solidFill>
                  <a:srgbClr val="00B050"/>
                </a:solidFill>
              </a:rPr>
              <a:t>সপ্তম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শ্রেনি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1926" r="4436"/>
          <a:stretch/>
        </p:blipFill>
        <p:spPr>
          <a:xfrm>
            <a:off x="6211614" y="2540610"/>
            <a:ext cx="3358055" cy="38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3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463040" y="953588"/>
            <a:ext cx="8791302" cy="4467497"/>
          </a:xfrm>
          <a:prstGeom prst="wave">
            <a:avLst/>
          </a:prstGeom>
          <a:noFill/>
          <a:ln w="50800">
            <a:solidFill>
              <a:schemeClr val="accent1">
                <a:shade val="50000"/>
                <a:hueMod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সাইবার</a:t>
            </a:r>
            <a:r>
              <a:rPr lang="en-US" sz="4400" dirty="0"/>
              <a:t> </a:t>
            </a:r>
            <a:r>
              <a:rPr lang="en-US" sz="4400" dirty="0" err="1"/>
              <a:t>জগতে</a:t>
            </a:r>
            <a:r>
              <a:rPr lang="en-US" sz="4400" dirty="0"/>
              <a:t> </a:t>
            </a:r>
            <a:r>
              <a:rPr lang="en-US" sz="4400" dirty="0" err="1"/>
              <a:t>বিনা</a:t>
            </a:r>
            <a:r>
              <a:rPr lang="en-US" sz="4400" dirty="0"/>
              <a:t> </a:t>
            </a:r>
            <a:r>
              <a:rPr lang="en-US" sz="4400" dirty="0" err="1" smtClean="0"/>
              <a:t>অনুমতিতে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প্রবেশ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করাকে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কি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বলে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125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1171575" y="871537"/>
            <a:ext cx="8286750" cy="4357688"/>
          </a:xfrm>
          <a:prstGeom prst="flowChartDocumen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/>
              <a:t>গোপনে</a:t>
            </a:r>
            <a:r>
              <a:rPr lang="en-US" sz="4800" dirty="0" smtClean="0"/>
              <a:t> </a:t>
            </a:r>
            <a:r>
              <a:rPr lang="en-US" sz="4800" dirty="0" err="1" smtClean="0"/>
              <a:t>ওয়েবসাইট</a:t>
            </a:r>
            <a:r>
              <a:rPr lang="en-US" sz="4800" dirty="0" smtClean="0"/>
              <a:t> </a:t>
            </a:r>
            <a:r>
              <a:rPr lang="en-US" sz="4800" dirty="0" err="1"/>
              <a:t>অচল</a:t>
            </a:r>
            <a:r>
              <a:rPr lang="en-US" sz="4800" dirty="0"/>
              <a:t> </a:t>
            </a:r>
            <a:r>
              <a:rPr lang="en-US" sz="4800" dirty="0" err="1"/>
              <a:t>করে</a:t>
            </a:r>
            <a:r>
              <a:rPr lang="en-US" sz="4800" dirty="0"/>
              <a:t> </a:t>
            </a:r>
            <a:r>
              <a:rPr lang="en-US" sz="4800" dirty="0" err="1" smtClean="0"/>
              <a:t>দেওয়ার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প্রক্রিয়াকে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কি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বলে</a:t>
            </a:r>
            <a:r>
              <a:rPr lang="en-US" sz="4800" dirty="0" smtClean="0"/>
              <a:t>  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13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397726" y="1293223"/>
            <a:ext cx="8138160" cy="3657600"/>
          </a:xfrm>
          <a:prstGeom prst="doubleWav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মানুষ</a:t>
            </a:r>
            <a:r>
              <a:rPr lang="en-US" sz="4800" dirty="0" smtClean="0"/>
              <a:t> </a:t>
            </a:r>
            <a:r>
              <a:rPr lang="en-US" sz="4800" dirty="0" err="1" smtClean="0"/>
              <a:t>কোন</a:t>
            </a:r>
            <a:r>
              <a:rPr lang="en-US" sz="4800" dirty="0" smtClean="0"/>
              <a:t> </a:t>
            </a:r>
            <a:r>
              <a:rPr lang="en-US" sz="4800" dirty="0" err="1" smtClean="0"/>
              <a:t>গুনের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কারনে</a:t>
            </a:r>
            <a:r>
              <a:rPr lang="en-US" sz="4800" dirty="0" smtClean="0"/>
              <a:t> </a:t>
            </a:r>
            <a:r>
              <a:rPr lang="en-US" sz="4800" dirty="0" err="1" smtClean="0"/>
              <a:t>অপরাধ</a:t>
            </a:r>
            <a:r>
              <a:rPr lang="en-US" sz="4800" dirty="0" smtClean="0"/>
              <a:t> </a:t>
            </a:r>
            <a:r>
              <a:rPr lang="en-US" sz="4800" dirty="0" err="1" smtClean="0"/>
              <a:t>থেকে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দূরে</a:t>
            </a:r>
            <a:r>
              <a:rPr lang="en-US" sz="4800" dirty="0" smtClean="0"/>
              <a:t> </a:t>
            </a:r>
            <a:r>
              <a:rPr lang="en-US" sz="4800" dirty="0" err="1" smtClean="0"/>
              <a:t>থাকার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চেষ্টা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করে</a:t>
            </a:r>
            <a:r>
              <a:rPr lang="en-US" sz="4800" dirty="0" smtClean="0"/>
              <a:t>।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6005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3876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আজকের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আলোচনার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বিষয়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………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17920" y="1651000"/>
            <a:ext cx="9144000" cy="2387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নৈতিকতা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91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42452" y="281093"/>
            <a:ext cx="8534400" cy="1507067"/>
          </a:xfrm>
        </p:spPr>
        <p:txBody>
          <a:bodyPr/>
          <a:lstStyle/>
          <a:p>
            <a:r>
              <a:rPr lang="en-US" dirty="0" smtClean="0"/>
              <a:t>						</a:t>
            </a:r>
            <a:r>
              <a:rPr lang="en-US" dirty="0" err="1" smtClean="0"/>
              <a:t>শিখনফল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2040" y="1905000"/>
            <a:ext cx="7056120" cy="929641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এই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শিক্ষার্থীরা</a:t>
            </a:r>
            <a:r>
              <a:rPr lang="en-US" sz="3200" dirty="0" smtClean="0"/>
              <a:t>……… </a:t>
            </a:r>
            <a:endParaRPr lang="en-US" sz="3200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3535680" y="2951481"/>
            <a:ext cx="8442960" cy="257555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/>
              <a:t>হ্যাকিং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বর্ণ্না</a:t>
            </a:r>
            <a:r>
              <a:rPr lang="en-US" sz="2800" dirty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ইন্টারনেটের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অনৈতিক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endParaRPr lang="en-US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 smtClean="0"/>
              <a:t>সাইবার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জগতের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বেআইনী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বর্ণ্না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44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392114" y="3856821"/>
            <a:ext cx="5306938" cy="1480723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ওয়েবসাইটে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দেখতে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পাই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11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20" y="205422"/>
            <a:ext cx="4459653" cy="3162300"/>
          </a:xfrm>
          <a:prstGeom prst="snip2DiagRect">
            <a:avLst>
              <a:gd name="adj1" fmla="val 0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  <a:softEdge rad="190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1" y="205422"/>
            <a:ext cx="5389767" cy="3112004"/>
          </a:xfrm>
          <a:prstGeom prst="rect">
            <a:avLst/>
          </a:prstGeom>
          <a:effectLst/>
        </p:spPr>
      </p:pic>
      <p:sp>
        <p:nvSpPr>
          <p:cNvPr id="13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6268373" y="4005677"/>
            <a:ext cx="5923627" cy="1480723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প্যানেল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দ্বারা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ওয়েবসাইট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দেখতে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পাইনা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404</TotalTime>
  <Words>399</Words>
  <Application>Microsoft Office PowerPoint</Application>
  <PresentationFormat>Widescreen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Rounded MT Bold</vt:lpstr>
      <vt:lpstr>Century Gothic</vt:lpstr>
      <vt:lpstr>Vrinda</vt:lpstr>
      <vt:lpstr>Wingdings 3</vt:lpstr>
      <vt:lpstr>Slice</vt:lpstr>
      <vt:lpstr>সবাইকে আজকের ক্লাসে স্বাগত</vt:lpstr>
      <vt:lpstr>PowerPoint Presentation</vt:lpstr>
      <vt:lpstr>তথ্য ও যোগাযোগ প্রযুক্তি</vt:lpstr>
      <vt:lpstr>PowerPoint Presentation</vt:lpstr>
      <vt:lpstr>PowerPoint Presentation</vt:lpstr>
      <vt:lpstr>PowerPoint Presentation</vt:lpstr>
      <vt:lpstr> আজকের আলোচনার বিষয়………</vt:lpstr>
      <vt:lpstr>      শিখনফল</vt:lpstr>
      <vt:lpstr>PowerPoint Presentation</vt:lpstr>
      <vt:lpstr>PowerPoint Presentation</vt:lpstr>
      <vt:lpstr>      হ্যাকারের প্রকারভেদ</vt:lpstr>
      <vt:lpstr> হ্যাকিং এর ইতিহাস</vt:lpstr>
      <vt:lpstr>সত্যিকারের চ্যালেঞ্জ </vt:lpstr>
      <vt:lpstr>      ইন্টারনেটের অনৈতিক কাজ</vt:lpstr>
      <vt:lpstr>PowerPoint Presentation</vt:lpstr>
      <vt:lpstr>PowerPoint Presentation</vt:lpstr>
      <vt:lpstr>         দলগত কাজ </vt:lpstr>
      <vt:lpstr>সাইবার জগতে বেআইনী কাজ</vt:lpstr>
      <vt:lpstr>         একক কাজ </vt:lpstr>
      <vt:lpstr>মূল্যায়ন</vt:lpstr>
      <vt:lpstr>বাড়ির কাজ</vt:lpstr>
      <vt:lpstr>ধন্যবাদ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তথ্য ও যোগাযোগ প্রযুক্তি</dc:title>
  <dc:creator>Golam Faruk</dc:creator>
  <cp:lastModifiedBy>Golam Faruk</cp:lastModifiedBy>
  <cp:revision>47</cp:revision>
  <dcterms:created xsi:type="dcterms:W3CDTF">2021-09-12T03:22:10Z</dcterms:created>
  <dcterms:modified xsi:type="dcterms:W3CDTF">2021-09-17T01:39:49Z</dcterms:modified>
</cp:coreProperties>
</file>