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0FE55-63A8-4DBA-8077-91B17D24C3F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3E3A44-E45B-4CBD-8FB3-00B94D3BFE9C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profession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C3B85CD-F54A-4CAC-AF18-71EC474215DD}" type="parTrans" cxnId="{62831BA9-F9A0-4C39-8EA6-C2605A4FA00E}">
      <dgm:prSet/>
      <dgm:spPr/>
      <dgm:t>
        <a:bodyPr/>
        <a:lstStyle/>
        <a:p>
          <a:endParaRPr lang="en-US"/>
        </a:p>
      </dgm:t>
    </dgm:pt>
    <dgm:pt modelId="{8B4BC069-B00D-4372-AD90-FCE8480F40F9}" type="sibTrans" cxnId="{62831BA9-F9A0-4C39-8EA6-C2605A4FA00E}">
      <dgm:prSet/>
      <dgm:spPr/>
      <dgm:t>
        <a:bodyPr/>
        <a:lstStyle/>
        <a:p>
          <a:endParaRPr lang="en-US"/>
        </a:p>
      </dgm:t>
    </dgm:pt>
    <dgm:pt modelId="{3782C33B-4DE9-4DE5-9BDE-2038562CE24C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Selling </a:t>
          </a:r>
        </a:p>
        <a:p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talisman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DA2432D-4C6A-4A28-BACC-ACAB51F12ED7}" type="parTrans" cxnId="{48CB0634-ADA4-410F-B989-6CE14D07322F}">
      <dgm:prSet/>
      <dgm:spPr/>
      <dgm:t>
        <a:bodyPr/>
        <a:lstStyle/>
        <a:p>
          <a:endParaRPr lang="en-US"/>
        </a:p>
      </dgm:t>
    </dgm:pt>
    <dgm:pt modelId="{251D1024-B30B-4179-9FD0-A4AC34AF7199}" type="sibTrans" cxnId="{48CB0634-ADA4-410F-B989-6CE14D07322F}">
      <dgm:prSet/>
      <dgm:spPr/>
      <dgm:t>
        <a:bodyPr/>
        <a:lstStyle/>
        <a:p>
          <a:endParaRPr lang="en-US"/>
        </a:p>
      </dgm:t>
    </dgm:pt>
    <dgm:pt modelId="{AAB23510-428B-47CE-ABCC-1D7B2E53763E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Catching</a:t>
          </a:r>
        </a:p>
        <a:p>
          <a:r>
            <a:rPr lang="en-US" sz="28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fish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DF24A-8E00-4572-9D13-BE2689E9705E}" type="parTrans" cxnId="{6B9F2141-42EA-418E-8D77-40CA92FC0049}">
      <dgm:prSet/>
      <dgm:spPr/>
      <dgm:t>
        <a:bodyPr/>
        <a:lstStyle/>
        <a:p>
          <a:endParaRPr lang="en-US"/>
        </a:p>
      </dgm:t>
    </dgm:pt>
    <dgm:pt modelId="{F1E3BE56-7890-4DAA-A5A7-0F6AE7DADCB8}" type="sibTrans" cxnId="{6B9F2141-42EA-418E-8D77-40CA92FC0049}">
      <dgm:prSet/>
      <dgm:spPr/>
      <dgm:t>
        <a:bodyPr/>
        <a:lstStyle/>
        <a:p>
          <a:endParaRPr lang="en-US"/>
        </a:p>
      </dgm:t>
    </dgm:pt>
    <dgm:pt modelId="{07C0284A-C83B-4C54-BF95-4D5B40324E5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Snake charming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C105CE-0270-4843-B969-656F590FC501}" type="parTrans" cxnId="{BF37A560-058E-4C72-8E71-D7013C2AD266}">
      <dgm:prSet/>
      <dgm:spPr/>
      <dgm:t>
        <a:bodyPr/>
        <a:lstStyle/>
        <a:p>
          <a:endParaRPr lang="en-US"/>
        </a:p>
      </dgm:t>
    </dgm:pt>
    <dgm:pt modelId="{B65B85CB-460C-4B2B-8559-DB9741AC3C23}" type="sibTrans" cxnId="{BF37A560-058E-4C72-8E71-D7013C2AD266}">
      <dgm:prSet/>
      <dgm:spPr/>
      <dgm:t>
        <a:bodyPr/>
        <a:lstStyle/>
        <a:p>
          <a:endParaRPr lang="en-US"/>
        </a:p>
      </dgm:t>
    </dgm:pt>
    <dgm:pt modelId="{ACB71238-F53F-4C31-9196-5E385490FBDF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heal pain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96E207-2DA2-4E20-A284-06CF52FBEBAB}" type="parTrans" cxnId="{2FC35EC9-11D9-444F-B0D6-BD810F6CE519}">
      <dgm:prSet/>
      <dgm:spPr/>
      <dgm:t>
        <a:bodyPr/>
        <a:lstStyle/>
        <a:p>
          <a:endParaRPr lang="en-US"/>
        </a:p>
      </dgm:t>
    </dgm:pt>
    <dgm:pt modelId="{22607113-BCA4-4444-BA65-4F381609C833}" type="sibTrans" cxnId="{2FC35EC9-11D9-444F-B0D6-BD810F6CE519}">
      <dgm:prSet/>
      <dgm:spPr/>
      <dgm:t>
        <a:bodyPr/>
        <a:lstStyle/>
        <a:p>
          <a:endParaRPr lang="en-US"/>
        </a:p>
      </dgm:t>
    </dgm:pt>
    <dgm:pt modelId="{3EC6592F-6084-467D-9E37-BD4EA4221DE1}" type="pres">
      <dgm:prSet presAssocID="{5350FE55-63A8-4DBA-8077-91B17D24C3F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E3F93A-E766-472F-A1FD-F4EDC07C4B7E}" type="pres">
      <dgm:prSet presAssocID="{053E3A44-E45B-4CBD-8FB3-00B94D3BFE9C}" presName="centerShape" presStyleLbl="node0" presStyleIdx="0" presStyleCnt="1" custScaleX="169914" custScaleY="111631"/>
      <dgm:spPr/>
      <dgm:t>
        <a:bodyPr/>
        <a:lstStyle/>
        <a:p>
          <a:endParaRPr lang="en-US"/>
        </a:p>
      </dgm:t>
    </dgm:pt>
    <dgm:pt modelId="{166D2F21-C74B-4F2B-9060-6EA269A4C5F2}" type="pres">
      <dgm:prSet presAssocID="{4DA2432D-4C6A-4A28-BACC-ACAB51F12ED7}" presName="Name9" presStyleLbl="parChTrans1D2" presStyleIdx="0" presStyleCnt="4"/>
      <dgm:spPr/>
    </dgm:pt>
    <dgm:pt modelId="{B44CD735-F8CA-4CD8-8649-C0C8BE717CA3}" type="pres">
      <dgm:prSet presAssocID="{4DA2432D-4C6A-4A28-BACC-ACAB51F12ED7}" presName="connTx" presStyleLbl="parChTrans1D2" presStyleIdx="0" presStyleCnt="4"/>
      <dgm:spPr/>
    </dgm:pt>
    <dgm:pt modelId="{BD46E464-5D0E-4C82-9E7D-0CA9C831BBAA}" type="pres">
      <dgm:prSet presAssocID="{3782C33B-4DE9-4DE5-9BDE-2038562CE24C}" presName="node" presStyleLbl="node1" presStyleIdx="0" presStyleCnt="4" custScaleX="146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37B82-A360-4DBB-8262-C8AFACE11C9D}" type="pres">
      <dgm:prSet presAssocID="{301DF24A-8E00-4572-9D13-BE2689E9705E}" presName="Name9" presStyleLbl="parChTrans1D2" presStyleIdx="1" presStyleCnt="4"/>
      <dgm:spPr/>
    </dgm:pt>
    <dgm:pt modelId="{06F30B81-D951-474F-9C27-E1C33807820C}" type="pres">
      <dgm:prSet presAssocID="{301DF24A-8E00-4572-9D13-BE2689E9705E}" presName="connTx" presStyleLbl="parChTrans1D2" presStyleIdx="1" presStyleCnt="4"/>
      <dgm:spPr/>
    </dgm:pt>
    <dgm:pt modelId="{EB1BB31E-8837-4638-B812-C8CBDD7CE690}" type="pres">
      <dgm:prSet presAssocID="{AAB23510-428B-47CE-ABCC-1D7B2E53763E}" presName="node" presStyleLbl="node1" presStyleIdx="1" presStyleCnt="4" custScaleX="144684" custRadScaleRad="155339" custRadScaleInc="-2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DB281-EA82-4109-A878-8E1564A7DD3C}" type="pres">
      <dgm:prSet presAssocID="{EDC105CE-0270-4843-B969-656F590FC501}" presName="Name9" presStyleLbl="parChTrans1D2" presStyleIdx="2" presStyleCnt="4"/>
      <dgm:spPr/>
    </dgm:pt>
    <dgm:pt modelId="{916FB3A0-8E0E-4808-815B-DF104F339A8F}" type="pres">
      <dgm:prSet presAssocID="{EDC105CE-0270-4843-B969-656F590FC501}" presName="connTx" presStyleLbl="parChTrans1D2" presStyleIdx="2" presStyleCnt="4"/>
      <dgm:spPr/>
    </dgm:pt>
    <dgm:pt modelId="{D5CF2002-DFA5-4992-A524-1B5BFEBD0D48}" type="pres">
      <dgm:prSet presAssocID="{07C0284A-C83B-4C54-BF95-4D5B40324E55}" presName="node" presStyleLbl="node1" presStyleIdx="2" presStyleCnt="4" custScaleX="149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ADDF7-AA05-4084-B585-4522EB9641C2}" type="pres">
      <dgm:prSet presAssocID="{3696E207-2DA2-4E20-A284-06CF52FBEBAB}" presName="Name9" presStyleLbl="parChTrans1D2" presStyleIdx="3" presStyleCnt="4"/>
      <dgm:spPr/>
    </dgm:pt>
    <dgm:pt modelId="{F3110BFD-2E6B-4117-BBBB-48E376225D5F}" type="pres">
      <dgm:prSet presAssocID="{3696E207-2DA2-4E20-A284-06CF52FBEBAB}" presName="connTx" presStyleLbl="parChTrans1D2" presStyleIdx="3" presStyleCnt="4"/>
      <dgm:spPr/>
    </dgm:pt>
    <dgm:pt modelId="{C3DAB071-F346-4997-B34A-A071105AF122}" type="pres">
      <dgm:prSet presAssocID="{ACB71238-F53F-4C31-9196-5E385490FBDF}" presName="node" presStyleLbl="node1" presStyleIdx="3" presStyleCnt="4" custScaleX="135163" custRadScaleRad="154885" custRadScaleInc="2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0FC503-4821-40BA-A5F3-20632577AA25}" type="presOf" srcId="{3696E207-2DA2-4E20-A284-06CF52FBEBAB}" destId="{F3110BFD-2E6B-4117-BBBB-48E376225D5F}" srcOrd="1" destOrd="0" presId="urn:microsoft.com/office/officeart/2005/8/layout/radial1"/>
    <dgm:cxn modelId="{FF33C1F5-74DB-4F32-9F15-C9E1E23F0FBD}" type="presOf" srcId="{5350FE55-63A8-4DBA-8077-91B17D24C3FA}" destId="{3EC6592F-6084-467D-9E37-BD4EA4221DE1}" srcOrd="0" destOrd="0" presId="urn:microsoft.com/office/officeart/2005/8/layout/radial1"/>
    <dgm:cxn modelId="{C66A848A-726D-4777-B77A-636873812593}" type="presOf" srcId="{4DA2432D-4C6A-4A28-BACC-ACAB51F12ED7}" destId="{B44CD735-F8CA-4CD8-8649-C0C8BE717CA3}" srcOrd="1" destOrd="0" presId="urn:microsoft.com/office/officeart/2005/8/layout/radial1"/>
    <dgm:cxn modelId="{D4AABD17-F656-4BCF-AF5E-086B37A54218}" type="presOf" srcId="{3696E207-2DA2-4E20-A284-06CF52FBEBAB}" destId="{E98ADDF7-AA05-4084-B585-4522EB9641C2}" srcOrd="0" destOrd="0" presId="urn:microsoft.com/office/officeart/2005/8/layout/radial1"/>
    <dgm:cxn modelId="{BF37A560-058E-4C72-8E71-D7013C2AD266}" srcId="{053E3A44-E45B-4CBD-8FB3-00B94D3BFE9C}" destId="{07C0284A-C83B-4C54-BF95-4D5B40324E55}" srcOrd="2" destOrd="0" parTransId="{EDC105CE-0270-4843-B969-656F590FC501}" sibTransId="{B65B85CB-460C-4B2B-8559-DB9741AC3C23}"/>
    <dgm:cxn modelId="{A8B7097A-84C7-4B8B-87B5-9A2A86731541}" type="presOf" srcId="{4DA2432D-4C6A-4A28-BACC-ACAB51F12ED7}" destId="{166D2F21-C74B-4F2B-9060-6EA269A4C5F2}" srcOrd="0" destOrd="0" presId="urn:microsoft.com/office/officeart/2005/8/layout/radial1"/>
    <dgm:cxn modelId="{193A07F9-6849-4E3C-BA89-EBA31121C738}" type="presOf" srcId="{AAB23510-428B-47CE-ABCC-1D7B2E53763E}" destId="{EB1BB31E-8837-4638-B812-C8CBDD7CE690}" srcOrd="0" destOrd="0" presId="urn:microsoft.com/office/officeart/2005/8/layout/radial1"/>
    <dgm:cxn modelId="{532B951F-3D75-4B88-ADA5-91A19DA12F34}" type="presOf" srcId="{07C0284A-C83B-4C54-BF95-4D5B40324E55}" destId="{D5CF2002-DFA5-4992-A524-1B5BFEBD0D48}" srcOrd="0" destOrd="0" presId="urn:microsoft.com/office/officeart/2005/8/layout/radial1"/>
    <dgm:cxn modelId="{1C2528AD-40EF-4484-A140-93B262301E9A}" type="presOf" srcId="{EDC105CE-0270-4843-B969-656F590FC501}" destId="{916FB3A0-8E0E-4808-815B-DF104F339A8F}" srcOrd="1" destOrd="0" presId="urn:microsoft.com/office/officeart/2005/8/layout/radial1"/>
    <dgm:cxn modelId="{48CB0634-ADA4-410F-B989-6CE14D07322F}" srcId="{053E3A44-E45B-4CBD-8FB3-00B94D3BFE9C}" destId="{3782C33B-4DE9-4DE5-9BDE-2038562CE24C}" srcOrd="0" destOrd="0" parTransId="{4DA2432D-4C6A-4A28-BACC-ACAB51F12ED7}" sibTransId="{251D1024-B30B-4179-9FD0-A4AC34AF7199}"/>
    <dgm:cxn modelId="{41E8CD41-0D13-4D13-8258-6F870C1A4AD0}" type="presOf" srcId="{301DF24A-8E00-4572-9D13-BE2689E9705E}" destId="{EEB37B82-A360-4DBB-8262-C8AFACE11C9D}" srcOrd="0" destOrd="0" presId="urn:microsoft.com/office/officeart/2005/8/layout/radial1"/>
    <dgm:cxn modelId="{C0F65335-6163-4402-B457-31A283641F53}" type="presOf" srcId="{301DF24A-8E00-4572-9D13-BE2689E9705E}" destId="{06F30B81-D951-474F-9C27-E1C33807820C}" srcOrd="1" destOrd="0" presId="urn:microsoft.com/office/officeart/2005/8/layout/radial1"/>
    <dgm:cxn modelId="{6AEB884E-746F-4C13-AB2C-E8A9590BDB10}" type="presOf" srcId="{EDC105CE-0270-4843-B969-656F590FC501}" destId="{E8CDB281-EA82-4109-A878-8E1564A7DD3C}" srcOrd="0" destOrd="0" presId="urn:microsoft.com/office/officeart/2005/8/layout/radial1"/>
    <dgm:cxn modelId="{62831BA9-F9A0-4C39-8EA6-C2605A4FA00E}" srcId="{5350FE55-63A8-4DBA-8077-91B17D24C3FA}" destId="{053E3A44-E45B-4CBD-8FB3-00B94D3BFE9C}" srcOrd="0" destOrd="0" parTransId="{DC3B85CD-F54A-4CAC-AF18-71EC474215DD}" sibTransId="{8B4BC069-B00D-4372-AD90-FCE8480F40F9}"/>
    <dgm:cxn modelId="{A0E7E5C5-C100-4CD9-8272-4B5D7C127E6A}" type="presOf" srcId="{053E3A44-E45B-4CBD-8FB3-00B94D3BFE9C}" destId="{BFE3F93A-E766-472F-A1FD-F4EDC07C4B7E}" srcOrd="0" destOrd="0" presId="urn:microsoft.com/office/officeart/2005/8/layout/radial1"/>
    <dgm:cxn modelId="{2FC35EC9-11D9-444F-B0D6-BD810F6CE519}" srcId="{053E3A44-E45B-4CBD-8FB3-00B94D3BFE9C}" destId="{ACB71238-F53F-4C31-9196-5E385490FBDF}" srcOrd="3" destOrd="0" parTransId="{3696E207-2DA2-4E20-A284-06CF52FBEBAB}" sibTransId="{22607113-BCA4-4444-BA65-4F381609C833}"/>
    <dgm:cxn modelId="{EB796F6A-1B99-440A-B34E-E558A81B4F4C}" type="presOf" srcId="{3782C33B-4DE9-4DE5-9BDE-2038562CE24C}" destId="{BD46E464-5D0E-4C82-9E7D-0CA9C831BBAA}" srcOrd="0" destOrd="0" presId="urn:microsoft.com/office/officeart/2005/8/layout/radial1"/>
    <dgm:cxn modelId="{1FE6B13E-5DFA-4E13-B2E1-7FCB781AFBB9}" type="presOf" srcId="{ACB71238-F53F-4C31-9196-5E385490FBDF}" destId="{C3DAB071-F346-4997-B34A-A071105AF122}" srcOrd="0" destOrd="0" presId="urn:microsoft.com/office/officeart/2005/8/layout/radial1"/>
    <dgm:cxn modelId="{6B9F2141-42EA-418E-8D77-40CA92FC0049}" srcId="{053E3A44-E45B-4CBD-8FB3-00B94D3BFE9C}" destId="{AAB23510-428B-47CE-ABCC-1D7B2E53763E}" srcOrd="1" destOrd="0" parTransId="{301DF24A-8E00-4572-9D13-BE2689E9705E}" sibTransId="{F1E3BE56-7890-4DAA-A5A7-0F6AE7DADCB8}"/>
    <dgm:cxn modelId="{9BEE6684-B6C9-46EF-AA78-AB0339B7C2D7}" type="presParOf" srcId="{3EC6592F-6084-467D-9E37-BD4EA4221DE1}" destId="{BFE3F93A-E766-472F-A1FD-F4EDC07C4B7E}" srcOrd="0" destOrd="0" presId="urn:microsoft.com/office/officeart/2005/8/layout/radial1"/>
    <dgm:cxn modelId="{F8D3DB6E-3C46-4DF2-ABC9-A2D539EC6110}" type="presParOf" srcId="{3EC6592F-6084-467D-9E37-BD4EA4221DE1}" destId="{166D2F21-C74B-4F2B-9060-6EA269A4C5F2}" srcOrd="1" destOrd="0" presId="urn:microsoft.com/office/officeart/2005/8/layout/radial1"/>
    <dgm:cxn modelId="{C6A4A71E-2A9B-4DE6-ACF0-DE174D9A3DEC}" type="presParOf" srcId="{166D2F21-C74B-4F2B-9060-6EA269A4C5F2}" destId="{B44CD735-F8CA-4CD8-8649-C0C8BE717CA3}" srcOrd="0" destOrd="0" presId="urn:microsoft.com/office/officeart/2005/8/layout/radial1"/>
    <dgm:cxn modelId="{FE76BC1C-4BBF-4051-9F8F-7965D4AF56D2}" type="presParOf" srcId="{3EC6592F-6084-467D-9E37-BD4EA4221DE1}" destId="{BD46E464-5D0E-4C82-9E7D-0CA9C831BBAA}" srcOrd="2" destOrd="0" presId="urn:microsoft.com/office/officeart/2005/8/layout/radial1"/>
    <dgm:cxn modelId="{ECE8E2D4-4823-493A-8A7B-78FD0222F7B3}" type="presParOf" srcId="{3EC6592F-6084-467D-9E37-BD4EA4221DE1}" destId="{EEB37B82-A360-4DBB-8262-C8AFACE11C9D}" srcOrd="3" destOrd="0" presId="urn:microsoft.com/office/officeart/2005/8/layout/radial1"/>
    <dgm:cxn modelId="{50918C1A-1E53-4F7A-A067-532C046BB7AF}" type="presParOf" srcId="{EEB37B82-A360-4DBB-8262-C8AFACE11C9D}" destId="{06F30B81-D951-474F-9C27-E1C33807820C}" srcOrd="0" destOrd="0" presId="urn:microsoft.com/office/officeart/2005/8/layout/radial1"/>
    <dgm:cxn modelId="{AF4EF571-B476-4279-8418-712775088BBF}" type="presParOf" srcId="{3EC6592F-6084-467D-9E37-BD4EA4221DE1}" destId="{EB1BB31E-8837-4638-B812-C8CBDD7CE690}" srcOrd="4" destOrd="0" presId="urn:microsoft.com/office/officeart/2005/8/layout/radial1"/>
    <dgm:cxn modelId="{18C45B27-E236-4BC8-A2AC-1D76704A7C4C}" type="presParOf" srcId="{3EC6592F-6084-467D-9E37-BD4EA4221DE1}" destId="{E8CDB281-EA82-4109-A878-8E1564A7DD3C}" srcOrd="5" destOrd="0" presId="urn:microsoft.com/office/officeart/2005/8/layout/radial1"/>
    <dgm:cxn modelId="{EFF5BE0D-A6EA-4F20-869D-9E6D6FE6AF3C}" type="presParOf" srcId="{E8CDB281-EA82-4109-A878-8E1564A7DD3C}" destId="{916FB3A0-8E0E-4808-815B-DF104F339A8F}" srcOrd="0" destOrd="0" presId="urn:microsoft.com/office/officeart/2005/8/layout/radial1"/>
    <dgm:cxn modelId="{FA33E8E2-3DD5-4B02-A36A-18CB766F9266}" type="presParOf" srcId="{3EC6592F-6084-467D-9E37-BD4EA4221DE1}" destId="{D5CF2002-DFA5-4992-A524-1B5BFEBD0D48}" srcOrd="6" destOrd="0" presId="urn:microsoft.com/office/officeart/2005/8/layout/radial1"/>
    <dgm:cxn modelId="{3E156A0F-4837-4058-960E-9F6BA34F7E7A}" type="presParOf" srcId="{3EC6592F-6084-467D-9E37-BD4EA4221DE1}" destId="{E98ADDF7-AA05-4084-B585-4522EB9641C2}" srcOrd="7" destOrd="0" presId="urn:microsoft.com/office/officeart/2005/8/layout/radial1"/>
    <dgm:cxn modelId="{20413E3C-C3DC-4985-963B-26A587E20685}" type="presParOf" srcId="{E98ADDF7-AA05-4084-B585-4522EB9641C2}" destId="{F3110BFD-2E6B-4117-BBBB-48E376225D5F}" srcOrd="0" destOrd="0" presId="urn:microsoft.com/office/officeart/2005/8/layout/radial1"/>
    <dgm:cxn modelId="{9A64F591-5DF7-4C81-867B-9C41BF6989E2}" type="presParOf" srcId="{3EC6592F-6084-467D-9E37-BD4EA4221DE1}" destId="{C3DAB071-F346-4997-B34A-A071105AF12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3F93A-E766-472F-A1FD-F4EDC07C4B7E}">
      <dsp:nvSpPr>
        <dsp:cNvPr id="0" name=""/>
        <dsp:cNvSpPr/>
      </dsp:nvSpPr>
      <dsp:spPr>
        <a:xfrm>
          <a:off x="4425270" y="2265524"/>
          <a:ext cx="3061715" cy="2011502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profession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3648" y="2560102"/>
        <a:ext cx="2164959" cy="1422346"/>
      </dsp:txXfrm>
    </dsp:sp>
    <dsp:sp modelId="{166D2F21-C74B-4F2B-9060-6EA269A4C5F2}">
      <dsp:nvSpPr>
        <dsp:cNvPr id="0" name=""/>
        <dsp:cNvSpPr/>
      </dsp:nvSpPr>
      <dsp:spPr>
        <a:xfrm rot="16200000">
          <a:off x="5737005" y="2032885"/>
          <a:ext cx="438244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438244" y="13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45171" y="2035446"/>
        <a:ext cx="21912" cy="21912"/>
      </dsp:txXfrm>
    </dsp:sp>
    <dsp:sp modelId="{BD46E464-5D0E-4C82-9E7D-0CA9C831BBAA}">
      <dsp:nvSpPr>
        <dsp:cNvPr id="0" name=""/>
        <dsp:cNvSpPr/>
      </dsp:nvSpPr>
      <dsp:spPr>
        <a:xfrm>
          <a:off x="4638788" y="25359"/>
          <a:ext cx="2634678" cy="180192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Selling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talisman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24628" y="289244"/>
        <a:ext cx="1862998" cy="1274150"/>
      </dsp:txXfrm>
    </dsp:sp>
    <dsp:sp modelId="{EEB37B82-A360-4DBB-8262-C8AFACE11C9D}">
      <dsp:nvSpPr>
        <dsp:cNvPr id="0" name=""/>
        <dsp:cNvSpPr/>
      </dsp:nvSpPr>
      <dsp:spPr>
        <a:xfrm rot="21522699">
          <a:off x="7485987" y="3214254"/>
          <a:ext cx="809096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809096" y="13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870308" y="3207543"/>
        <a:ext cx="40454" cy="40454"/>
      </dsp:txXfrm>
    </dsp:sp>
    <dsp:sp modelId="{EB1BB31E-8837-4638-B812-C8CBDD7CE690}">
      <dsp:nvSpPr>
        <dsp:cNvPr id="0" name=""/>
        <dsp:cNvSpPr/>
      </dsp:nvSpPr>
      <dsp:spPr>
        <a:xfrm>
          <a:off x="8294292" y="2288414"/>
          <a:ext cx="2607090" cy="1801920"/>
        </a:xfrm>
        <a:prstGeom prst="ellipse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Catching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fish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76091" y="2552299"/>
        <a:ext cx="1843492" cy="1274150"/>
      </dsp:txXfrm>
    </dsp:sp>
    <dsp:sp modelId="{E8CDB281-EA82-4109-A878-8E1564A7DD3C}">
      <dsp:nvSpPr>
        <dsp:cNvPr id="0" name=""/>
        <dsp:cNvSpPr/>
      </dsp:nvSpPr>
      <dsp:spPr>
        <a:xfrm rot="5400000">
          <a:off x="5737005" y="4482632"/>
          <a:ext cx="438244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438244" y="13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45171" y="4485192"/>
        <a:ext cx="21912" cy="21912"/>
      </dsp:txXfrm>
    </dsp:sp>
    <dsp:sp modelId="{D5CF2002-DFA5-4992-A524-1B5BFEBD0D48}">
      <dsp:nvSpPr>
        <dsp:cNvPr id="0" name=""/>
        <dsp:cNvSpPr/>
      </dsp:nvSpPr>
      <dsp:spPr>
        <a:xfrm>
          <a:off x="4612147" y="4715270"/>
          <a:ext cx="2687961" cy="1801920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Snake charming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5790" y="4979155"/>
        <a:ext cx="1900675" cy="1274150"/>
      </dsp:txXfrm>
    </dsp:sp>
    <dsp:sp modelId="{E98ADDF7-AA05-4084-B585-4522EB9641C2}">
      <dsp:nvSpPr>
        <dsp:cNvPr id="0" name=""/>
        <dsp:cNvSpPr/>
      </dsp:nvSpPr>
      <dsp:spPr>
        <a:xfrm rot="10864341">
          <a:off x="3542077" y="3220844"/>
          <a:ext cx="883891" cy="27033"/>
        </a:xfrm>
        <a:custGeom>
          <a:avLst/>
          <a:gdLst/>
          <a:ahLst/>
          <a:cxnLst/>
          <a:rect l="0" t="0" r="0" b="0"/>
          <a:pathLst>
            <a:path>
              <a:moveTo>
                <a:pt x="0" y="13516"/>
              </a:moveTo>
              <a:lnTo>
                <a:pt x="883891" y="135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61925" y="3212263"/>
        <a:ext cx="44194" cy="44194"/>
      </dsp:txXfrm>
    </dsp:sp>
    <dsp:sp modelId="{C3DAB071-F346-4997-B34A-A071105AF122}">
      <dsp:nvSpPr>
        <dsp:cNvPr id="0" name=""/>
        <dsp:cNvSpPr/>
      </dsp:nvSpPr>
      <dsp:spPr>
        <a:xfrm>
          <a:off x="1107014" y="2302342"/>
          <a:ext cx="2435529" cy="1801920"/>
        </a:xfrm>
        <a:prstGeom prst="ellipse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heal pain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3689" y="2566227"/>
        <a:ext cx="1722179" cy="1274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A50D2-414B-4A71-943A-4B90B8B1491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CC835-4203-4717-9CDF-5923958BD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CC835-4203-4717-9CDF-5923958BD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1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7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7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2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B441-51B1-424D-AB6A-64FCF0BD8C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0835-167C-4C2D-8739-90B5132E7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1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IEzYQTHo4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103909"/>
            <a:ext cx="11998035" cy="665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66" y="252839"/>
            <a:ext cx="3944504" cy="27087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1188" y="1187360"/>
            <a:ext cx="691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busy with cooking in open air.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65" y="3236295"/>
            <a:ext cx="3939969" cy="28642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81188" y="4217158"/>
            <a:ext cx="691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idling away in picking off lice.</a:t>
            </a:r>
          </a:p>
        </p:txBody>
      </p:sp>
    </p:spTree>
    <p:extLst>
      <p:ext uri="{BB962C8B-B14F-4D97-AF65-F5344CB8AC3E}">
        <p14:creationId xmlns:p14="http://schemas.microsoft.com/office/powerpoint/2010/main" val="9780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38985" y="382137"/>
            <a:ext cx="5773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Earning sources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65" y="1586124"/>
            <a:ext cx="3832751" cy="3231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582" y="1586124"/>
            <a:ext cx="3938433" cy="32315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0465" y="5199797"/>
            <a:ext cx="3672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Busy with fishing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8582" y="5199797"/>
            <a:ext cx="3938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Snake charming</a:t>
            </a:r>
          </a:p>
        </p:txBody>
      </p:sp>
    </p:spTree>
    <p:extLst>
      <p:ext uri="{BB962C8B-B14F-4D97-AF65-F5344CB8AC3E}">
        <p14:creationId xmlns:p14="http://schemas.microsoft.com/office/powerpoint/2010/main" val="145866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36" y="207416"/>
            <a:ext cx="4022568" cy="27677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85" y="207416"/>
            <a:ext cx="4052844" cy="27677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29" y="4141319"/>
            <a:ext cx="4048675" cy="24914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0236" y="3261815"/>
            <a:ext cx="385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Collecting pearls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58485" y="3261815"/>
            <a:ext cx="3914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Selling cosmetics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9552" y="4995081"/>
            <a:ext cx="6073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Sucking blood to heal pain.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4317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72988445"/>
              </p:ext>
            </p:extLst>
          </p:nvPr>
        </p:nvGraphicFramePr>
        <p:xfrm>
          <a:off x="96982" y="103909"/>
          <a:ext cx="11998036" cy="6542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79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E3F93A-E766-472F-A1FD-F4EDC07C4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FE3F93A-E766-472F-A1FD-F4EDC07C4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6D2F21-C74B-4F2B-9060-6EA269A4C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66D2F21-C74B-4F2B-9060-6EA269A4C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46E464-5D0E-4C82-9E7D-0CA9C831B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BD46E464-5D0E-4C82-9E7D-0CA9C831B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B37B82-A360-4DBB-8262-C8AFACE11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EEB37B82-A360-4DBB-8262-C8AFACE11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1BB31E-8837-4638-B812-C8CBDD7CE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EB1BB31E-8837-4638-B812-C8CBDD7CE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CDB281-EA82-4109-A878-8E1564A7D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E8CDB281-EA82-4109-A878-8E1564A7D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CF2002-DFA5-4992-A524-1B5BFEBD0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D5CF2002-DFA5-4992-A524-1B5BFEBD0D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8ADDF7-AA05-4084-B585-4522EB964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E98ADDF7-AA05-4084-B585-4522EB9641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DAB071-F346-4997-B34A-A071105AF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3DAB071-F346-4997-B34A-A071105AF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725841" y="914404"/>
            <a:ext cx="3125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Pair 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195" y="3766785"/>
            <a:ext cx="1142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/>
              <a:t>Talk  about the earning sources of the river gypsies.</a:t>
            </a:r>
          </a:p>
        </p:txBody>
      </p:sp>
    </p:spTree>
    <p:extLst>
      <p:ext uri="{BB962C8B-B14F-4D97-AF65-F5344CB8AC3E}">
        <p14:creationId xmlns:p14="http://schemas.microsoft.com/office/powerpoint/2010/main" val="231162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712191" y="395785"/>
            <a:ext cx="4531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work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5" y="1663231"/>
            <a:ext cx="7970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Fill in the gaps with appropriate words.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982" y="2714722"/>
            <a:ext cx="11450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River gypsies are (a)  ______  as </a:t>
            </a:r>
            <a:r>
              <a:rPr lang="en-US" sz="3600" b="1" dirty="0" err="1" smtClean="0"/>
              <a:t>bedey</a:t>
            </a:r>
            <a:r>
              <a:rPr lang="en-US" sz="3600" b="1" dirty="0" smtClean="0"/>
              <a:t>. The have their own (b) _______   and culture. They live (c) _____ groups and do not have any(d) ________. They live a nomadic life, travelling (e) ________ one place to another.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4519" y="2653782"/>
            <a:ext cx="1746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9379" y="3143422"/>
            <a:ext cx="1746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11707" y="3249740"/>
            <a:ext cx="640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3260" y="3728810"/>
            <a:ext cx="1514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r>
              <a:rPr 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6559" y="4348129"/>
            <a:ext cx="161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8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507475" y="450376"/>
            <a:ext cx="4858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899" y="1596788"/>
            <a:ext cx="115323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Who are river gypsies?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How do they live?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What do river gypsies do in winter?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What do river gypsy men do for a living?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What do river gypsy women do for a living?</a:t>
            </a:r>
          </a:p>
        </p:txBody>
      </p:sp>
    </p:spTree>
    <p:extLst>
      <p:ext uri="{BB962C8B-B14F-4D97-AF65-F5344CB8AC3E}">
        <p14:creationId xmlns:p14="http://schemas.microsoft.com/office/powerpoint/2010/main" val="16224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66281" y="409433"/>
            <a:ext cx="4503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Footlight MT Light" pitchFamily="18" charset="0"/>
                <a:cs typeface="NikoshBAN" pitchFamily="2" charset="0"/>
              </a:rPr>
              <a:t>Homework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46" y="2006221"/>
            <a:ext cx="1143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Have you seen any gypsy 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bedey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/snake charmer or any other person selling things from door to door in your area? 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your experience about any one of them  in ten sentences.</a:t>
            </a:r>
          </a:p>
        </p:txBody>
      </p:sp>
    </p:spTree>
    <p:extLst>
      <p:ext uri="{BB962C8B-B14F-4D97-AF65-F5344CB8AC3E}">
        <p14:creationId xmlns:p14="http://schemas.microsoft.com/office/powerpoint/2010/main" val="309677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56" b="8041"/>
          <a:stretch/>
        </p:blipFill>
        <p:spPr>
          <a:xfrm>
            <a:off x="163670" y="259307"/>
            <a:ext cx="12028330" cy="637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5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6982" y="3289110"/>
            <a:ext cx="70680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 Mohammad Lutful Haider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28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LUTFUNNESA BALIKA BIDDANIKETON</a:t>
            </a:r>
          </a:p>
          <a:p>
            <a:pPr lvl="0">
              <a:defRPr/>
            </a:pPr>
            <a:r>
              <a:rPr lang="en-US" sz="32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PAGLA,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GAFARGAON</a:t>
            </a:r>
            <a:endParaRPr lang="en-US" sz="36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0524" y="3785167"/>
            <a:ext cx="42990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Class- 8</a:t>
            </a:r>
          </a:p>
          <a:p>
            <a:pPr>
              <a:buNone/>
            </a:pPr>
            <a:r>
              <a:rPr lang="en-US" sz="2800" b="1" dirty="0" smtClean="0"/>
              <a:t>Unit-7, lesson-3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Time: 50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minutes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2263" y="709684"/>
            <a:ext cx="3302758" cy="2579426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524" y="709684"/>
            <a:ext cx="2598774" cy="2876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3838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111690" y="614149"/>
            <a:ext cx="483130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Let’s watch the video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351130" y="3234524"/>
            <a:ext cx="9157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https://www.youtube.com/watch?v=EIEzYQTHo4k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9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347415" y="641445"/>
            <a:ext cx="6987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you tell about the video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244" y="2661318"/>
            <a:ext cx="657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can you see in it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46161" y="709684"/>
            <a:ext cx="1037230" cy="627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46161" y="2718186"/>
            <a:ext cx="1189630" cy="627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56097" y="3002510"/>
            <a:ext cx="8325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 Gypsies  in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Bangladesh-1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68490" y="464024"/>
            <a:ext cx="5554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023" y="1473958"/>
            <a:ext cx="104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 the end of the lesson, students will be able to…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319" y="2470245"/>
            <a:ext cx="87755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read and understand the text through  reading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 the meaning of new words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ask and answer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short paragraph </a:t>
            </a:r>
          </a:p>
        </p:txBody>
      </p:sp>
    </p:spTree>
    <p:extLst>
      <p:ext uri="{BB962C8B-B14F-4D97-AF65-F5344CB8AC3E}">
        <p14:creationId xmlns:p14="http://schemas.microsoft.com/office/powerpoint/2010/main" val="21824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95535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Left-Right Arrow 4"/>
          <p:cNvSpPr/>
          <p:nvPr/>
        </p:nvSpPr>
        <p:spPr>
          <a:xfrm>
            <a:off x="2934268" y="272955"/>
            <a:ext cx="3780430" cy="900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words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189" y="1471047"/>
            <a:ext cx="2436196" cy="1368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775" y="3136497"/>
            <a:ext cx="2080508" cy="14218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177" y="5019465"/>
            <a:ext cx="2131047" cy="13676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6161" y="1965278"/>
            <a:ext cx="214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tarpaulin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7231" y="3575711"/>
            <a:ext cx="193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talisman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2882" y="5459104"/>
            <a:ext cx="136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vend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0523" y="1869742"/>
            <a:ext cx="5384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 heavy water proof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sheet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7592" y="3534773"/>
            <a:ext cx="545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magical thing that is remedy for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2937" y="5268036"/>
            <a:ext cx="1064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1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656" y="747460"/>
            <a:ext cx="2162246" cy="2113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49" y="3820733"/>
            <a:ext cx="2306471" cy="18034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46710" y="1228299"/>
            <a:ext cx="3671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wander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wandering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6709" y="4135268"/>
            <a:ext cx="4531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Blood sucker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lives in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head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4461" y="1569493"/>
            <a:ext cx="148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roam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6861" y="4519689"/>
            <a:ext cx="108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lice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648" y="13648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6982" y="103909"/>
              <a:ext cx="11998036" cy="66501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85" y="227177"/>
            <a:ext cx="3598731" cy="23249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85" y="2971657"/>
            <a:ext cx="3598731" cy="23475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71749" y="873457"/>
            <a:ext cx="7683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May to December, they stay in small country.</a:t>
            </a:r>
          </a:p>
        </p:txBody>
      </p:sp>
      <p:sp>
        <p:nvSpPr>
          <p:cNvPr id="9" name="Rectangle 8"/>
          <p:cNvSpPr/>
          <p:nvPr/>
        </p:nvSpPr>
        <p:spPr>
          <a:xfrm>
            <a:off x="4271749" y="3692685"/>
            <a:ext cx="7683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winter,stay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in tent on river banks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221" y="5786653"/>
            <a:ext cx="4067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are known as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5347" y="5761631"/>
            <a:ext cx="1935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Bedey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1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333</Words>
  <Application>Microsoft Office PowerPoint</Application>
  <PresentationFormat>Widescreen</PresentationFormat>
  <Paragraphs>72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Footlight MT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</dc:creator>
  <cp:lastModifiedBy>s</cp:lastModifiedBy>
  <cp:revision>44</cp:revision>
  <dcterms:created xsi:type="dcterms:W3CDTF">2021-09-17T02:52:36Z</dcterms:created>
  <dcterms:modified xsi:type="dcterms:W3CDTF">2021-09-17T05:33:49Z</dcterms:modified>
</cp:coreProperties>
</file>