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98" r:id="rId3"/>
  </p:sldMasterIdLst>
  <p:sldIdLst>
    <p:sldId id="257" r:id="rId4"/>
    <p:sldId id="258" r:id="rId5"/>
    <p:sldId id="259" r:id="rId6"/>
    <p:sldId id="279" r:id="rId7"/>
    <p:sldId id="261" r:id="rId8"/>
    <p:sldId id="262" r:id="rId9"/>
    <p:sldId id="281" r:id="rId10"/>
    <p:sldId id="263" r:id="rId11"/>
    <p:sldId id="264" r:id="rId12"/>
    <p:sldId id="265" r:id="rId13"/>
    <p:sldId id="266" r:id="rId14"/>
    <p:sldId id="269" r:id="rId15"/>
    <p:sldId id="273" r:id="rId16"/>
    <p:sldId id="282" r:id="rId17"/>
    <p:sldId id="283" r:id="rId18"/>
    <p:sldId id="274" r:id="rId19"/>
    <p:sldId id="278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0"/>
            <a:ext cx="9143999" cy="6858000"/>
          </a:xfrm>
          <a:prstGeom prst="rect">
            <a:avLst/>
          </a:prstGeom>
          <a:noFill/>
          <a:ln w="18415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425238"/>
            <a:ext cx="8305800" cy="3908762"/>
          </a:xfrm>
          <a:prstGeom prst="rect">
            <a:avLst/>
          </a:prstGeom>
          <a:solidFill>
            <a:srgbClr val="002060"/>
          </a:solidFill>
          <a:ln w="190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</a:t>
            </a:r>
            <a:r>
              <a:rPr lang="en-US" sz="7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elcome</a:t>
            </a:r>
            <a:r>
              <a:rPr lang="en-US" sz="8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ur</a:t>
            </a:r>
            <a:endParaRPr lang="en-US" sz="8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nglish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c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lass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604954"/>
            <a:ext cx="2743200" cy="9002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500554"/>
            <a:ext cx="3006969" cy="90024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676401" y="4038600"/>
            <a:ext cx="990600" cy="12954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715000" y="2604954"/>
            <a:ext cx="2347245" cy="9002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5408221"/>
            <a:ext cx="2944838" cy="99257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400800" y="3886200"/>
            <a:ext cx="990600" cy="1219200"/>
          </a:xfrm>
          <a:prstGeom prst="downArrow">
            <a:avLst>
              <a:gd name="adj1" fmla="val 52721"/>
              <a:gd name="adj2" fmla="val 2948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28600" y="211017"/>
            <a:ext cx="8763000" cy="1731243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5400" dirty="0" smtClean="0"/>
              <a:t>Let`s know the meaning of some </a:t>
            </a:r>
            <a:r>
              <a:rPr lang="en-GB" sz="5400" dirty="0" err="1" smtClean="0"/>
              <a:t>preoposition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xmlns="" val="3955253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 rotWithShape="1">
          <a:blip r:embed="rId2" cstate="print"/>
          <a:srcRect l="9668" t="11230" r="11255" b="10082"/>
          <a:stretch>
            <a:fillRect/>
          </a:stretch>
        </p:blipFill>
        <p:spPr>
          <a:xfrm>
            <a:off x="304800" y="1219200"/>
            <a:ext cx="3962400" cy="5105400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09036" y="67270"/>
            <a:ext cx="7949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Open your book at page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 descr="34533-2-blue-border-frame-file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  <p:pic>
        <p:nvPicPr>
          <p:cNvPr id="6" name="Picture 5" descr="cl.PNG"/>
          <p:cNvPicPr>
            <a:picLocks noChangeAspect="1"/>
          </p:cNvPicPr>
          <p:nvPr/>
        </p:nvPicPr>
        <p:blipFill>
          <a:blip r:embed="rId4" cstate="print"/>
          <a:srcRect l="6426" t="6502" r="7982" b="4085"/>
          <a:stretch>
            <a:fillRect/>
          </a:stretch>
        </p:blipFill>
        <p:spPr>
          <a:xfrm>
            <a:off x="4495800" y="1219200"/>
            <a:ext cx="4191000" cy="51054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751" y="76200"/>
            <a:ext cx="7076049" cy="807913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to answer the questions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7467600" y="25400"/>
            <a:ext cx="1676400" cy="11938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W</a:t>
            </a:r>
          </a:p>
        </p:txBody>
      </p:sp>
      <p:pic>
        <p:nvPicPr>
          <p:cNvPr id="8" name="Picture 7" descr="cl.PNG"/>
          <p:cNvPicPr>
            <a:picLocks noChangeAspect="1"/>
          </p:cNvPicPr>
          <p:nvPr/>
        </p:nvPicPr>
        <p:blipFill>
          <a:blip r:embed="rId2" cstate="print"/>
          <a:srcRect l="6426" t="10506" r="7982" b="38783"/>
          <a:stretch>
            <a:fillRect/>
          </a:stretch>
        </p:blipFill>
        <p:spPr>
          <a:xfrm>
            <a:off x="381000" y="1066800"/>
            <a:ext cx="8305800" cy="54864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010400" y="1534180"/>
            <a:ext cx="1295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behind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2114490"/>
            <a:ext cx="12954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 front of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2647890"/>
            <a:ext cx="12954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next to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3124200"/>
            <a:ext cx="12954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opposite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0400" y="3638490"/>
            <a:ext cx="12954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outside</a:t>
            </a:r>
          </a:p>
        </p:txBody>
      </p:sp>
    </p:spTree>
    <p:extLst>
      <p:ext uri="{BB962C8B-B14F-4D97-AF65-F5344CB8AC3E}">
        <p14:creationId xmlns="" xmlns:p14="http://schemas.microsoft.com/office/powerpoint/2010/main" val="2423980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0694 L -0.4625 0.2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1528 L -0.45417 0.2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0694 L -0.47083 0.4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206 L -0.47917 0.587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625 0.340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574" y="144959"/>
            <a:ext cx="8588120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Let’s see some places of preposition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Screenshot_20210815-121546_Goo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8763000" cy="5562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1" y="76200"/>
            <a:ext cx="6019799" cy="80791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try to answer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7315200" y="25400"/>
            <a:ext cx="1676400" cy="10414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W</a:t>
            </a:r>
          </a:p>
        </p:txBody>
      </p:sp>
      <p:pic>
        <p:nvPicPr>
          <p:cNvPr id="9" name="Picture 8" descr="Screenshot_20210815-120237_Google.jpg"/>
          <p:cNvPicPr>
            <a:picLocks noChangeAspect="1"/>
          </p:cNvPicPr>
          <p:nvPr/>
        </p:nvPicPr>
        <p:blipFill>
          <a:blip r:embed="rId2" cstate="print"/>
          <a:srcRect l="5660" r="71699" b="76389"/>
          <a:stretch>
            <a:fillRect/>
          </a:stretch>
        </p:blipFill>
        <p:spPr>
          <a:xfrm>
            <a:off x="228600" y="1066800"/>
            <a:ext cx="2133600" cy="1600200"/>
          </a:xfrm>
          <a:prstGeom prst="rect">
            <a:avLst/>
          </a:prstGeom>
        </p:spPr>
      </p:pic>
      <p:pic>
        <p:nvPicPr>
          <p:cNvPr id="10" name="Picture 9" descr="Screenshot_20210815-120237_Google.jpg"/>
          <p:cNvPicPr>
            <a:picLocks noChangeAspect="1"/>
          </p:cNvPicPr>
          <p:nvPr/>
        </p:nvPicPr>
        <p:blipFill>
          <a:blip r:embed="rId2" cstate="print"/>
          <a:srcRect l="39643" r="37571" b="77778"/>
          <a:stretch>
            <a:fillRect/>
          </a:stretch>
        </p:blipFill>
        <p:spPr>
          <a:xfrm>
            <a:off x="2514600" y="1066800"/>
            <a:ext cx="2057400" cy="1600200"/>
          </a:xfrm>
          <a:prstGeom prst="rect">
            <a:avLst/>
          </a:prstGeom>
        </p:spPr>
      </p:pic>
      <p:pic>
        <p:nvPicPr>
          <p:cNvPr id="11" name="Picture 10" descr="Screenshot_20210815-120237_Google.jpg"/>
          <p:cNvPicPr>
            <a:picLocks noChangeAspect="1"/>
          </p:cNvPicPr>
          <p:nvPr/>
        </p:nvPicPr>
        <p:blipFill>
          <a:blip r:embed="rId2" cstate="print"/>
          <a:srcRect l="75893" b="78889"/>
          <a:stretch>
            <a:fillRect/>
          </a:stretch>
        </p:blipFill>
        <p:spPr>
          <a:xfrm>
            <a:off x="4724400" y="1066800"/>
            <a:ext cx="2057400" cy="1600200"/>
          </a:xfrm>
          <a:prstGeom prst="rect">
            <a:avLst/>
          </a:prstGeom>
        </p:spPr>
      </p:pic>
      <p:pic>
        <p:nvPicPr>
          <p:cNvPr id="12" name="Picture 11" descr="Screenshot_20210815-120237_Google.jpg"/>
          <p:cNvPicPr>
            <a:picLocks noChangeAspect="1"/>
          </p:cNvPicPr>
          <p:nvPr/>
        </p:nvPicPr>
        <p:blipFill>
          <a:blip r:embed="rId2" cstate="print"/>
          <a:srcRect l="75893" t="30000" r="5465" b="41111"/>
          <a:stretch>
            <a:fillRect/>
          </a:stretch>
        </p:blipFill>
        <p:spPr>
          <a:xfrm>
            <a:off x="6934200" y="1066800"/>
            <a:ext cx="1905000" cy="1600200"/>
          </a:xfrm>
          <a:prstGeom prst="rect">
            <a:avLst/>
          </a:prstGeom>
        </p:spPr>
      </p:pic>
      <p:pic>
        <p:nvPicPr>
          <p:cNvPr id="13" name="Picture 12" descr="Screenshot_20210815-120237_Google.jpg"/>
          <p:cNvPicPr>
            <a:picLocks noChangeAspect="1"/>
          </p:cNvPicPr>
          <p:nvPr/>
        </p:nvPicPr>
        <p:blipFill>
          <a:blip r:embed="rId2" cstate="print"/>
          <a:srcRect t="36666" r="67607" b="43334"/>
          <a:stretch>
            <a:fillRect/>
          </a:stretch>
        </p:blipFill>
        <p:spPr>
          <a:xfrm>
            <a:off x="152400" y="3886200"/>
            <a:ext cx="2209800" cy="1752600"/>
          </a:xfrm>
          <a:prstGeom prst="rect">
            <a:avLst/>
          </a:prstGeom>
        </p:spPr>
      </p:pic>
      <p:pic>
        <p:nvPicPr>
          <p:cNvPr id="14" name="Picture 13" descr="Screenshot_20210815-120237_Google.jpg"/>
          <p:cNvPicPr>
            <a:picLocks noChangeAspect="1"/>
          </p:cNvPicPr>
          <p:nvPr/>
        </p:nvPicPr>
        <p:blipFill>
          <a:blip r:embed="rId2" cstate="print"/>
          <a:srcRect l="5465" t="66667" r="71750" b="6667"/>
          <a:stretch>
            <a:fillRect/>
          </a:stretch>
        </p:blipFill>
        <p:spPr>
          <a:xfrm>
            <a:off x="2438400" y="3886200"/>
            <a:ext cx="2133600" cy="1752600"/>
          </a:xfrm>
          <a:prstGeom prst="rect">
            <a:avLst/>
          </a:prstGeom>
        </p:spPr>
      </p:pic>
      <p:pic>
        <p:nvPicPr>
          <p:cNvPr id="15" name="Picture 14" descr="Screenshot_20210815-120237_Google.jpg"/>
          <p:cNvPicPr>
            <a:picLocks noChangeAspect="1"/>
          </p:cNvPicPr>
          <p:nvPr/>
        </p:nvPicPr>
        <p:blipFill>
          <a:blip r:embed="rId2" cstate="print"/>
          <a:srcRect l="76102" t="66667" r="4619" b="5555"/>
          <a:stretch>
            <a:fillRect/>
          </a:stretch>
        </p:blipFill>
        <p:spPr>
          <a:xfrm>
            <a:off x="6858000" y="3886200"/>
            <a:ext cx="2057400" cy="1752600"/>
          </a:xfrm>
          <a:prstGeom prst="rect">
            <a:avLst/>
          </a:prstGeom>
        </p:spPr>
      </p:pic>
      <p:pic>
        <p:nvPicPr>
          <p:cNvPr id="16" name="Picture 15" descr="Screenshot_20210815-120237_Google.jpg"/>
          <p:cNvPicPr>
            <a:picLocks noChangeAspect="1"/>
          </p:cNvPicPr>
          <p:nvPr/>
        </p:nvPicPr>
        <p:blipFill>
          <a:blip r:embed="rId2" cstate="print"/>
          <a:srcRect l="40393" t="66667" r="34750" b="5555"/>
          <a:stretch>
            <a:fillRect/>
          </a:stretch>
        </p:blipFill>
        <p:spPr>
          <a:xfrm>
            <a:off x="4648200" y="3886200"/>
            <a:ext cx="2133600" cy="1752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2844225"/>
            <a:ext cx="152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Behind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" y="2844225"/>
            <a:ext cx="1905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 front of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2844225"/>
            <a:ext cx="152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Next to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2800" y="2844225"/>
            <a:ext cx="152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Above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5816025"/>
            <a:ext cx="1752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Between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5816025"/>
            <a:ext cx="152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Below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3000" y="5816025"/>
            <a:ext cx="152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2800" y="5816025"/>
            <a:ext cx="152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On </a:t>
            </a:r>
          </a:p>
        </p:txBody>
      </p:sp>
    </p:spTree>
    <p:extLst>
      <p:ext uri="{BB962C8B-B14F-4D97-AF65-F5344CB8AC3E}">
        <p14:creationId xmlns="" xmlns:p14="http://schemas.microsoft.com/office/powerpoint/2010/main" val="2423980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10815-120237_Goo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88392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8759"/>
            <a:ext cx="4876800" cy="769441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Let’s </a:t>
            </a:r>
            <a:r>
              <a:rPr lang="en-US" sz="4400" b="1" dirty="0" err="1" smtClean="0">
                <a:solidFill>
                  <a:srgbClr val="FF0000"/>
                </a:solidFill>
              </a:rPr>
              <a:t>practise</a:t>
            </a:r>
            <a:r>
              <a:rPr lang="en-US" sz="4400" b="1" dirty="0" smtClean="0">
                <a:solidFill>
                  <a:srgbClr val="FF0000"/>
                </a:solidFill>
              </a:rPr>
              <a:t> again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76400" y="83403"/>
            <a:ext cx="5334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Evaluation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3400" y="990600"/>
            <a:ext cx="8229599" cy="5638800"/>
            <a:chOff x="533400" y="990600"/>
            <a:chExt cx="8229599" cy="5638800"/>
          </a:xfrm>
        </p:grpSpPr>
        <p:grpSp>
          <p:nvGrpSpPr>
            <p:cNvPr id="14" name="Group 13"/>
            <p:cNvGrpSpPr/>
            <p:nvPr/>
          </p:nvGrpSpPr>
          <p:grpSpPr>
            <a:xfrm>
              <a:off x="533400" y="990600"/>
              <a:ext cx="8229599" cy="5638800"/>
              <a:chOff x="533400" y="990600"/>
              <a:chExt cx="8229599" cy="5638800"/>
            </a:xfrm>
          </p:grpSpPr>
          <p:pic>
            <p:nvPicPr>
              <p:cNvPr id="8" name="Picture 7" descr="educational-children-game-prepositions-place-260nw-140641431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3400" y="990600"/>
                <a:ext cx="8229599" cy="56388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505200" y="1981200"/>
                <a:ext cx="2743200" cy="3429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Write the</a:t>
                </a:r>
              </a:p>
              <a:p>
                <a:pPr algn="ctr"/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Appropriate</a:t>
                </a:r>
              </a:p>
              <a:p>
                <a:pPr algn="ctr"/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preposition</a:t>
                </a:r>
                <a:endPara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429000" y="2286000"/>
                <a:ext cx="2895600" cy="2895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947261" y="1828800"/>
              <a:ext cx="476412" cy="7694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endPara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47260" y="3048000"/>
              <a:ext cx="476412" cy="7694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endPara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47259" y="4639270"/>
              <a:ext cx="476412" cy="7694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endPara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52261" y="5638800"/>
              <a:ext cx="476412" cy="7694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endPara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05061" y="4495800"/>
              <a:ext cx="476412" cy="7694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</a:t>
              </a:r>
              <a:endPara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33861" y="3048000"/>
              <a:ext cx="476412" cy="7694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</a:t>
              </a:r>
              <a:endPara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01325" y="1752600"/>
              <a:ext cx="476412" cy="7694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7</a:t>
              </a:r>
              <a:endPara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95461" y="1066800"/>
              <a:ext cx="476412" cy="7694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8</a:t>
              </a:r>
              <a:endPara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00200" y="1524000"/>
            <a:ext cx="1143000" cy="461665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Behind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6400" y="2743200"/>
            <a:ext cx="1143000" cy="461665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Below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4267200"/>
            <a:ext cx="1524000" cy="461665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 front of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0" y="5257800"/>
            <a:ext cx="1371600" cy="461665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Between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8000" y="4191000"/>
            <a:ext cx="990600" cy="461665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Near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24600" y="2891135"/>
            <a:ext cx="685800" cy="461665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On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53200" y="1595735"/>
            <a:ext cx="762000" cy="461665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00400" y="1066800"/>
            <a:ext cx="1143000" cy="461665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Above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8851" y="838200"/>
            <a:ext cx="6624955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One day one word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7518" y="3124200"/>
            <a:ext cx="221041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Above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419600" y="3200400"/>
            <a:ext cx="1066800" cy="7620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79982" y="30480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4799" y="3115270"/>
            <a:ext cx="218361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উপরে</a:t>
            </a:r>
            <a:endParaRPr lang="en-US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34533-2-blue-border-frame-file -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/>
          <p:cNvSpPr/>
          <p:nvPr/>
        </p:nvSpPr>
        <p:spPr>
          <a:xfrm>
            <a:off x="500034" y="214290"/>
            <a:ext cx="8215370" cy="1843110"/>
          </a:xfrm>
          <a:prstGeom prst="ellipseRibbon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0718" y="838200"/>
            <a:ext cx="3522759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Home work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3967" y="2316540"/>
            <a:ext cx="7059433" cy="15696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</a:t>
            </a:r>
            <a:r>
              <a:rPr lang="en-US" sz="48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10 sentences</a:t>
            </a:r>
          </a:p>
          <a:p>
            <a:pPr algn="ctr"/>
            <a:r>
              <a:rPr lang="en-US" sz="48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preposition</a:t>
            </a:r>
            <a:endParaRPr lang="en-US" sz="4800" b="1" cap="none" spc="0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46552853-group-of-children-doing-homework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143380"/>
            <a:ext cx="4286250" cy="2486025"/>
          </a:xfrm>
          <a:prstGeom prst="rect">
            <a:avLst/>
          </a:prstGeom>
        </p:spPr>
      </p:pic>
      <p:pic>
        <p:nvPicPr>
          <p:cNvPr id="9" name="Picture 8" descr="34533-2-blue-border-frame-file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2651879"/>
            <a:ext cx="7010400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to all.</a:t>
            </a:r>
          </a:p>
          <a:p>
            <a:pPr algn="ctr"/>
            <a:r>
              <a:rPr lang="en-US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 you in the next class</a:t>
            </a:r>
            <a:endParaRPr lang="en-US" sz="6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Picture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33" y="762000"/>
            <a:ext cx="3813596" cy="3124200"/>
          </a:xfrm>
          <a:prstGeom prst="rect">
            <a:avLst/>
          </a:prstGeom>
        </p:spPr>
      </p:pic>
      <p:pic>
        <p:nvPicPr>
          <p:cNvPr id="9" name="Picture 8" descr="Picture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199" y="381000"/>
            <a:ext cx="3746995" cy="2667000"/>
          </a:xfrm>
          <a:prstGeom prst="rect">
            <a:avLst/>
          </a:prstGeom>
        </p:spPr>
      </p:pic>
      <p:pic>
        <p:nvPicPr>
          <p:cNvPr id="5" name="Picture 4" descr="34533-2-blue-border-frame-file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57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by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2902565"/>
            <a:ext cx="7696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MD.AZIZUR RAHMAN</a:t>
            </a: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 Teacher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Kandigoan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Govt. Primary School.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Kamalgonj,Moulvibazar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-1256507" y="3828242"/>
            <a:ext cx="4799807" cy="79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lowchart: Document 13"/>
          <p:cNvSpPr/>
          <p:nvPr/>
        </p:nvSpPr>
        <p:spPr>
          <a:xfrm rot="6985062">
            <a:off x="298259" y="5697071"/>
            <a:ext cx="609600" cy="533400"/>
          </a:xfrm>
          <a:prstGeom prst="flowChartDocumen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equential Access Storage 14"/>
          <p:cNvSpPr/>
          <p:nvPr/>
        </p:nvSpPr>
        <p:spPr>
          <a:xfrm rot="6985062">
            <a:off x="1339114" y="5814000"/>
            <a:ext cx="457200" cy="381000"/>
          </a:xfrm>
          <a:prstGeom prst="flowChartMagneticTape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210110_212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500" y="685800"/>
            <a:ext cx="33147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34533-2-blue-border-frame-file -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/>
          </p:cNvPicPr>
          <p:nvPr/>
        </p:nvPicPr>
        <p:blipFill rotWithShape="1">
          <a:blip r:embed="rId2" cstate="print"/>
          <a:srcRect l="9668" t="11230" r="11255" b="10082"/>
          <a:stretch>
            <a:fillRect/>
          </a:stretch>
        </p:blipFill>
        <p:spPr>
          <a:xfrm>
            <a:off x="457200" y="1600200"/>
            <a:ext cx="3657600" cy="36576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048585" name="TextBox 8"/>
          <p:cNvSpPr txBox="1"/>
          <p:nvPr/>
        </p:nvSpPr>
        <p:spPr>
          <a:xfrm>
            <a:off x="4362450" y="1626124"/>
            <a:ext cx="4324350" cy="35554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2090" tIns="46045" rIns="92090" bIns="46045" rtlCol="0">
            <a:spAutoFit/>
          </a:bodyPr>
          <a:lstStyle/>
          <a:p>
            <a:pPr algn="ctr"/>
            <a:r>
              <a:rPr lang="en-US" sz="4500" dirty="0">
                <a:solidFill>
                  <a:srgbClr val="36363D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pPr algn="ctr"/>
            <a:r>
              <a:rPr lang="en-US" sz="4500" dirty="0">
                <a:solidFill>
                  <a:srgbClr val="36363D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</a:t>
            </a:r>
            <a:r>
              <a:rPr lang="en-US" sz="4500" dirty="0" smtClean="0">
                <a:solidFill>
                  <a:srgbClr val="36363D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pPr algn="ctr"/>
            <a:r>
              <a:rPr lang="en-US" sz="4500" dirty="0" smtClean="0">
                <a:solidFill>
                  <a:srgbClr val="36363D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Unit: 11 </a:t>
            </a:r>
            <a:endParaRPr lang="en-US" sz="4500" dirty="0">
              <a:solidFill>
                <a:srgbClr val="36363D"/>
              </a:solidFill>
              <a:effectLst>
                <a:outerShdw blurRad="38100" dist="38100" dir="2700000" algn="br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500" dirty="0">
                <a:solidFill>
                  <a:srgbClr val="36363D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Today`s Lesson: Lessons: </a:t>
            </a:r>
            <a:r>
              <a:rPr lang="en-US" sz="4500" dirty="0" smtClean="0">
                <a:solidFill>
                  <a:srgbClr val="36363D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4-5</a:t>
            </a:r>
            <a:endParaRPr lang="en-US" sz="4500" dirty="0">
              <a:solidFill>
                <a:srgbClr val="36363D"/>
              </a:solidFill>
              <a:effectLst>
                <a:outerShdw blurRad="38100" dist="38100" dir="2700000" algn="br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34533-2-blue-border-frame-file -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688842"/>
            <a:ext cx="8686800" cy="5016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Students will be able to </a:t>
            </a:r>
            <a:r>
              <a:rPr lang="en-US" sz="3200" b="1" dirty="0" smtClean="0">
                <a:solidFill>
                  <a:srgbClr val="C00000"/>
                </a:solidFill>
              </a:rPr>
              <a:t>-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Listening: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4.2.1 understand and enjoy simple stories.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Speaking: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1.1.1 say words, phrases and sentences with proper sounds and stress.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Reading: 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1.5.1 read words, phrases and sentences in the text with proper pronunciation, stress and intonation .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685800" y="152400"/>
            <a:ext cx="7772400" cy="160020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Learning Outcome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34533-2-blue-border-frame-file -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l.PNG"/>
          <p:cNvPicPr>
            <a:picLocks noChangeAspect="1"/>
          </p:cNvPicPr>
          <p:nvPr/>
        </p:nvPicPr>
        <p:blipFill>
          <a:blip r:embed="rId3" cstate="print"/>
          <a:srcRect l="54241" t="21155" r="27283" b="60558"/>
          <a:stretch>
            <a:fillRect/>
          </a:stretch>
        </p:blipFill>
        <p:spPr>
          <a:xfrm>
            <a:off x="1524000" y="990600"/>
            <a:ext cx="5029200" cy="4876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76200"/>
            <a:ext cx="851386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do you see in the picture?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936159"/>
            <a:ext cx="6477000" cy="769441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A girl is behind the tree.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0" y="5943600"/>
            <a:ext cx="1828800" cy="76944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behind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29400" y="4114800"/>
            <a:ext cx="2438400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Behind is a preposition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7391400" y="2971800"/>
            <a:ext cx="838200" cy="9906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425 -0.611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1" grpId="1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-23641_school-chalkboard-backgrounds-for-powerpoint-un-tablero-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381000"/>
            <a:ext cx="792480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u="sng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Lesson  declaration</a:t>
            </a:r>
            <a:endParaRPr lang="en-US" sz="6000" b="1" u="sng" cap="all" spc="0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‘</a:t>
            </a:r>
            <a:r>
              <a:rPr lang="en-US" sz="60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Where’s the library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</a:p>
          <a:p>
            <a:pPr algn="ctr"/>
            <a:r>
              <a:rPr lang="en-US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U:11, L: 4-5</a:t>
            </a:r>
          </a:p>
          <a:p>
            <a:pPr algn="ctr"/>
            <a:r>
              <a:rPr lang="en-US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Page: 44</a:t>
            </a:r>
            <a:endParaRPr lang="en-US" sz="7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381000"/>
            <a:ext cx="67056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preposition?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560255"/>
            <a:ext cx="87630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position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Preposition</a:t>
            </a:r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হলো সেই সকল শব্দ বা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</a:t>
            </a:r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যারা কোন শব্দের পূর্বে বসে পূর্ববর্তী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word</a:t>
            </a:r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Head word</a:t>
            </a: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মধ্যে সম্পর্ক স্থাপন করে।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343400"/>
            <a:ext cx="8763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A preposition is a word used to link nouns, pronouns, or phrases to other words within a sentence.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530242"/>
            <a:ext cx="3581400" cy="7463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Behind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11017"/>
            <a:ext cx="8763000" cy="17312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5400" dirty="0" smtClean="0"/>
              <a:t>Let`s know the meaning of some preposition</a:t>
            </a:r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288087"/>
            <a:ext cx="3352799" cy="80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752600" y="3591951"/>
            <a:ext cx="1168800" cy="151344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501355" y="2514600"/>
            <a:ext cx="2956845" cy="8079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front of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5288087"/>
            <a:ext cx="3325838" cy="80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324600" y="3668151"/>
            <a:ext cx="1219200" cy="1437249"/>
          </a:xfrm>
          <a:prstGeom prst="downArrow">
            <a:avLst>
              <a:gd name="adj1" fmla="val 50000"/>
              <a:gd name="adj2" fmla="val 2948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5253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544887"/>
            <a:ext cx="3455841" cy="8079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to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11017"/>
            <a:ext cx="8763000" cy="1731243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5400" dirty="0" smtClean="0"/>
              <a:t>Let`s know the meaning of some </a:t>
            </a:r>
            <a:r>
              <a:rPr lang="en-GB" sz="5400" dirty="0" err="1" smtClean="0"/>
              <a:t>preoposition</a:t>
            </a:r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364287"/>
            <a:ext cx="3006969" cy="80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524000" y="3733800"/>
            <a:ext cx="990600" cy="1295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257800" y="2514600"/>
            <a:ext cx="2971801" cy="9002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5364287"/>
            <a:ext cx="3021038" cy="80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324600" y="3810000"/>
            <a:ext cx="1066800" cy="1219200"/>
          </a:xfrm>
          <a:prstGeom prst="downArrow">
            <a:avLst>
              <a:gd name="adj1" fmla="val 50000"/>
              <a:gd name="adj2" fmla="val 294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5253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defRPr sz="3200" b="1" dirty="0" smtClean="0">
            <a:solidFill>
              <a:srgbClr val="FF0000"/>
            </a:solidFill>
          </a:defRPr>
        </a:defPPr>
      </a:lstStyle>
      <a:style>
        <a:lnRef idx="1">
          <a:schemeClr val="accent5"/>
        </a:lnRef>
        <a:fillRef idx="1001">
          <a:schemeClr val="lt2"/>
        </a:fillRef>
        <a:effectRef idx="1">
          <a:schemeClr val="accent5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309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Concourse</vt:lpstr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Azizur</dc:creator>
  <cp:lastModifiedBy>Windows User</cp:lastModifiedBy>
  <cp:revision>152</cp:revision>
  <dcterms:created xsi:type="dcterms:W3CDTF">2006-08-16T00:00:00Z</dcterms:created>
  <dcterms:modified xsi:type="dcterms:W3CDTF">2021-09-04T19:58:54Z</dcterms:modified>
</cp:coreProperties>
</file>