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62" r:id="rId8"/>
    <p:sldId id="271" r:id="rId9"/>
    <p:sldId id="263" r:id="rId10"/>
    <p:sldId id="265" r:id="rId11"/>
    <p:sldId id="266" r:id="rId12"/>
    <p:sldId id="272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8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0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8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5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02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8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3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6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5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8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1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6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FE2CD6-A52C-6A4D-AAD9-FA7892C997EE}"/>
              </a:ext>
            </a:extLst>
          </p:cNvPr>
          <p:cNvSpPr txBox="1"/>
          <p:nvPr/>
        </p:nvSpPr>
        <p:spPr>
          <a:xfrm>
            <a:off x="-169470" y="-148277"/>
            <a:ext cx="9858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>
                <a:solidFill>
                  <a:srgbClr val="00B050"/>
                </a:solidFill>
              </a:rPr>
              <a:t> </a:t>
            </a:r>
            <a:r>
              <a:rPr lang="en-GB" sz="8000" b="1" dirty="0">
                <a:solidFill>
                  <a:srgbClr val="00B050"/>
                </a:solidFill>
                <a:latin typeface="NikoshBAN" pitchFamily="2" charset="0"/>
              </a:rPr>
              <a:t>WELCOME EVERYONE </a:t>
            </a:r>
            <a:endParaRPr lang="en-US" sz="8000">
              <a:solidFill>
                <a:srgbClr val="00B05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DCA9454-DD52-5041-9F12-0B1928E74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4" y="1175162"/>
            <a:ext cx="9116786" cy="46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1E2909-51F9-6343-96A6-7408B431B71E}"/>
              </a:ext>
            </a:extLst>
          </p:cNvPr>
          <p:cNvSpPr txBox="1"/>
          <p:nvPr/>
        </p:nvSpPr>
        <p:spPr>
          <a:xfrm rot="10800000" flipV="1">
            <a:off x="1620487" y="2179308"/>
            <a:ext cx="91291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NikoshBAN" pitchFamily="2" charset="0"/>
              </a:rPr>
              <a:t>Now work in pair and read the passage again.</a:t>
            </a:r>
          </a:p>
        </p:txBody>
      </p:sp>
    </p:spTree>
    <p:extLst>
      <p:ext uri="{BB962C8B-B14F-4D97-AF65-F5344CB8AC3E}">
        <p14:creationId xmlns:p14="http://schemas.microsoft.com/office/powerpoint/2010/main" val="2750426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DCBA95-FFF4-4D46-A4B7-F586D72EF2A9}"/>
              </a:ext>
            </a:extLst>
          </p:cNvPr>
          <p:cNvSpPr txBox="1"/>
          <p:nvPr/>
        </p:nvSpPr>
        <p:spPr>
          <a:xfrm>
            <a:off x="878279" y="1261833"/>
            <a:ext cx="1045276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FF0000"/>
                </a:solidFill>
                <a:latin typeface="NikoshBAN" pitchFamily="2" charset="0"/>
              </a:rPr>
              <a:t>Now I’ll ask you some questions about sagar’s family  and you’ll  answer them  shortly</a:t>
            </a:r>
          </a:p>
          <a:p>
            <a:endParaRPr lang="en-GB" sz="4800" b="1" dirty="0">
              <a:solidFill>
                <a:srgbClr val="002060"/>
              </a:solidFill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01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63BB2D-2967-ED41-B0C3-208A1932A72F}"/>
              </a:ext>
            </a:extLst>
          </p:cNvPr>
          <p:cNvSpPr txBox="1"/>
          <p:nvPr/>
        </p:nvSpPr>
        <p:spPr>
          <a:xfrm rot="10800000" flipV="1">
            <a:off x="362690" y="669622"/>
            <a:ext cx="11763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NikoshBAN" pitchFamily="2" charset="0"/>
              </a:rPr>
              <a:t>Say the answer shortly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D58DAF-302A-B548-9431-F14CA81EF399}"/>
              </a:ext>
            </a:extLst>
          </p:cNvPr>
          <p:cNvSpPr txBox="1"/>
          <p:nvPr/>
        </p:nvSpPr>
        <p:spPr>
          <a:xfrm rot="10800000" flipV="1">
            <a:off x="841169" y="1332547"/>
            <a:ext cx="936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1. How old is Sagar?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714FC7-0404-8A4D-9188-655EB7185D55}"/>
              </a:ext>
            </a:extLst>
          </p:cNvPr>
          <p:cNvSpPr txBox="1"/>
          <p:nvPr/>
        </p:nvSpPr>
        <p:spPr>
          <a:xfrm>
            <a:off x="1571006" y="2340414"/>
            <a:ext cx="998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2.Which class does he read in?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C64FF4-6DE1-1642-86F9-A2242DDFBD72}"/>
              </a:ext>
            </a:extLst>
          </p:cNvPr>
          <p:cNvSpPr txBox="1"/>
          <p:nvPr/>
        </p:nvSpPr>
        <p:spPr>
          <a:xfrm rot="10800000" flipV="1">
            <a:off x="-837212" y="2856074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Ans.In Class 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4470F-E850-654B-8927-6C0B22E5F6E5}"/>
              </a:ext>
            </a:extLst>
          </p:cNvPr>
          <p:cNvSpPr txBox="1"/>
          <p:nvPr/>
        </p:nvSpPr>
        <p:spPr>
          <a:xfrm rot="10800000" flipV="1">
            <a:off x="-358735" y="1824754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Ans.Nine years old.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277D7C-470B-B445-B897-FF4E0096BAD6}"/>
              </a:ext>
            </a:extLst>
          </p:cNvPr>
          <p:cNvSpPr txBox="1"/>
          <p:nvPr/>
        </p:nvSpPr>
        <p:spPr>
          <a:xfrm rot="10800000" flipV="1">
            <a:off x="2576945" y="3392759"/>
            <a:ext cx="936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3.Who helps him with his homework?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37D51-112A-A246-81C4-553E460958BC}"/>
              </a:ext>
            </a:extLst>
          </p:cNvPr>
          <p:cNvSpPr txBox="1"/>
          <p:nvPr/>
        </p:nvSpPr>
        <p:spPr>
          <a:xfrm rot="10800000" flipV="1">
            <a:off x="-210295" y="3887394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Ans.His grandfather.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E476C-9EF0-3C44-B4E4-50A8FA6098DF}"/>
              </a:ext>
            </a:extLst>
          </p:cNvPr>
          <p:cNvSpPr txBox="1"/>
          <p:nvPr/>
        </p:nvSpPr>
        <p:spPr>
          <a:xfrm rot="10800000" flipV="1">
            <a:off x="2041073" y="4445104"/>
            <a:ext cx="9364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4.Who makes the best “pithas”?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924843-1762-F64A-B217-4DAA9B0DE004}"/>
              </a:ext>
            </a:extLst>
          </p:cNvPr>
          <p:cNvSpPr txBox="1"/>
          <p:nvPr/>
        </p:nvSpPr>
        <p:spPr>
          <a:xfrm rot="10800000" flipV="1">
            <a:off x="-358735" y="5001994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Ans.His grandmother </a:t>
            </a:r>
          </a:p>
        </p:txBody>
      </p:sp>
    </p:spTree>
    <p:extLst>
      <p:ext uri="{BB962C8B-B14F-4D97-AF65-F5344CB8AC3E}">
        <p14:creationId xmlns:p14="http://schemas.microsoft.com/office/powerpoint/2010/main" val="998912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2" grpId="0"/>
      <p:bldP spid="4" grpId="0"/>
      <p:bldP spid="6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71D508-B89A-C443-9082-5E099F3D8E6A}"/>
              </a:ext>
            </a:extLst>
          </p:cNvPr>
          <p:cNvSpPr txBox="1"/>
          <p:nvPr/>
        </p:nvSpPr>
        <p:spPr>
          <a:xfrm rot="10800000" flipV="1">
            <a:off x="1323602" y="1936420"/>
            <a:ext cx="89930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B0F0"/>
                </a:solidFill>
                <a:latin typeface="NikoshBAN" pitchFamily="2" charset="0"/>
              </a:rPr>
              <a:t>Find out the new words from the text and make at least one sentence for each.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F1D29-A431-964A-8420-F1F7502D364A}"/>
              </a:ext>
            </a:extLst>
          </p:cNvPr>
          <p:cNvSpPr txBox="1"/>
          <p:nvPr/>
        </p:nvSpPr>
        <p:spPr>
          <a:xfrm rot="10800000" flipV="1">
            <a:off x="539337" y="475285"/>
            <a:ext cx="11652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0000"/>
                </a:solidFill>
                <a:latin typeface="NikoshBAN" pitchFamily="2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3965087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C53F9A-7D86-D94A-A95F-97A051919323}"/>
              </a:ext>
            </a:extLst>
          </p:cNvPr>
          <p:cNvSpPr txBox="1"/>
          <p:nvPr/>
        </p:nvSpPr>
        <p:spPr>
          <a:xfrm rot="10800000" flipV="1">
            <a:off x="2432002" y="157855"/>
            <a:ext cx="7508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</a:rPr>
              <a:t>Thank you all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377D61D-3E91-7A47-A513-1908DC0BC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03" y="1162792"/>
            <a:ext cx="8535424" cy="569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59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57366D-DBCE-D544-950A-5DE399522E3A}"/>
              </a:ext>
            </a:extLst>
          </p:cNvPr>
          <p:cNvSpPr txBox="1"/>
          <p:nvPr/>
        </p:nvSpPr>
        <p:spPr>
          <a:xfrm>
            <a:off x="2461655" y="365292"/>
            <a:ext cx="7681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 b="1" dirty="0">
                <a:solidFill>
                  <a:srgbClr val="00B050"/>
                </a:solidFill>
                <a:latin typeface="NikoshBAN" pitchFamily="2" charset="0"/>
              </a:rPr>
              <a:t>Presented by:</a:t>
            </a:r>
            <a:endParaRPr lang="en-US" sz="8000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9A27FD-C8BD-FD4F-B0C2-4F5B1F528998}"/>
              </a:ext>
            </a:extLst>
          </p:cNvPr>
          <p:cNvSpPr txBox="1"/>
          <p:nvPr/>
        </p:nvSpPr>
        <p:spPr>
          <a:xfrm rot="10800000" flipV="1">
            <a:off x="481816" y="1429783"/>
            <a:ext cx="112283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NikoshBAN" pitchFamily="2" charset="0"/>
              </a:rPr>
              <a:t>Md.Shakhawat Hossain </a:t>
            </a:r>
          </a:p>
          <a:p>
            <a:pPr algn="ctr"/>
            <a:r>
              <a:rPr lang="en-GB" sz="8000" b="1" dirty="0">
                <a:solidFill>
                  <a:srgbClr val="FF0000"/>
                </a:solidFill>
                <a:latin typeface="NikoshBAN" pitchFamily="2" charset="0"/>
              </a:rPr>
              <a:t>Assistant Teacher </a:t>
            </a:r>
          </a:p>
          <a:p>
            <a:pPr algn="ctr"/>
            <a:r>
              <a:rPr lang="en-GB" sz="6000" b="1" dirty="0">
                <a:solidFill>
                  <a:srgbClr val="002060"/>
                </a:solidFill>
                <a:latin typeface="NikoshBAN" pitchFamily="2" charset="0"/>
              </a:rPr>
              <a:t>Borogangni Govt.Primary School </a:t>
            </a:r>
          </a:p>
          <a:p>
            <a:pPr algn="ctr"/>
            <a:r>
              <a:rPr lang="en-GB" sz="6000" b="1" dirty="0">
                <a:solidFill>
                  <a:srgbClr val="002060"/>
                </a:solidFill>
                <a:latin typeface="NikoshBAN" pitchFamily="2" charset="0"/>
              </a:rPr>
              <a:t>Alamdanga,Chuadanga. </a:t>
            </a:r>
          </a:p>
        </p:txBody>
      </p:sp>
    </p:spTree>
    <p:extLst>
      <p:ext uri="{BB962C8B-B14F-4D97-AF65-F5344CB8AC3E}">
        <p14:creationId xmlns:p14="http://schemas.microsoft.com/office/powerpoint/2010/main" val="720042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7C7C409-90F2-4841-BCE9-B60B7C0FC158}"/>
              </a:ext>
            </a:extLst>
          </p:cNvPr>
          <p:cNvSpPr txBox="1"/>
          <p:nvPr/>
        </p:nvSpPr>
        <p:spPr>
          <a:xfrm rot="10800000" flipV="1">
            <a:off x="481816" y="952731"/>
            <a:ext cx="11228367" cy="53553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  <a:latin typeface="NikoshBAN" pitchFamily="2" charset="0"/>
              </a:rPr>
              <a:t>Subject :English </a:t>
            </a:r>
          </a:p>
          <a:p>
            <a:pPr algn="ctr"/>
            <a:r>
              <a:rPr lang="en-GB" sz="5400" b="1" dirty="0">
                <a:solidFill>
                  <a:srgbClr val="0070C0"/>
                </a:solidFill>
                <a:latin typeface="NikoshBAN" pitchFamily="2" charset="0"/>
              </a:rPr>
              <a:t>Class:Four  </a:t>
            </a:r>
          </a:p>
          <a:p>
            <a:pPr algn="ctr"/>
            <a:r>
              <a:rPr lang="en-GB" sz="5400" b="1" dirty="0">
                <a:solidFill>
                  <a:srgbClr val="00B050"/>
                </a:solidFill>
                <a:latin typeface="NikoshBAN" pitchFamily="2" charset="0"/>
              </a:rPr>
              <a:t>Unit:15</a:t>
            </a:r>
          </a:p>
          <a:p>
            <a:pPr algn="ctr"/>
            <a:r>
              <a:rPr lang="en-GB" sz="5400" b="1" dirty="0">
                <a:solidFill>
                  <a:srgbClr val="FF0000"/>
                </a:solidFill>
                <a:latin typeface="NikoshBAN" pitchFamily="2" charset="0"/>
              </a:rPr>
              <a:t>Sagar and his family </a:t>
            </a:r>
            <a:endParaRPr lang="en-GB" sz="6000" b="1" dirty="0">
              <a:solidFill>
                <a:srgbClr val="7030A0"/>
              </a:solidFill>
              <a:latin typeface="NikoshBAN" pitchFamily="2" charset="0"/>
            </a:endParaRPr>
          </a:p>
          <a:p>
            <a:pPr algn="ctr"/>
            <a:r>
              <a:rPr lang="en-GB" sz="6000" b="1" dirty="0">
                <a:solidFill>
                  <a:srgbClr val="7030A0"/>
                </a:solidFill>
                <a:latin typeface="NikoshBAN" pitchFamily="2" charset="0"/>
              </a:rPr>
              <a:t>Lesson:1-3</a:t>
            </a:r>
          </a:p>
          <a:p>
            <a:pPr algn="ctr"/>
            <a:r>
              <a:rPr lang="en-GB" sz="6000" b="1" dirty="0">
                <a:solidFill>
                  <a:srgbClr val="002060"/>
                </a:solidFill>
                <a:latin typeface="NikoshBAN" pitchFamily="2" charset="0"/>
              </a:rPr>
              <a:t>Page:30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FFA8E6-3D7C-4243-9BCE-85CE2AE97D56}"/>
              </a:ext>
            </a:extLst>
          </p:cNvPr>
          <p:cNvSpPr txBox="1"/>
          <p:nvPr/>
        </p:nvSpPr>
        <p:spPr>
          <a:xfrm rot="10800000" flipV="1">
            <a:off x="173182" y="-96374"/>
            <a:ext cx="11228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B0F0"/>
                </a:solidFill>
                <a:latin typeface="NikoshBAN" pitchFamily="2" charset="0"/>
              </a:rPr>
              <a:t>Lesson Identity </a:t>
            </a:r>
          </a:p>
        </p:txBody>
      </p:sp>
    </p:spTree>
    <p:extLst>
      <p:ext uri="{BB962C8B-B14F-4D97-AF65-F5344CB8AC3E}">
        <p14:creationId xmlns:p14="http://schemas.microsoft.com/office/powerpoint/2010/main" val="163590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5B9C5F-C52D-CA4E-BF10-8C87D8DF217C}"/>
              </a:ext>
            </a:extLst>
          </p:cNvPr>
          <p:cNvSpPr txBox="1"/>
          <p:nvPr/>
        </p:nvSpPr>
        <p:spPr>
          <a:xfrm rot="10800000" flipV="1">
            <a:off x="267195" y="85708"/>
            <a:ext cx="126670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Listening</a:t>
            </a:r>
            <a:endParaRPr lang="en-GB" sz="3600" b="1" dirty="0">
              <a:solidFill>
                <a:srgbClr val="FF0000"/>
              </a:solidFill>
              <a:latin typeface="NikoshBAN" pitchFamily="2" charset="0"/>
            </a:endParaRP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1.1.1 recognise sound differences in the context of words</a:t>
            </a: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1.2.1 recognise which syllable in a word is stressed </a:t>
            </a: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1.3.1 recognize which words in a sentence are stressed. </a:t>
            </a: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3.2.1 understand question about family and friends of students .</a:t>
            </a:r>
          </a:p>
          <a:p>
            <a:r>
              <a:rPr lang="en-GB" sz="2800" b="1" dirty="0">
                <a:solidFill>
                  <a:srgbClr val="7030A0"/>
                </a:solidFill>
                <a:latin typeface="NikoshBAN" pitchFamily="2" charset="0"/>
              </a:rPr>
              <a:t>3.4.1 understand sentence made by the teacher and students.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07B21-205E-AA46-8723-2414F705C94F}"/>
              </a:ext>
            </a:extLst>
          </p:cNvPr>
          <p:cNvSpPr txBox="1"/>
          <p:nvPr/>
        </p:nvSpPr>
        <p:spPr>
          <a:xfrm rot="10800000" flipV="1">
            <a:off x="-333994" y="-137615"/>
            <a:ext cx="1176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Learning outcomes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CEC5D-0987-854D-A16C-3A2E4E5313CE}"/>
              </a:ext>
            </a:extLst>
          </p:cNvPr>
          <p:cNvSpPr txBox="1"/>
          <p:nvPr/>
        </p:nvSpPr>
        <p:spPr>
          <a:xfrm rot="10800000" flipV="1">
            <a:off x="300593" y="2418795"/>
            <a:ext cx="117639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Speaking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</a:p>
          <a:p>
            <a:r>
              <a:rPr lang="en-GB" sz="2800" b="1" dirty="0">
                <a:solidFill>
                  <a:srgbClr val="00B0F0"/>
                </a:solidFill>
                <a:latin typeface="NikoshBAN" pitchFamily="2" charset="0"/>
              </a:rPr>
              <a:t>1.1.1Say words,phrases and sentenceS with proper sound and stress.</a:t>
            </a:r>
          </a:p>
          <a:p>
            <a:r>
              <a:rPr lang="en-GB" sz="2800" b="1" dirty="0">
                <a:solidFill>
                  <a:srgbClr val="00B0F0"/>
                </a:solidFill>
                <a:latin typeface="NikoshBAN" pitchFamily="2" charset="0"/>
              </a:rPr>
              <a:t>6.2.1 talk about people, object and event etc.</a:t>
            </a:r>
          </a:p>
          <a:p>
            <a:endParaRPr lang="en-GB" sz="2800" b="1" dirty="0">
              <a:solidFill>
                <a:srgbClr val="00B0F0"/>
              </a:solidFill>
              <a:latin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D9B5F-BAC9-444F-B569-657D9026260E}"/>
              </a:ext>
            </a:extLst>
          </p:cNvPr>
          <p:cNvSpPr txBox="1"/>
          <p:nvPr/>
        </p:nvSpPr>
        <p:spPr>
          <a:xfrm rot="10800000" flipV="1">
            <a:off x="267195" y="3663750"/>
            <a:ext cx="117639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NikoshBAN" pitchFamily="2" charset="0"/>
              </a:rPr>
              <a:t>Reading</a:t>
            </a:r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</a:p>
          <a:p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1.4.1 read words,phrases and sentences in the text</a:t>
            </a:r>
          </a:p>
          <a:p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1.5.1 read words,phrases and sentences in the text with proper pronunciation, stress and intonation. </a:t>
            </a:r>
          </a:p>
          <a:p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1.7.1 read paragraphs, duologues,stories,letters and other texts.</a:t>
            </a:r>
          </a:p>
          <a:p>
            <a:r>
              <a:rPr lang="en-GB" sz="2800" b="1" dirty="0">
                <a:solidFill>
                  <a:srgbClr val="002060"/>
                </a:solidFill>
                <a:latin typeface="NikoshBAN" pitchFamily="2" charset="0"/>
              </a:rPr>
              <a:t>5.1.1 read silently with understanding paragraphS, stories and others text materials. </a:t>
            </a:r>
          </a:p>
        </p:txBody>
      </p:sp>
    </p:spTree>
    <p:extLst>
      <p:ext uri="{BB962C8B-B14F-4D97-AF65-F5344CB8AC3E}">
        <p14:creationId xmlns:p14="http://schemas.microsoft.com/office/powerpoint/2010/main" val="1222614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6517B2-25EB-014B-BAA2-36DEC6B8720E}"/>
              </a:ext>
            </a:extLst>
          </p:cNvPr>
          <p:cNvSpPr txBox="1"/>
          <p:nvPr/>
        </p:nvSpPr>
        <p:spPr>
          <a:xfrm rot="10800000" flipV="1">
            <a:off x="383474" y="1007522"/>
            <a:ext cx="112283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Good morning students!</a:t>
            </a:r>
          </a:p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How are you?</a:t>
            </a:r>
          </a:p>
          <a:p>
            <a:pPr algn="ctr"/>
            <a:r>
              <a:rPr lang="en-GB" sz="8000" b="1" dirty="0">
                <a:solidFill>
                  <a:srgbClr val="002060"/>
                </a:solidFill>
                <a:latin typeface="NikoshBAN" pitchFamily="2" charset="0"/>
              </a:rPr>
              <a:t>I’m fine thank you.</a:t>
            </a:r>
          </a:p>
        </p:txBody>
      </p:sp>
    </p:spTree>
    <p:extLst>
      <p:ext uri="{BB962C8B-B14F-4D97-AF65-F5344CB8AC3E}">
        <p14:creationId xmlns:p14="http://schemas.microsoft.com/office/powerpoint/2010/main" val="422816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F5F567A-28CF-594F-8F7D-4BEFB8867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659" y="706673"/>
            <a:ext cx="6696384" cy="49072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9ABFAD-5857-7F4F-AB9D-AEC73E87E91B}"/>
              </a:ext>
            </a:extLst>
          </p:cNvPr>
          <p:cNvSpPr txBox="1"/>
          <p:nvPr/>
        </p:nvSpPr>
        <p:spPr>
          <a:xfrm>
            <a:off x="273782" y="1415067"/>
            <a:ext cx="24740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NikoshBAN" pitchFamily="2" charset="0"/>
              </a:rPr>
              <a:t>What do you see in this picture 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9DB74-27CD-8443-99FB-400642A89381}"/>
              </a:ext>
            </a:extLst>
          </p:cNvPr>
          <p:cNvSpPr txBox="1"/>
          <p:nvPr/>
        </p:nvSpPr>
        <p:spPr>
          <a:xfrm rot="10800000" flipV="1">
            <a:off x="9188130" y="1415067"/>
            <a:ext cx="2730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NikoshBAN" pitchFamily="2" charset="0"/>
              </a:rPr>
              <a:t>This is a family </a:t>
            </a:r>
          </a:p>
        </p:txBody>
      </p:sp>
    </p:spTree>
    <p:extLst>
      <p:ext uri="{BB962C8B-B14F-4D97-AF65-F5344CB8AC3E}">
        <p14:creationId xmlns:p14="http://schemas.microsoft.com/office/powerpoint/2010/main" val="302048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8FD2BF-C5EA-F344-920D-B9AB8B03693F}"/>
              </a:ext>
            </a:extLst>
          </p:cNvPr>
          <p:cNvSpPr txBox="1"/>
          <p:nvPr/>
        </p:nvSpPr>
        <p:spPr>
          <a:xfrm rot="10800000" flipV="1">
            <a:off x="998269" y="2952977"/>
            <a:ext cx="10195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0070C0"/>
                </a:solidFill>
                <a:latin typeface="NikoshBAN" pitchFamily="2" charset="0"/>
              </a:rPr>
              <a:t>Sagar and his family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186BFA-CC61-E140-A599-B01AA291A64F}"/>
              </a:ext>
            </a:extLst>
          </p:cNvPr>
          <p:cNvSpPr txBox="1"/>
          <p:nvPr/>
        </p:nvSpPr>
        <p:spPr>
          <a:xfrm rot="10800000" flipV="1">
            <a:off x="214002" y="1074518"/>
            <a:ext cx="11763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F0000"/>
                </a:solidFill>
                <a:latin typeface="NikoshBAN" pitchFamily="2" charset="0"/>
              </a:rPr>
              <a:t>Today’s lesson </a:t>
            </a:r>
          </a:p>
        </p:txBody>
      </p:sp>
    </p:spTree>
    <p:extLst>
      <p:ext uri="{BB962C8B-B14F-4D97-AF65-F5344CB8AC3E}">
        <p14:creationId xmlns:p14="http://schemas.microsoft.com/office/powerpoint/2010/main" val="2410490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B6016A-10FC-7E48-A0FC-BACC9CE84493}"/>
              </a:ext>
            </a:extLst>
          </p:cNvPr>
          <p:cNvSpPr txBox="1"/>
          <p:nvPr/>
        </p:nvSpPr>
        <p:spPr>
          <a:xfrm rot="10800000" flipV="1">
            <a:off x="-55504" y="288129"/>
            <a:ext cx="77500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NikoshBAN" pitchFamily="2" charset="0"/>
              </a:rPr>
              <a:t>Let’s open at page 30 and look at the pictures.What do you see?What are they doing?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33A1B426-B1C1-1842-9782-7F99A246C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546" y="521744"/>
            <a:ext cx="4200245" cy="5418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42628F-4210-344F-8454-C60092574805}"/>
              </a:ext>
            </a:extLst>
          </p:cNvPr>
          <p:cNvSpPr txBox="1"/>
          <p:nvPr/>
        </p:nvSpPr>
        <p:spPr>
          <a:xfrm>
            <a:off x="297209" y="2707275"/>
            <a:ext cx="70880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  <a:latin typeface="NikoshBAN" pitchFamily="2" charset="0"/>
              </a:rPr>
              <a:t>Yes, you are rights.First one is sagar’s family. And in the second one his grandmother helping his mother in the garden. </a:t>
            </a:r>
          </a:p>
        </p:txBody>
      </p:sp>
    </p:spTree>
    <p:extLst>
      <p:ext uri="{BB962C8B-B14F-4D97-AF65-F5344CB8AC3E}">
        <p14:creationId xmlns:p14="http://schemas.microsoft.com/office/powerpoint/2010/main" val="3603079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D21734-D8A6-4E4A-8D88-D601411F81A5}"/>
              </a:ext>
            </a:extLst>
          </p:cNvPr>
          <p:cNvSpPr txBox="1"/>
          <p:nvPr/>
        </p:nvSpPr>
        <p:spPr>
          <a:xfrm rot="10800000" flipV="1">
            <a:off x="745918" y="-210292"/>
            <a:ext cx="10155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NikoshBAN" pitchFamily="2" charset="0"/>
              </a:rPr>
              <a:t>Now just keep listening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774D30-33FA-F84D-B3E5-935AE107A98B}"/>
              </a:ext>
            </a:extLst>
          </p:cNvPr>
          <p:cNvSpPr txBox="1"/>
          <p:nvPr/>
        </p:nvSpPr>
        <p:spPr>
          <a:xfrm rot="10800000" flipV="1">
            <a:off x="431717" y="612844"/>
            <a:ext cx="11760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Hi! I’m Sagar.I’m in Class 4. I’m nine years old.I have a </a:t>
            </a:r>
            <a:r>
              <a:rPr lang="en-GB" sz="3600" b="1" dirty="0">
                <a:solidFill>
                  <a:srgbClr val="7030A0"/>
                </a:solidFill>
                <a:latin typeface="NikoshBAN" pitchFamily="2" charset="0"/>
              </a:rPr>
              <a:t>little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  <a:r>
              <a:rPr lang="en-GB" sz="3600" b="1" dirty="0">
                <a:solidFill>
                  <a:srgbClr val="00B050"/>
                </a:solidFill>
                <a:latin typeface="NikoshBAN" pitchFamily="2" charset="0"/>
              </a:rPr>
              <a:t>sister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.Her name is Keya.My father is a </a:t>
            </a:r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doctor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and my mother is a </a:t>
            </a:r>
            <a:r>
              <a:rPr lang="en-GB" sz="3600" b="1" dirty="0">
                <a:solidFill>
                  <a:srgbClr val="00B0F0"/>
                </a:solidFill>
                <a:latin typeface="NikoshBAN" pitchFamily="2" charset="0"/>
              </a:rPr>
              <a:t>housewife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.My </a:t>
            </a:r>
            <a:r>
              <a:rPr lang="en-GB" sz="3600" b="1" dirty="0">
                <a:solidFill>
                  <a:srgbClr val="0070C0"/>
                </a:solidFill>
                <a:latin typeface="NikoshBAN" pitchFamily="2" charset="0"/>
              </a:rPr>
              <a:t>grandfather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was a school teacher, but he doesn’t work now.My grandfather helps me with my homework.He is very </a:t>
            </a:r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smart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!</a:t>
            </a:r>
          </a:p>
          <a:p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My </a:t>
            </a:r>
            <a:r>
              <a:rPr lang="en-GB" sz="3600" b="1" dirty="0">
                <a:solidFill>
                  <a:srgbClr val="C00000"/>
                </a:solidFill>
                <a:latin typeface="NikoshBAN" pitchFamily="2" charset="0"/>
              </a:rPr>
              <a:t>grandmother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works at home.She makes the best “</a:t>
            </a:r>
            <a:r>
              <a:rPr lang="en-GB" sz="3600" b="1" dirty="0">
                <a:solidFill>
                  <a:srgbClr val="00B0F0"/>
                </a:solidFill>
                <a:latin typeface="NikoshBAN" pitchFamily="2" charset="0"/>
              </a:rPr>
              <a:t>pithas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” in the world! She helps my mother in the </a:t>
            </a:r>
            <a:r>
              <a:rPr lang="en-GB" sz="3600" b="1" dirty="0">
                <a:solidFill>
                  <a:srgbClr val="00B050"/>
                </a:solidFill>
                <a:latin typeface="NikoshBAN" pitchFamily="2" charset="0"/>
              </a:rPr>
              <a:t>garden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.My mother has a wonderful garden.I’m very proud of it.She grows the best </a:t>
            </a:r>
            <a:r>
              <a:rPr lang="en-GB" sz="3600" b="1" dirty="0">
                <a:solidFill>
                  <a:srgbClr val="0070C0"/>
                </a:solidFill>
                <a:latin typeface="NikoshBAN" pitchFamily="2" charset="0"/>
              </a:rPr>
              <a:t>tomatoes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and </a:t>
            </a:r>
            <a:r>
              <a:rPr lang="en-GB" sz="3600" b="1" dirty="0">
                <a:solidFill>
                  <a:srgbClr val="7030A0"/>
                </a:solidFill>
                <a:latin typeface="NikoshBAN" pitchFamily="2" charset="0"/>
              </a:rPr>
              <a:t>cucumbers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 in the </a:t>
            </a:r>
            <a:r>
              <a:rPr lang="en-GB" sz="3600" b="1" dirty="0">
                <a:solidFill>
                  <a:srgbClr val="7030A0"/>
                </a:solidFill>
                <a:latin typeface="NikoshBAN" pitchFamily="2" charset="0"/>
              </a:rPr>
              <a:t>neighbourhood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.They are </a:t>
            </a:r>
            <a:r>
              <a:rPr lang="en-GB" sz="3600" b="1" dirty="0">
                <a:solidFill>
                  <a:srgbClr val="FF0000"/>
                </a:solidFill>
                <a:latin typeface="NikoshBAN" pitchFamily="2" charset="0"/>
              </a:rPr>
              <a:t>delicious</a:t>
            </a:r>
            <a:r>
              <a:rPr lang="en-GB" sz="3600" b="1" dirty="0">
                <a:solidFill>
                  <a:srgbClr val="002060"/>
                </a:solidFill>
                <a:latin typeface="NikoshBAN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3431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MD.SHAKHAWAT HOSSAIN</dc:creator>
  <cp:lastModifiedBy>MD.SHAKHAWAT HOSSAIN</cp:lastModifiedBy>
  <cp:revision>22</cp:revision>
  <dcterms:created xsi:type="dcterms:W3CDTF">2021-08-20T11:34:25Z</dcterms:created>
  <dcterms:modified xsi:type="dcterms:W3CDTF">2021-09-17T08:53:22Z</dcterms:modified>
</cp:coreProperties>
</file>