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66" r:id="rId13"/>
    <p:sldId id="274" r:id="rId14"/>
    <p:sldId id="272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 snapToGrid="0">
      <p:cViewPr>
        <p:scale>
          <a:sx n="60" d="100"/>
          <a:sy n="60" d="100"/>
        </p:scale>
        <p:origin x="90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A5D1-61A8-4BD3-93F8-CA1256377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291FF-B184-4BC7-9CA8-B52E32650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3B92-10C0-40DC-B2F6-F66830F3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C9618-0807-4F6B-9138-E212B42D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112CF-22F9-4740-B48F-913FC9B5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7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D410-A8BC-4816-A00E-031438CA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C3BB5-4CA8-46A3-8B9C-7F53D5721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9893F-7E9B-437C-8BD6-B2CE2DFC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D1A2-C436-4A43-A43D-ED972E37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C8F77-3089-46CB-B3F5-4B7D4E02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8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B0273-FFD4-4D6E-89A0-55B547D24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6BC09-5FAF-4C6E-844B-63A790C7D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A9DC6-0660-44A3-8837-D3C69B1C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BD7C-9D31-4ADA-B629-460E6960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94097-39CE-4805-9F14-55859CAB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9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4DC3-6A0F-4C88-B039-C724933E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F8943-D540-4393-B31F-8C807E900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DAF0-0749-4318-997B-5CE802D0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F9685-4284-4DEE-8CFE-7C779413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2054-2369-447B-BB8B-6CD6413B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6C74-070B-40F7-9612-139EA300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25D98-2DFF-4E7C-8721-2254BBFB4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A03CA-BFA9-46C6-A76F-26AE7ACB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A604-E6D7-4817-8565-44D64F6B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4D26-0BD7-4AE4-B495-373C4B53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7F94-F98B-4EAA-9AB5-190DFF1C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E134A-82FE-44A5-AFAA-13F0A75EE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F691-E45E-4419-8F3D-E01B147FC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5C25B-65BA-46F7-A947-E3B8CCB9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D1CBE-5CAD-4089-9CEC-2EE91E69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DB834-6F0B-47FA-B412-D6EF6E0B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2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9FE7-9F1B-4703-8903-500F59BF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24C89-06B0-4CB7-AE05-5E7B2CD89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1E8CE-E14D-4AAD-9BAE-43632CFE0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CB93E-9077-40B3-91E7-EC46ACCCB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DD2E-1A7C-4E4E-92E3-261D0435A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78A4F-4510-486E-8D3D-DFE6456D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A3D66-8859-42C4-BE25-5155B84A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859F1-BA44-4F26-B8D4-2D09A6ED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EFAC-AF06-45BA-9CF4-5D563579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656C7-8034-46FD-B49F-E8C7BAC9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839F2-64C3-454A-A479-442A8401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9D82D-69E9-4F60-BE9C-55E3A914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9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C0286-D2B7-493B-B356-716293E9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07387-90FE-4431-9A52-07D57C4A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C4441-1847-4520-8AD4-79A0AD9C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E977-BFCC-443E-B946-5DC5B346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42115-4EFA-48F3-9992-B18105BF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C97F0-11C0-4B78-96D4-048A14657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40F99-1383-4507-9AC0-64B027CF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94681-E065-43D0-8E7F-72E7FFB9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7DF28-2D26-4C71-88E7-9B10C6D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DD80-A73B-4F99-819F-3107C62F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52794-ECB0-4302-946C-C538D41CF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10054-6C25-4C6D-AE77-20C918098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AF68F-1987-44C4-811E-EC2A7916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FDC32-C770-4446-A6B3-FC4CF26F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CD81-33C4-4A1A-9B4D-2AD80977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7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C7542-F80D-41F6-964D-0D86B997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95D08-12C6-4BE0-88D1-435A5843D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5340D-F48A-4ED8-960B-180C3AD3E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901-8577-4480-B9C7-A5C98AC010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6FEFE-3F39-4AAC-B4F0-16617BA95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EB897-59CC-4522-8972-BAA7BFB6A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0D927-5C4A-41F3-8DE2-A8C8672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7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3A697-A9A8-494F-A772-923A2C743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9DD808-ADEB-48C5-BA3D-A52B1E42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1" y="268188"/>
            <a:ext cx="6572058" cy="835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17CC6-2FCF-48CD-ACF0-57ED998B1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231" y="1103412"/>
            <a:ext cx="9065538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15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031FFE-01A0-40FE-8E7D-CD6E011C67C8}"/>
              </a:ext>
            </a:extLst>
          </p:cNvPr>
          <p:cNvSpPr txBox="1"/>
          <p:nvPr/>
        </p:nvSpPr>
        <p:spPr>
          <a:xfrm>
            <a:off x="2273968" y="342036"/>
            <a:ext cx="76440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শিক্ষার্থীদের সরব পাঠ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pattFill prst="dkUpDiag">
                <a:fgClr>
                  <a:srgbClr val="1F497D"/>
                </a:fgClr>
                <a:bgClr>
                  <a:srgbClr val="1F497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34E7B-2BEE-452D-AD0B-C642E652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877" y="1265366"/>
            <a:ext cx="8894835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27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44200D-E3D4-4F7F-92B9-20FF7D53ACC1}"/>
              </a:ext>
            </a:extLst>
          </p:cNvPr>
          <p:cNvSpPr txBox="1"/>
          <p:nvPr/>
        </p:nvSpPr>
        <p:spPr>
          <a:xfrm>
            <a:off x="1499937" y="0"/>
            <a:ext cx="9192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একক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246A2-4DA3-40F9-9D8F-0388B6ABF08D}"/>
              </a:ext>
            </a:extLst>
          </p:cNvPr>
          <p:cNvSpPr txBox="1"/>
          <p:nvPr/>
        </p:nvSpPr>
        <p:spPr>
          <a:xfrm>
            <a:off x="320842" y="1653284"/>
            <a:ext cx="11117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শব্দের অর্থ লেখ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মকতব-</a:t>
            </a:r>
          </a:p>
          <a:p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ডাঁশা-</a:t>
            </a:r>
          </a:p>
        </p:txBody>
      </p:sp>
    </p:spTree>
    <p:extLst>
      <p:ext uri="{BB962C8B-B14F-4D97-AF65-F5344CB8AC3E}">
        <p14:creationId xmlns:p14="http://schemas.microsoft.com/office/powerpoint/2010/main" val="816678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D504FD-B313-4EE0-AEDB-AFDC72C59295}"/>
              </a:ext>
            </a:extLst>
          </p:cNvPr>
          <p:cNvSpPr txBox="1"/>
          <p:nvPr/>
        </p:nvSpPr>
        <p:spPr>
          <a:xfrm>
            <a:off x="256674" y="385011"/>
            <a:ext cx="11534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ফাঁকা ঘর পূরণ কর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3CA03-941B-48A7-B463-40AD828C5D69}"/>
              </a:ext>
            </a:extLst>
          </p:cNvPr>
          <p:cNvSpPr txBox="1"/>
          <p:nvPr/>
        </p:nvSpPr>
        <p:spPr>
          <a:xfrm>
            <a:off x="962526" y="2327338"/>
            <a:ext cx="10700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১।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সবুজ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           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মধ্যে ডাঁশা ডাঁশা পেয়ারা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।</a:t>
            </a:r>
            <a:endParaRPr kumimoji="0" lang="as-IN" sz="1800" b="0" i="0" u="none" strike="noStrike" kern="1200" cap="none" spc="0" normalizeH="0" baseline="0" noProof="0" dirty="0">
              <a:ln>
                <a:noFill/>
              </a:ln>
              <a:solidFill>
                <a:srgbClr val="1C1E21"/>
              </a:solidFill>
              <a:effectLst/>
              <a:uLnTx/>
              <a:uFillTx/>
              <a:latin typeface="inherit"/>
              <a:ea typeface="+mn-ea"/>
              <a:cs typeface="Vrind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01C64-E304-4F51-877E-1D3E86245A10}"/>
              </a:ext>
            </a:extLst>
          </p:cNvPr>
          <p:cNvSpPr txBox="1"/>
          <p:nvPr/>
        </p:nvSpPr>
        <p:spPr>
          <a:xfrm>
            <a:off x="1122947" y="3158335"/>
            <a:ext cx="10331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২।</a:t>
            </a:r>
            <a:r>
              <a:rPr kumimoji="0" lang="as-IN" sz="400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দুখু ভাবে,যদি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                        </a:t>
            </a:r>
            <a:r>
              <a:rPr kumimoji="0" lang="as-IN" sz="400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হতাম</a:t>
            </a:r>
            <a:r>
              <a:rPr lang="en-US" sz="4000" dirty="0">
                <a:solidFill>
                  <a:srgbClr val="1C1E21"/>
                </a:solidFill>
                <a:latin typeface="inherit"/>
                <a:cs typeface="Vrinda" panose="020B0502040204020203" pitchFamily="34" charset="0"/>
              </a:rPr>
              <a:t>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42CD7-8831-4462-82DF-BBE6B2F19559}"/>
              </a:ext>
            </a:extLst>
          </p:cNvPr>
          <p:cNvSpPr txBox="1"/>
          <p:nvPr/>
        </p:nvSpPr>
        <p:spPr>
          <a:xfrm>
            <a:off x="3144253" y="2327338"/>
            <a:ext cx="2342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as-IN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পাতার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DB6D1-7289-435F-8ACE-3F1937D3C778}"/>
              </a:ext>
            </a:extLst>
          </p:cNvPr>
          <p:cNvSpPr txBox="1"/>
          <p:nvPr/>
        </p:nvSpPr>
        <p:spPr>
          <a:xfrm>
            <a:off x="4580020" y="3189112"/>
            <a:ext cx="30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as-IN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কাঠবিড়ালি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80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151"/>
            <a:ext cx="12192000" cy="68582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B99969-3702-459D-8D21-3C514DAE3FDD}"/>
              </a:ext>
            </a:extLst>
          </p:cNvPr>
          <p:cNvSpPr txBox="1"/>
          <p:nvPr/>
        </p:nvSpPr>
        <p:spPr>
          <a:xfrm>
            <a:off x="2991853" y="151854"/>
            <a:ext cx="62082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F11BC-4D7E-4408-95C2-5A67CD7C8ED5}"/>
              </a:ext>
            </a:extLst>
          </p:cNvPr>
          <p:cNvSpPr txBox="1"/>
          <p:nvPr/>
        </p:nvSpPr>
        <p:spPr>
          <a:xfrm>
            <a:off x="2326105" y="2290226"/>
            <a:ext cx="84702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১।গরমের সময় কি কি ফল পাওয়া য়ায?</a:t>
            </a:r>
          </a:p>
          <a:p>
            <a:endParaRPr lang="en-US" sz="3200" dirty="0"/>
          </a:p>
          <a:p>
            <a:r>
              <a:rPr lang="en-US" sz="3200" dirty="0"/>
              <a:t>২।কোথায় 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ডাঁশা ডাঁশা পেয়ারা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 দেখা যায়?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6203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4E72C-3492-49FB-8049-D926C9514B74}"/>
              </a:ext>
            </a:extLst>
          </p:cNvPr>
          <p:cNvSpPr txBox="1"/>
          <p:nvPr/>
        </p:nvSpPr>
        <p:spPr>
          <a:xfrm>
            <a:off x="2865187" y="289215"/>
            <a:ext cx="6184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1C93E-C2E6-42D9-A727-01D6CDC50EE6}"/>
              </a:ext>
            </a:extLst>
          </p:cNvPr>
          <p:cNvSpPr txBox="1"/>
          <p:nvPr/>
        </p:nvSpPr>
        <p:spPr>
          <a:xfrm>
            <a:off x="256674" y="2856001"/>
            <a:ext cx="11646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4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দুখুর ছেলেবেলা সম্পর্কে ৩ টি বাক্য লিখ।</a:t>
            </a:r>
            <a:endParaRPr kumimoji="0" lang="en-US" sz="4400" b="1" i="0" u="sng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608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403B60-434A-44B4-8CAC-9FE9D93AA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96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A7B364-06B4-4908-BFD7-DFFCAA38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0E706-12DA-416F-8004-EA43DF9F6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082" y="990388"/>
            <a:ext cx="3273836" cy="4877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9D48FE-D7A9-4ABC-9AE3-AF9DCBF6D000}"/>
              </a:ext>
            </a:extLst>
          </p:cNvPr>
          <p:cNvSpPr txBox="1"/>
          <p:nvPr/>
        </p:nvSpPr>
        <p:spPr>
          <a:xfrm>
            <a:off x="-505326" y="1506941"/>
            <a:ext cx="62082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শিক্ষক পরিচিত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16C61-49D9-4110-B06F-4FEF9582AF82}"/>
              </a:ext>
            </a:extLst>
          </p:cNvPr>
          <p:cNvSpPr txBox="1"/>
          <p:nvPr/>
        </p:nvSpPr>
        <p:spPr>
          <a:xfrm>
            <a:off x="810126" y="2551836"/>
            <a:ext cx="640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মোঃ শহিদুল ইসলাম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শেরপুর,বগুড়া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Email:shohidulastgpss@gmail.com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25637-7F43-473E-8A64-EF4AAEF0C237}"/>
              </a:ext>
            </a:extLst>
          </p:cNvPr>
          <p:cNvSpPr txBox="1"/>
          <p:nvPr/>
        </p:nvSpPr>
        <p:spPr>
          <a:xfrm>
            <a:off x="6208294" y="1460002"/>
            <a:ext cx="6344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</a:t>
            </a: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AA7F4-0220-44F4-ADAD-0C8319B51DB0}"/>
              </a:ext>
            </a:extLst>
          </p:cNvPr>
          <p:cNvSpPr txBox="1"/>
          <p:nvPr/>
        </p:nvSpPr>
        <p:spPr>
          <a:xfrm>
            <a:off x="6886074" y="2312342"/>
            <a:ext cx="3396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দুখুর ছেলেবেলা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গ্রামে ……অন্যকে শোনায়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তারিখঃ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/০৯/২১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9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FEDF8-A3BD-4590-A1BE-0F08C74377E6}"/>
              </a:ext>
            </a:extLst>
          </p:cNvPr>
          <p:cNvSpPr txBox="1"/>
          <p:nvPr/>
        </p:nvSpPr>
        <p:spPr>
          <a:xfrm>
            <a:off x="1812759" y="135159"/>
            <a:ext cx="8390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+mn-cs"/>
              </a:rPr>
              <a:t>এসো ,আমরা কয়েকটি  ছবি দেখি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402B1-B962-485D-8EC8-5035D6706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472" y="855390"/>
            <a:ext cx="3864142" cy="4718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28ABC-8851-4DA7-9517-EAD386826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435" y="855390"/>
            <a:ext cx="3655344" cy="47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5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DB9BEC-DBFC-41EE-AB21-A44D47CBAD7F}"/>
              </a:ext>
            </a:extLst>
          </p:cNvPr>
          <p:cNvSpPr txBox="1"/>
          <p:nvPr/>
        </p:nvSpPr>
        <p:spPr>
          <a:xfrm>
            <a:off x="176463" y="303783"/>
            <a:ext cx="1201553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আমাদের আজকের পাঠ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u="sng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দুখুর ছেলেবেলা</a:t>
            </a:r>
            <a:endParaRPr kumimoji="0" lang="en-US" sz="23900" b="1" i="0" u="sng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u="sng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96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6B46B-507E-45FA-A8CA-38B6CAE6FD02}"/>
              </a:ext>
            </a:extLst>
          </p:cNvPr>
          <p:cNvSpPr txBox="1"/>
          <p:nvPr/>
        </p:nvSpPr>
        <p:spPr>
          <a:xfrm>
            <a:off x="1515980" y="236639"/>
            <a:ext cx="9087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পাঠ শেষে শিক্ষার্থীরা যা যা শিখবে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B8724-687B-4263-A964-B04A48226472}"/>
              </a:ext>
            </a:extLst>
          </p:cNvPr>
          <p:cNvSpPr txBox="1"/>
          <p:nvPr/>
        </p:nvSpPr>
        <p:spPr>
          <a:xfrm>
            <a:off x="415368" y="2055365"/>
            <a:ext cx="116626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২.২.১ গল্প শুনে বুঝতে পারবে।</a:t>
            </a:r>
          </a:p>
          <a:p>
            <a:r>
              <a:rPr lang="en-US" sz="4000" dirty="0">
                <a:solidFill>
                  <a:srgbClr val="7030A0"/>
                </a:solidFill>
              </a:rPr>
              <a:t>২.৩.২ ছবি দেখে গল্প বলতে পারবে।</a:t>
            </a:r>
          </a:p>
          <a:p>
            <a:r>
              <a:rPr lang="en-US" sz="4000" dirty="0">
                <a:solidFill>
                  <a:srgbClr val="7030A0"/>
                </a:solidFill>
              </a:rPr>
              <a:t>২.৪.১ গল্প পড়তে পারবে।</a:t>
            </a:r>
          </a:p>
          <a:p>
            <a:r>
              <a:rPr lang="en-US" sz="4000" dirty="0">
                <a:solidFill>
                  <a:srgbClr val="7030A0"/>
                </a:solidFill>
              </a:rPr>
              <a:t>২.৪.৫ পরিচিত গাছপালা সম্পর্কে লিখতে পারবে।</a:t>
            </a:r>
          </a:p>
          <a:p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33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6" y="-159627"/>
            <a:ext cx="12192000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88D86-38F5-49F8-9E6C-D7A961A4BF7C}"/>
              </a:ext>
            </a:extLst>
          </p:cNvPr>
          <p:cNvSpPr txBox="1"/>
          <p:nvPr/>
        </p:nvSpPr>
        <p:spPr>
          <a:xfrm>
            <a:off x="2991853" y="248106"/>
            <a:ext cx="62082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উপস্থাপন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C5453-E481-42B9-84DE-C8A8F403E5C0}"/>
              </a:ext>
            </a:extLst>
          </p:cNvPr>
          <p:cNvSpPr txBox="1"/>
          <p:nvPr/>
        </p:nvSpPr>
        <p:spPr>
          <a:xfrm>
            <a:off x="176463" y="4428490"/>
            <a:ext cx="1188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4000" b="0" i="0" dirty="0">
                <a:effectLst/>
                <a:latin typeface="inherit"/>
              </a:rPr>
              <a:t>সবুজ গ্রামে গরমের সময় নানা রকম ফল পাকে।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E07ED-249B-4596-AC8C-A8FB7D535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7" y="1914525"/>
            <a:ext cx="1733550" cy="1733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EAABA-263A-4F68-8C4D-929247EEB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67" y="1914525"/>
            <a:ext cx="1733550" cy="1733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3E5F7-15BC-4236-A30D-67478EE24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850" y="1914525"/>
            <a:ext cx="1733550" cy="1733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6FF91F-8EB4-4BB9-ABB0-C1DC23A2B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278" y="1925076"/>
            <a:ext cx="2076713" cy="17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1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816680-C24A-4EE6-BDDB-072DEF52AA51}"/>
              </a:ext>
            </a:extLst>
          </p:cNvPr>
          <p:cNvSpPr txBox="1"/>
          <p:nvPr/>
        </p:nvSpPr>
        <p:spPr>
          <a:xfrm>
            <a:off x="0" y="4799937"/>
            <a:ext cx="11823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সবুজ পাতার মধ্যে ডাঁশা ডাঁশা পেয়ারা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।</a:t>
            </a:r>
            <a:endParaRPr kumimoji="0" lang="as-IN" sz="1800" b="0" i="0" u="none" strike="noStrike" kern="1200" cap="none" spc="0" normalizeH="0" baseline="0" noProof="0" dirty="0">
              <a:ln>
                <a:noFill/>
              </a:ln>
              <a:solidFill>
                <a:srgbClr val="1C1E21"/>
              </a:solidFill>
              <a:effectLst/>
              <a:uLnTx/>
              <a:uFillTx/>
              <a:latin typeface="inherit"/>
              <a:ea typeface="+mn-ea"/>
              <a:cs typeface="Vrinda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6ECEF-9566-4C1D-974A-E0024ACAB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35281"/>
            <a:ext cx="9031705" cy="38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38928-B8DF-4C55-A7DA-D657F22D61C5}"/>
              </a:ext>
            </a:extLst>
          </p:cNvPr>
          <p:cNvSpPr txBox="1"/>
          <p:nvPr/>
        </p:nvSpPr>
        <p:spPr>
          <a:xfrm>
            <a:off x="80210" y="4987936"/>
            <a:ext cx="12031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গাছের শাখায় শাখায় তরতর করে ঘুরে বেড়ায় কাঠবিড়ালি। পেয়ারা খায়।</a:t>
            </a:r>
            <a:r>
              <a:rPr kumimoji="0" lang="as-IN" sz="18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 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দুখু ভাবে, যদি কাঠবিড়ালি হতাম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।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4B077-397D-4793-930B-1A92A8972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0" y="882644"/>
            <a:ext cx="6628146" cy="3576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DEFEB-BC50-48B2-97F3-DE8C1A07C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909" y="882644"/>
            <a:ext cx="4776537" cy="35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2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F815E-5A6E-4C9D-8EA9-477F5FEA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886"/>
            <a:ext cx="12192000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D98378-9AA8-444A-8A66-867515E6AEBB}"/>
              </a:ext>
            </a:extLst>
          </p:cNvPr>
          <p:cNvSpPr txBox="1"/>
          <p:nvPr/>
        </p:nvSpPr>
        <p:spPr>
          <a:xfrm>
            <a:off x="200526" y="3901786"/>
            <a:ext cx="117909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1C1E21"/>
                </a:solidFill>
                <a:effectLst/>
                <a:uLnTx/>
                <a:uFillTx/>
                <a:latin typeface="inherit"/>
                <a:ea typeface="+mn-ea"/>
                <a:cs typeface="Vrinda" panose="020B0502040204020203" pitchFamily="34" charset="0"/>
              </a:rPr>
              <a:t>দুখুদের বাড়ির পাশে রয়েছে একটি মসজিদ। মসজিদের পাশেই আছে মকতব। সেই মকতবে দুখু লেখাপড়া করে। মুখে মুখে ছড়া বানায়। অন্যকে শোনায় ৷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7A355-941A-4C7C-BCA1-76F868056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995" y="-110740"/>
            <a:ext cx="8194007" cy="38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4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209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inherit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Shohidul Islam</dc:creator>
  <cp:lastModifiedBy>Md. Shohidul Islam</cp:lastModifiedBy>
  <cp:revision>10</cp:revision>
  <dcterms:created xsi:type="dcterms:W3CDTF">2021-08-31T01:15:20Z</dcterms:created>
  <dcterms:modified xsi:type="dcterms:W3CDTF">2021-09-17T15:56:18Z</dcterms:modified>
</cp:coreProperties>
</file>