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79" r:id="rId2"/>
    <p:sldId id="280" r:id="rId3"/>
    <p:sldId id="281" r:id="rId4"/>
    <p:sldId id="258" r:id="rId5"/>
    <p:sldId id="260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1" autoAdjust="0"/>
    <p:restoredTop sz="94660"/>
  </p:normalViewPr>
  <p:slideViewPr>
    <p:cSldViewPr>
      <p:cViewPr varScale="1">
        <p:scale>
          <a:sx n="67" d="100"/>
          <a:sy n="67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BC070-4043-460C-910C-3E86FD8D6B9B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4C29A-EF9D-428A-A5BB-4D1215F9E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4C29A-EF9D-428A-A5BB-4D1215F9E69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1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9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3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3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1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আল্লাহ্‌র</a:t>
            </a:r>
            <a:r>
              <a:rPr lang="en-US" sz="5400" dirty="0" smtClean="0"/>
              <a:t> </a:t>
            </a:r>
            <a:r>
              <a:rPr lang="en-US" sz="5400" dirty="0" err="1" smtClean="0"/>
              <a:t>নামে</a:t>
            </a:r>
            <a:r>
              <a:rPr lang="en-US" sz="5400" dirty="0" smtClean="0"/>
              <a:t> </a:t>
            </a:r>
            <a:r>
              <a:rPr lang="en-US" sz="5400" dirty="0" err="1" smtClean="0"/>
              <a:t>শুরু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করছি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24945"/>
            <a:ext cx="5867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</a:rPr>
              <a:t> কাজ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2286000"/>
            <a:ext cx="65532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০১) সেচ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কাকে বলে?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04800"/>
            <a:ext cx="48768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4572000" cy="4724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855" y="5486400"/>
            <a:ext cx="42672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সেচের অভাবে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486400"/>
            <a:ext cx="39624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সেচের পরে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5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001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80010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ক) পানি সেচের প্রয়োজনীয়তা লিখ।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(খ) সেচের পানির কার্যকারিতা বৃদ্ধির দুটি উপায় লিখ।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84666"/>
            <a:ext cx="4495800" cy="4311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666"/>
            <a:ext cx="4495800" cy="4311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876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প্লাবন সেচ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876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নালা সেচ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153400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2057400"/>
            <a:ext cx="2819400" cy="152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343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(১) প্লাবন সেচ ও নালা সেচ এর তিনটি করে সুবিধা লিখ।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5301"/>
            <a:ext cx="69342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প্লাবন সেচের সুবিধা-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55" y="877815"/>
            <a:ext cx="7620000" cy="21246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(১)জমির মধ্যে নালার দরকার হয় না।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(০২)শ্রম ও সময় উভয়ই কম লাগে।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(৩) অল্প সময়ে অধিক জমিতে সেচ দেওয়া যায়।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নালা সেচের সুবিধা-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" y="3942132"/>
            <a:ext cx="7620000" cy="2369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 পানির অপচয় কম হয়।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 মাটি ক্ষয় কম হয়।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(৩) সমস্ত জমি সমানভাবে ভিজানো যায়।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55" y="-20782"/>
            <a:ext cx="46482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5518666"/>
            <a:ext cx="300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বর্ডার সেচ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449669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বৃত্তাকার সেচ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018" y="5786735"/>
            <a:ext cx="6248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ফোয়ারা সেচ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7927" y="533400"/>
            <a:ext cx="6172200" cy="1600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বর্ডার সেচ ও বৃত্তাকার সেচের মধ্যে দুটি পার্থক্য লিখ।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(২) ফোয়ারা সেচ কী কী জমিতে পানি দেওয়া হয়?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255" y="287738"/>
            <a:ext cx="7086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419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319016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638800"/>
            <a:ext cx="28194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চিত্র-ক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638800"/>
            <a:ext cx="33528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চিত্র-খ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34475" cy="70270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15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15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18" y="2043737"/>
            <a:ext cx="8631382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(ক) প্লাবন সেচ কী?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(খ) পানি সেচের প্রয়োজনীয়তা ব্যাখ্যা কর।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(গ) চিত্র-ক এর সেচ পদ্ধতির সুবিধাগুলো লিখ।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(ঘ) চিত্র-ক এবং চিত্র-খ এর মধ্যে তুলনামূলক আলোচনা কর।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983673"/>
            <a:ext cx="7543800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48000"/>
            <a:ext cx="75438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(১) সেচের পানির অপচয় রোধের উপায় গুলো লিখে আনবে।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4636"/>
            <a:ext cx="7467600" cy="2895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19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2649"/>
            <a:ext cx="9144000" cy="48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/>
              <a:t>শিক্ষক পরিচিতি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5925"/>
            <a:ext cx="3498850" cy="3619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মোঃআরিফুর রহমান </a:t>
            </a:r>
          </a:p>
          <a:p>
            <a:pPr marL="0" indent="0">
              <a:buNone/>
            </a:pPr>
            <a:r>
              <a:rPr lang="bn-BD" sz="3900" dirty="0" smtClean="0">
                <a:latin typeface="Nikosh" panose="02000000000000000000" pitchFamily="2" charset="0"/>
                <a:cs typeface="Nikosh" panose="02000000000000000000" pitchFamily="2" charset="0"/>
              </a:rPr>
              <a:t>সহঃ শিক্ষক</a:t>
            </a:r>
          </a:p>
          <a:p>
            <a:pPr marL="0" indent="0">
              <a:buNone/>
            </a:pPr>
            <a:r>
              <a:rPr lang="bn-BD" sz="3900" dirty="0" smtClean="0">
                <a:latin typeface="Nikosh" panose="02000000000000000000" pitchFamily="2" charset="0"/>
                <a:cs typeface="Nikosh" panose="02000000000000000000" pitchFamily="2" charset="0"/>
              </a:rPr>
              <a:t>আজিজপুর উচ্চ বিদ্যালয়</a:t>
            </a:r>
          </a:p>
          <a:p>
            <a:pPr marL="0" indent="0">
              <a:buNone/>
            </a:pPr>
            <a:r>
              <a:rPr lang="bn-BD" sz="3900" dirty="0" smtClean="0">
                <a:latin typeface="Nikosh" panose="02000000000000000000" pitchFamily="2" charset="0"/>
                <a:cs typeface="Nikosh" panose="02000000000000000000" pitchFamily="2" charset="0"/>
              </a:rPr>
              <a:t>বালাগঞ্জ, সিলেট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E-mail:arifur210189@gmail.com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762000" y="152400"/>
            <a:ext cx="7467600" cy="2057400"/>
          </a:xfrm>
          <a:prstGeom prst="star1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455190"/>
            <a:ext cx="7620000" cy="3877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শিক্ষার্থীর সংখ্যাঃ ৭০ জন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 ৫০মিনিট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6482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715000"/>
            <a:ext cx="83820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গুলো কিসের?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873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02" y="1417638"/>
            <a:ext cx="5167596" cy="3514725"/>
          </a:xfrm>
        </p:spPr>
      </p:pic>
      <p:sp>
        <p:nvSpPr>
          <p:cNvPr id="5" name="Rectangle 4"/>
          <p:cNvSpPr/>
          <p:nvPr/>
        </p:nvSpPr>
        <p:spPr>
          <a:xfrm>
            <a:off x="2819400" y="5257800"/>
            <a:ext cx="41148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সেচ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973810" y="152400"/>
            <a:ext cx="7162800" cy="10668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10" y="1447800"/>
            <a:ext cx="8915400" cy="3847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সেচের ধারনা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সংজ্ঞায়িত করতে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০২। সেচের প্রয়োজনীয়তা ব্যাখ্যা করতে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০৩। সেচ পদ্ধতি গুলোর সুবিধা লিখতে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০৪। বিভিন্ন প্রকার সেচ পদ্ধতির মধ্যে পার্থক্য নির্ণয় করতে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27" y="136551"/>
            <a:ext cx="4572000" cy="5727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0" y="121054"/>
            <a:ext cx="4224580" cy="5727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" y="6280666"/>
            <a:ext cx="613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জমিতে পানি সেচ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287</Words>
  <Application>Microsoft Office PowerPoint</Application>
  <PresentationFormat>On-screen Show (4:3)</PresentationFormat>
  <Paragraphs>66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Vrinda</vt:lpstr>
      <vt:lpstr>Office Theme</vt:lpstr>
      <vt:lpstr>আল্লাহ্‌র নামে শুরু করছি</vt:lpstr>
      <vt:lpstr>স্বাগতম</vt:lpstr>
      <vt:lpstr>শিক্ষক পরিচিতি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scchs</dc:creator>
  <cp:lastModifiedBy>123</cp:lastModifiedBy>
  <cp:revision>81</cp:revision>
  <dcterms:created xsi:type="dcterms:W3CDTF">2006-08-16T00:00:00Z</dcterms:created>
  <dcterms:modified xsi:type="dcterms:W3CDTF">2021-09-17T02:31:50Z</dcterms:modified>
</cp:coreProperties>
</file>