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294" r:id="rId2"/>
    <p:sldId id="295" r:id="rId3"/>
    <p:sldId id="296" r:id="rId4"/>
    <p:sldId id="297" r:id="rId5"/>
    <p:sldId id="268" r:id="rId6"/>
    <p:sldId id="259" r:id="rId7"/>
    <p:sldId id="258" r:id="rId8"/>
    <p:sldId id="275" r:id="rId9"/>
    <p:sldId id="282" r:id="rId10"/>
    <p:sldId id="269" r:id="rId11"/>
    <p:sldId id="291" r:id="rId12"/>
    <p:sldId id="288" r:id="rId13"/>
    <p:sldId id="261" r:id="rId14"/>
    <p:sldId id="283" r:id="rId15"/>
    <p:sldId id="285" r:id="rId16"/>
    <p:sldId id="284" r:id="rId17"/>
    <p:sldId id="289" r:id="rId18"/>
    <p:sldId id="292" r:id="rId19"/>
    <p:sldId id="286" r:id="rId20"/>
    <p:sldId id="263" r:id="rId21"/>
    <p:sldId id="293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9F3B-1425-4063-AE27-5A5DBA8FC4F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8B7A9-47B6-4361-BB78-021CA72B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1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8B7A9-47B6-4361-BB78-021CA72B6E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2EE-ABD1-45FB-8C9F-C2CA58516C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BCB-3ACB-4D3D-9400-DAB84E9B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8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2EE-ABD1-45FB-8C9F-C2CA58516C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BCB-3ACB-4D3D-9400-DAB84E9B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6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2EE-ABD1-45FB-8C9F-C2CA58516C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BCB-3ACB-4D3D-9400-DAB84E9B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6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2EE-ABD1-45FB-8C9F-C2CA58516C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BCB-3ACB-4D3D-9400-DAB84E9B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5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2EE-ABD1-45FB-8C9F-C2CA58516C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BCB-3ACB-4D3D-9400-DAB84E9B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0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2EE-ABD1-45FB-8C9F-C2CA58516C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BCB-3ACB-4D3D-9400-DAB84E9B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0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2EE-ABD1-45FB-8C9F-C2CA58516C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BCB-3ACB-4D3D-9400-DAB84E9B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7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2EE-ABD1-45FB-8C9F-C2CA58516C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BCB-3ACB-4D3D-9400-DAB84E9B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2EE-ABD1-45FB-8C9F-C2CA58516C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BCB-3ACB-4D3D-9400-DAB84E9B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6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2EE-ABD1-45FB-8C9F-C2CA58516C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BCB-3ACB-4D3D-9400-DAB84E9B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2EE-ABD1-45FB-8C9F-C2CA58516C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BCB-3ACB-4D3D-9400-DAB84E9B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7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12EE-ABD1-45FB-8C9F-C2CA58516C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8BCB-3ACB-4D3D-9400-DAB84E9B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2517" y="913236"/>
            <a:ext cx="8916989" cy="3491167"/>
            <a:chOff x="-181588" y="-1415292"/>
            <a:chExt cx="11146237" cy="62282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181588" y="-1415292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6712" y="1481059"/>
              <a:ext cx="5777937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547446" y="2150988"/>
            <a:ext cx="9439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16483"/>
              </p:ext>
            </p:extLst>
          </p:nvPr>
        </p:nvGraphicFramePr>
        <p:xfrm>
          <a:off x="272952" y="719666"/>
          <a:ext cx="11546008" cy="611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3004"/>
                <a:gridCol w="5773004"/>
              </a:tblGrid>
              <a:tr h="94913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হার্ডওয়্যার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সফটওয়্যার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4913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১।যে সকল যন্ত্রাংশ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দিয়ে কম্পিউটার তৈরি কর হয় তাদেরকে হার্ডওয়্যার বলে।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১।কম্পিউটারের প্রোগ্রাম বা প্রোগ্রামের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সমষ্টিকে সফটওয়্যার বলে।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4913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২।এটা কম্পিউটারের ফিজিক্যাল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কম্পোনেন্ট।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২।এটা কম্পিউটারের লজিক্যাল কম্পোনেন্ট।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4913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৩।হার্ডওয়্যার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তৈরির সময় সফটওয়্যার সম্পর্কে ধারনা থাকতে হয়।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সফটওয়্যার তৈরির সময়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হার্ডওয়্যার 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সম্পর্কে ধারনা না থাকলেও চলে।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4913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৪।হার্ডওয়্যার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নষ্ট হতে পারে।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সফটওয়্যার মুছা যায়।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4913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৫।উদাহরণ-মাউস,মনিটর,র‍্যাম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৫।উদাহরণ-উইন্ডোজ,ফটোশপ।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1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/>
          <p:nvPr/>
        </p:nvCxnSpPr>
        <p:spPr>
          <a:xfrm>
            <a:off x="13131020" y="1775300"/>
            <a:ext cx="0" cy="926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8906641" y="1775300"/>
            <a:ext cx="0" cy="926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460057" y="1800305"/>
            <a:ext cx="0" cy="900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4462" y="7688281"/>
            <a:ext cx="0" cy="103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4462" y="81109"/>
            <a:ext cx="10454103" cy="1109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হার্ডওয়্যারকে প্রধানত তিন ভাগে ভাগ করা যায়।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59512" y="1824591"/>
            <a:ext cx="1370122" cy="432206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9634" y="1824591"/>
            <a:ext cx="4628270" cy="485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9634" y="2662375"/>
            <a:ext cx="4628270" cy="485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 ডিভাইস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14733" y="3651543"/>
            <a:ext cx="4628270" cy="485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44611" y="2608914"/>
            <a:ext cx="1370122" cy="527188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444611" y="3557560"/>
            <a:ext cx="1370122" cy="521922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  <p:bldP spid="4" grpId="0" animBg="1"/>
      <p:bldP spid="20" grpId="0" animBg="1"/>
      <p:bldP spid="22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283" y="217555"/>
            <a:ext cx="11247021" cy="7109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আউটপুট ডিভাইসসমূহ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7515" y="1506512"/>
            <a:ext cx="9868859" cy="5351488"/>
            <a:chOff x="707515" y="1506512"/>
            <a:chExt cx="9868859" cy="53514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15" y="1506512"/>
              <a:ext cx="2600325" cy="1762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20" y="1506512"/>
              <a:ext cx="2038350" cy="22479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6549" y="1682724"/>
              <a:ext cx="2409825" cy="18954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114" y="4714875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23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7118" y="272953"/>
            <a:ext cx="7049550" cy="1138916"/>
          </a:xfrm>
          <a:custGeom>
            <a:avLst/>
            <a:gdLst>
              <a:gd name="connsiteX0" fmla="*/ 0 w 6714700"/>
              <a:gd name="connsiteY0" fmla="*/ 0 h 1241946"/>
              <a:gd name="connsiteX1" fmla="*/ 6714700 w 6714700"/>
              <a:gd name="connsiteY1" fmla="*/ 0 h 1241946"/>
              <a:gd name="connsiteX2" fmla="*/ 6714700 w 6714700"/>
              <a:gd name="connsiteY2" fmla="*/ 1241946 h 1241946"/>
              <a:gd name="connsiteX3" fmla="*/ 0 w 6714700"/>
              <a:gd name="connsiteY3" fmla="*/ 1241946 h 1241946"/>
              <a:gd name="connsiteX4" fmla="*/ 0 w 6714700"/>
              <a:gd name="connsiteY4" fmla="*/ 0 h 1241946"/>
              <a:gd name="connsiteX0" fmla="*/ 0 w 6727579"/>
              <a:gd name="connsiteY0" fmla="*/ 0 h 1254825"/>
              <a:gd name="connsiteX1" fmla="*/ 6727579 w 6727579"/>
              <a:gd name="connsiteY1" fmla="*/ 12879 h 1254825"/>
              <a:gd name="connsiteX2" fmla="*/ 6727579 w 6727579"/>
              <a:gd name="connsiteY2" fmla="*/ 1254825 h 1254825"/>
              <a:gd name="connsiteX3" fmla="*/ 12879 w 6727579"/>
              <a:gd name="connsiteY3" fmla="*/ 1254825 h 1254825"/>
              <a:gd name="connsiteX4" fmla="*/ 0 w 6727579"/>
              <a:gd name="connsiteY4" fmla="*/ 0 h 1254825"/>
              <a:gd name="connsiteX0" fmla="*/ 0 w 6727579"/>
              <a:gd name="connsiteY0" fmla="*/ 0 h 1254825"/>
              <a:gd name="connsiteX1" fmla="*/ 6727579 w 6727579"/>
              <a:gd name="connsiteY1" fmla="*/ 12879 h 1254825"/>
              <a:gd name="connsiteX2" fmla="*/ 6727579 w 6727579"/>
              <a:gd name="connsiteY2" fmla="*/ 1254825 h 1254825"/>
              <a:gd name="connsiteX3" fmla="*/ 669702 w 6727579"/>
              <a:gd name="connsiteY3" fmla="*/ 1074521 h 1254825"/>
              <a:gd name="connsiteX4" fmla="*/ 0 w 6727579"/>
              <a:gd name="connsiteY4" fmla="*/ 0 h 1254825"/>
              <a:gd name="connsiteX0" fmla="*/ 0 w 6727579"/>
              <a:gd name="connsiteY0" fmla="*/ 0 h 1190431"/>
              <a:gd name="connsiteX1" fmla="*/ 6727579 w 6727579"/>
              <a:gd name="connsiteY1" fmla="*/ 12879 h 1190431"/>
              <a:gd name="connsiteX2" fmla="*/ 5787422 w 6727579"/>
              <a:gd name="connsiteY2" fmla="*/ 1190431 h 1190431"/>
              <a:gd name="connsiteX3" fmla="*/ 669702 w 6727579"/>
              <a:gd name="connsiteY3" fmla="*/ 1074521 h 1190431"/>
              <a:gd name="connsiteX4" fmla="*/ 0 w 6727579"/>
              <a:gd name="connsiteY4" fmla="*/ 0 h 1190431"/>
              <a:gd name="connsiteX0" fmla="*/ 0 w 6366970"/>
              <a:gd name="connsiteY0" fmla="*/ 0 h 1190431"/>
              <a:gd name="connsiteX1" fmla="*/ 6366970 w 6366970"/>
              <a:gd name="connsiteY1" fmla="*/ 51516 h 1190431"/>
              <a:gd name="connsiteX2" fmla="*/ 5787422 w 6366970"/>
              <a:gd name="connsiteY2" fmla="*/ 1190431 h 1190431"/>
              <a:gd name="connsiteX3" fmla="*/ 669702 w 6366970"/>
              <a:gd name="connsiteY3" fmla="*/ 1074521 h 1190431"/>
              <a:gd name="connsiteX4" fmla="*/ 0 w 6366970"/>
              <a:gd name="connsiteY4" fmla="*/ 0 h 1190431"/>
              <a:gd name="connsiteX0" fmla="*/ 0 w 6289697"/>
              <a:gd name="connsiteY0" fmla="*/ 0 h 1190431"/>
              <a:gd name="connsiteX1" fmla="*/ 6289697 w 6289697"/>
              <a:gd name="connsiteY1" fmla="*/ 51516 h 1190431"/>
              <a:gd name="connsiteX2" fmla="*/ 5710149 w 6289697"/>
              <a:gd name="connsiteY2" fmla="*/ 1190431 h 1190431"/>
              <a:gd name="connsiteX3" fmla="*/ 592429 w 6289697"/>
              <a:gd name="connsiteY3" fmla="*/ 1074521 h 1190431"/>
              <a:gd name="connsiteX4" fmla="*/ 0 w 6289697"/>
              <a:gd name="connsiteY4" fmla="*/ 0 h 1190431"/>
              <a:gd name="connsiteX0" fmla="*/ 0 w 6289697"/>
              <a:gd name="connsiteY0" fmla="*/ 0 h 1151794"/>
              <a:gd name="connsiteX1" fmla="*/ 6289697 w 6289697"/>
              <a:gd name="connsiteY1" fmla="*/ 51516 h 1151794"/>
              <a:gd name="connsiteX2" fmla="*/ 5091964 w 6289697"/>
              <a:gd name="connsiteY2" fmla="*/ 1151794 h 1151794"/>
              <a:gd name="connsiteX3" fmla="*/ 592429 w 6289697"/>
              <a:gd name="connsiteY3" fmla="*/ 1074521 h 1151794"/>
              <a:gd name="connsiteX4" fmla="*/ 0 w 6289697"/>
              <a:gd name="connsiteY4" fmla="*/ 0 h 1151794"/>
              <a:gd name="connsiteX0" fmla="*/ 0 w 5851815"/>
              <a:gd name="connsiteY0" fmla="*/ 0 h 1151794"/>
              <a:gd name="connsiteX1" fmla="*/ 5851815 w 5851815"/>
              <a:gd name="connsiteY1" fmla="*/ 64395 h 1151794"/>
              <a:gd name="connsiteX2" fmla="*/ 5091964 w 5851815"/>
              <a:gd name="connsiteY2" fmla="*/ 1151794 h 1151794"/>
              <a:gd name="connsiteX3" fmla="*/ 592429 w 5851815"/>
              <a:gd name="connsiteY3" fmla="*/ 1074521 h 1151794"/>
              <a:gd name="connsiteX4" fmla="*/ 0 w 5851815"/>
              <a:gd name="connsiteY4" fmla="*/ 0 h 1151794"/>
              <a:gd name="connsiteX0" fmla="*/ 0 w 5710147"/>
              <a:gd name="connsiteY0" fmla="*/ 0 h 1138916"/>
              <a:gd name="connsiteX1" fmla="*/ 5710147 w 5710147"/>
              <a:gd name="connsiteY1" fmla="*/ 51517 h 1138916"/>
              <a:gd name="connsiteX2" fmla="*/ 4950296 w 5710147"/>
              <a:gd name="connsiteY2" fmla="*/ 1138916 h 1138916"/>
              <a:gd name="connsiteX3" fmla="*/ 450761 w 5710147"/>
              <a:gd name="connsiteY3" fmla="*/ 1061643 h 1138916"/>
              <a:gd name="connsiteX4" fmla="*/ 0 w 5710147"/>
              <a:gd name="connsiteY4" fmla="*/ 0 h 1138916"/>
              <a:gd name="connsiteX0" fmla="*/ 0 w 6521516"/>
              <a:gd name="connsiteY0" fmla="*/ 0 h 1138916"/>
              <a:gd name="connsiteX1" fmla="*/ 6521516 w 6521516"/>
              <a:gd name="connsiteY1" fmla="*/ 51517 h 1138916"/>
              <a:gd name="connsiteX2" fmla="*/ 4950296 w 6521516"/>
              <a:gd name="connsiteY2" fmla="*/ 1138916 h 1138916"/>
              <a:gd name="connsiteX3" fmla="*/ 450761 w 6521516"/>
              <a:gd name="connsiteY3" fmla="*/ 1061643 h 1138916"/>
              <a:gd name="connsiteX4" fmla="*/ 0 w 6521516"/>
              <a:gd name="connsiteY4" fmla="*/ 0 h 1138916"/>
              <a:gd name="connsiteX0" fmla="*/ 965916 w 7487432"/>
              <a:gd name="connsiteY0" fmla="*/ 0 h 1138916"/>
              <a:gd name="connsiteX1" fmla="*/ 7487432 w 7487432"/>
              <a:gd name="connsiteY1" fmla="*/ 51517 h 1138916"/>
              <a:gd name="connsiteX2" fmla="*/ 5916212 w 7487432"/>
              <a:gd name="connsiteY2" fmla="*/ 1138916 h 1138916"/>
              <a:gd name="connsiteX3" fmla="*/ 0 w 7487432"/>
              <a:gd name="connsiteY3" fmla="*/ 1087401 h 1138916"/>
              <a:gd name="connsiteX4" fmla="*/ 965916 w 7487432"/>
              <a:gd name="connsiteY4" fmla="*/ 0 h 1138916"/>
              <a:gd name="connsiteX0" fmla="*/ 965916 w 7049550"/>
              <a:gd name="connsiteY0" fmla="*/ 0 h 1138916"/>
              <a:gd name="connsiteX1" fmla="*/ 7049550 w 7049550"/>
              <a:gd name="connsiteY1" fmla="*/ 77275 h 1138916"/>
              <a:gd name="connsiteX2" fmla="*/ 5916212 w 7049550"/>
              <a:gd name="connsiteY2" fmla="*/ 1138916 h 1138916"/>
              <a:gd name="connsiteX3" fmla="*/ 0 w 7049550"/>
              <a:gd name="connsiteY3" fmla="*/ 1087401 h 1138916"/>
              <a:gd name="connsiteX4" fmla="*/ 965916 w 7049550"/>
              <a:gd name="connsiteY4" fmla="*/ 0 h 11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9550" h="1138916">
                <a:moveTo>
                  <a:pt x="965916" y="0"/>
                </a:moveTo>
                <a:lnTo>
                  <a:pt x="7049550" y="77275"/>
                </a:lnTo>
                <a:lnTo>
                  <a:pt x="5916212" y="1138916"/>
                </a:lnTo>
                <a:lnTo>
                  <a:pt x="0" y="1087401"/>
                </a:lnTo>
                <a:lnTo>
                  <a:pt x="965916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436728" y="2381533"/>
            <a:ext cx="1924335" cy="1009935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26755" y="2538482"/>
            <a:ext cx="5134365" cy="1316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হার্ডওয়্যার কী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সফটওয়্যার কী?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2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3122" y="36931"/>
            <a:ext cx="7982906" cy="11246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কম্পিউটারের ইনপুট ডিভাইসসমূহ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8211" y="1943312"/>
            <a:ext cx="9262903" cy="4766977"/>
            <a:chOff x="528211" y="1943312"/>
            <a:chExt cx="9272499" cy="49598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211" y="1943312"/>
              <a:ext cx="2619375" cy="17430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159" y="1943312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710" y="2014749"/>
              <a:ext cx="2286000" cy="20002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03" y="5150513"/>
              <a:ext cx="2609850" cy="175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3122" y="36931"/>
            <a:ext cx="7982906" cy="11246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অ্যারিথমেটিক লজিক ইউনিট বা গাণিতিক যুক্তি অংশ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56" y="1595031"/>
            <a:ext cx="5700855" cy="31524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3058" y="5505993"/>
            <a:ext cx="10325276" cy="1126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১।এটা সিপিইউ এর সেই অংশ যা বিভিন্ন ধরনের গাণিতিক কাজ করে।যেমন-যোগ,বিয়োগ,গুণ,ভাগ।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3122" y="36931"/>
            <a:ext cx="7982906" cy="11246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 বা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সংগঠন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25" y="1966791"/>
            <a:ext cx="5516108" cy="40382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8678" y="1869743"/>
            <a:ext cx="4597598" cy="4135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১।নিয়ন্ত্রণ অংশ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২।গাণিতিক যুক্তি অংশ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৩।রেজিস্টার বা মেমরি।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8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02" y="1953758"/>
            <a:ext cx="6256345" cy="38601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সম্পাদিত সমস্ত কাজের নিয়ন্ত্রণ সংকেত প্রদান করে নিয়ন্ত্রন অংশ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অংশ সিপিইউ,মেমরি এবং ইনপুট/আউটপুট ডিভাইসের মধ্যে ডাটা প্রবাহ নিয়ন্ত্রন করে। 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285" y="173721"/>
            <a:ext cx="4726745" cy="811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 অংশ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79" y="1888789"/>
            <a:ext cx="5087627" cy="39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3122" y="36931"/>
            <a:ext cx="7982906" cy="11246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 বা মেমরি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53" y="4290646"/>
            <a:ext cx="11648050" cy="2307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 হচ্ছে সিপিইউ এর একটি অংশ। কোন একটি কাজের সময় এ সমস্ত রেজিস্টার সাময়িকভাবে ডাটা সংরক্ষণ করে।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8130" y="1713502"/>
            <a:ext cx="8598089" cy="2025216"/>
            <a:chOff x="858130" y="1713502"/>
            <a:chExt cx="8598089" cy="20252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130" y="1713502"/>
              <a:ext cx="3394240" cy="18831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304" y="1713502"/>
              <a:ext cx="3887915" cy="2025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16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3122" y="36931"/>
            <a:ext cx="7982906" cy="11246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 রেজিস্টার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705" y="2352664"/>
            <a:ext cx="11648050" cy="2307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 হচ্ছে গাণিতিক যুক্তি এর অন্তর্গত বিশেষ ধরনের রেজিস্টার যা ডাটা সংরক্ষণ করতে এবং গাণিতিক যুক্তি অংশের কাজ সম্পাদন করে।অপারেশনের ফলাফল সাময়িকভাবে সঞ্চিত থাকে।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63430" y="533401"/>
            <a:ext cx="3700000" cy="78319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97791" y="1316594"/>
            <a:ext cx="7424382" cy="50978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8800" b="1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600" dirty="0" smtClean="0">
                <a:solidFill>
                  <a:srgbClr val="002060"/>
                </a:solidFill>
              </a:rPr>
              <a:t>Praneshcb7@gmail.com</a:t>
            </a:r>
            <a:endParaRPr lang="bn-IN" sz="1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1" y="2342509"/>
            <a:ext cx="2879677" cy="355150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07" y="413479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1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279" y="4923692"/>
            <a:ext cx="10166484" cy="1934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গোলাপ-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হার্ডওয়্যার ও সফটওয়্যার এর পার্থক্য লিখ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জবা-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নিয়ন্ত্রন অংশের কাজ কী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1214279" y="2405972"/>
            <a:ext cx="7680960" cy="942535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66137" y="3348507"/>
            <a:ext cx="838910" cy="157518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84" y="411067"/>
            <a:ext cx="3850783" cy="16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1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3122" y="36931"/>
            <a:ext cx="7982906" cy="11246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 কাউন্টার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173" y="5064369"/>
            <a:ext cx="11648891" cy="15539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 কাউন্টারকে অনেক সময় ইন্সট্রাকশন পয়েন্টারও বলা হয়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।এটি কোন একটি নির্দেশের ঠিক পরের নির্দেশের ঠিকানা ধারণ করে।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49" y="1558047"/>
            <a:ext cx="5688096" cy="270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5" y="1766015"/>
            <a:ext cx="4211390" cy="2358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5769" y="257577"/>
            <a:ext cx="6954592" cy="862885"/>
          </a:xfrm>
          <a:custGeom>
            <a:avLst/>
            <a:gdLst>
              <a:gd name="connsiteX0" fmla="*/ 0 w 7302321"/>
              <a:gd name="connsiteY0" fmla="*/ 0 h 837127"/>
              <a:gd name="connsiteX1" fmla="*/ 7302321 w 7302321"/>
              <a:gd name="connsiteY1" fmla="*/ 0 h 837127"/>
              <a:gd name="connsiteX2" fmla="*/ 7302321 w 7302321"/>
              <a:gd name="connsiteY2" fmla="*/ 837127 h 837127"/>
              <a:gd name="connsiteX3" fmla="*/ 0 w 7302321"/>
              <a:gd name="connsiteY3" fmla="*/ 837127 h 837127"/>
              <a:gd name="connsiteX4" fmla="*/ 0 w 7302321"/>
              <a:gd name="connsiteY4" fmla="*/ 0 h 837127"/>
              <a:gd name="connsiteX0" fmla="*/ 0 w 7302321"/>
              <a:gd name="connsiteY0" fmla="*/ 0 h 862885"/>
              <a:gd name="connsiteX1" fmla="*/ 7302321 w 7302321"/>
              <a:gd name="connsiteY1" fmla="*/ 0 h 862885"/>
              <a:gd name="connsiteX2" fmla="*/ 7302321 w 7302321"/>
              <a:gd name="connsiteY2" fmla="*/ 837127 h 862885"/>
              <a:gd name="connsiteX3" fmla="*/ 0 w 7302321"/>
              <a:gd name="connsiteY3" fmla="*/ 862885 h 862885"/>
              <a:gd name="connsiteX4" fmla="*/ 0 w 7302321"/>
              <a:gd name="connsiteY4" fmla="*/ 0 h 862885"/>
              <a:gd name="connsiteX0" fmla="*/ 695459 w 7302321"/>
              <a:gd name="connsiteY0" fmla="*/ 25758 h 862885"/>
              <a:gd name="connsiteX1" fmla="*/ 7302321 w 7302321"/>
              <a:gd name="connsiteY1" fmla="*/ 0 h 862885"/>
              <a:gd name="connsiteX2" fmla="*/ 7302321 w 7302321"/>
              <a:gd name="connsiteY2" fmla="*/ 837127 h 862885"/>
              <a:gd name="connsiteX3" fmla="*/ 0 w 7302321"/>
              <a:gd name="connsiteY3" fmla="*/ 862885 h 862885"/>
              <a:gd name="connsiteX4" fmla="*/ 695459 w 7302321"/>
              <a:gd name="connsiteY4" fmla="*/ 25758 h 862885"/>
              <a:gd name="connsiteX0" fmla="*/ 695459 w 7302321"/>
              <a:gd name="connsiteY0" fmla="*/ 25758 h 862885"/>
              <a:gd name="connsiteX1" fmla="*/ 7302321 w 7302321"/>
              <a:gd name="connsiteY1" fmla="*/ 0 h 862885"/>
              <a:gd name="connsiteX2" fmla="*/ 6568225 w 7302321"/>
              <a:gd name="connsiteY2" fmla="*/ 798491 h 862885"/>
              <a:gd name="connsiteX3" fmla="*/ 0 w 7302321"/>
              <a:gd name="connsiteY3" fmla="*/ 862885 h 862885"/>
              <a:gd name="connsiteX4" fmla="*/ 695459 w 7302321"/>
              <a:gd name="connsiteY4" fmla="*/ 25758 h 862885"/>
              <a:gd name="connsiteX0" fmla="*/ 695459 w 6954592"/>
              <a:gd name="connsiteY0" fmla="*/ 25758 h 862885"/>
              <a:gd name="connsiteX1" fmla="*/ 6954592 w 6954592"/>
              <a:gd name="connsiteY1" fmla="*/ 0 h 862885"/>
              <a:gd name="connsiteX2" fmla="*/ 6568225 w 6954592"/>
              <a:gd name="connsiteY2" fmla="*/ 798491 h 862885"/>
              <a:gd name="connsiteX3" fmla="*/ 0 w 6954592"/>
              <a:gd name="connsiteY3" fmla="*/ 862885 h 862885"/>
              <a:gd name="connsiteX4" fmla="*/ 695459 w 6954592"/>
              <a:gd name="connsiteY4" fmla="*/ 25758 h 86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4592" h="862885">
                <a:moveTo>
                  <a:pt x="695459" y="25758"/>
                </a:moveTo>
                <a:lnTo>
                  <a:pt x="6954592" y="0"/>
                </a:lnTo>
                <a:lnTo>
                  <a:pt x="6568225" y="798491"/>
                </a:lnTo>
                <a:lnTo>
                  <a:pt x="0" y="862885"/>
                </a:lnTo>
                <a:lnTo>
                  <a:pt x="695459" y="25758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1686" y="4906499"/>
            <a:ext cx="10156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 বা সিপিইউ এর বিভিন্ন </a:t>
            </a:r>
            <a:r>
              <a:rPr lang="bn-BD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 বর্ণনা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29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936" y="176493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SutonnyMJ" pitchFamily="2" charset="0"/>
              </a:rPr>
              <a:t>Kw¤úDUvi</a:t>
            </a:r>
            <a:r>
              <a:rPr lang="en-US" sz="8800" b="1" dirty="0" smtClean="0">
                <a:solidFill>
                  <a:srgbClr val="FF0000"/>
                </a:solidFill>
                <a:latin typeface="SutonnyMJ" pitchFamily="2" charset="0"/>
              </a:rPr>
              <a:t> I Z_¨ cÖhyw³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4" y="1374444"/>
            <a:ext cx="6457096" cy="3825354"/>
          </a:xfrm>
        </p:spPr>
      </p:pic>
    </p:spTree>
    <p:extLst>
      <p:ext uri="{BB962C8B-B14F-4D97-AF65-F5344CB8AC3E}">
        <p14:creationId xmlns:p14="http://schemas.microsoft.com/office/powerpoint/2010/main" val="330335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053385" y="1357537"/>
            <a:ext cx="4544703" cy="33918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তথ্য প্রযুক্তি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bn-IN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endParaRPr lang="bn-IN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75736" y="240445"/>
            <a:ext cx="3700000" cy="10215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64" y="3864287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3189" y="476518"/>
            <a:ext cx="8220745" cy="618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68948" y="5135985"/>
            <a:ext cx="2479470" cy="888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Keyboard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95483" y="5135984"/>
            <a:ext cx="1970066" cy="888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Ram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69794" y="5135986"/>
            <a:ext cx="2966527" cy="863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Harddisk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68948" y="5135984"/>
            <a:ext cx="2479470" cy="888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95483" y="5111202"/>
            <a:ext cx="2084392" cy="888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69793" y="5111202"/>
            <a:ext cx="2966527" cy="1006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1525774"/>
            <a:ext cx="3379972" cy="2249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69" y="1525774"/>
            <a:ext cx="3463771" cy="1804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113" y="1558485"/>
            <a:ext cx="2466975" cy="16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3477 -0.24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2734 -0.242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07774 -0.25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856096" y="2169994"/>
            <a:ext cx="8011235" cy="856541"/>
          </a:xfrm>
          <a:prstGeom prst="fram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173708" y="407963"/>
            <a:ext cx="8584441" cy="13645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3029" y="2335237"/>
            <a:ext cx="10199077" cy="3533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6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4" y="740705"/>
            <a:ext cx="3804241" cy="257796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4881093"/>
            <a:ext cx="12015989" cy="1171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যন্ত্রাংশ দিয়ে কম্পিউটার তৈরি করা হয় এদেরকে কম্পিউটার হার্ডওয়্যার বলে।যেমন-কীবোর্ড,মাউস,মনিটর,প্রিন্টার,র‍্যাম,রম,হার্ডডিস্ক।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1158149"/>
            <a:ext cx="3079211" cy="2049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33" y="920643"/>
            <a:ext cx="2352106" cy="25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>
          <a:xfrm>
            <a:off x="18934776" y="1934306"/>
            <a:ext cx="0" cy="767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488192" y="1954823"/>
            <a:ext cx="0" cy="746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2597" y="7866644"/>
            <a:ext cx="0" cy="861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01301" y="3727950"/>
            <a:ext cx="11784037" cy="2975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হলো কতকগুলো নির্দেশকৃত প্রোগ্রামের সমষ্টি যা কোন কাজ সম্পন্ন করার জন্য হার্ডওয়্যারকে সক্রিয় বা কর্মক্ষম করে।এটি কম্পিউটার ব্যবহারকারী এবং হার্ডওয়্যারের মধ্যে সংযোগ ক্ষেত্র হিসাবে কাজ করে।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49" y="405105"/>
            <a:ext cx="4174808" cy="27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422</Words>
  <Application>Microsoft Office PowerPoint</Application>
  <PresentationFormat>Widescreen</PresentationFormat>
  <Paragraphs>73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Kalpurush</vt:lpstr>
      <vt:lpstr>NikoshBAN</vt:lpstr>
      <vt:lpstr>SutonnyMJ</vt:lpstr>
      <vt:lpstr>Vrinda</vt:lpstr>
      <vt:lpstr>Office Theme</vt:lpstr>
      <vt:lpstr>PowerPoint Presentation</vt:lpstr>
      <vt:lpstr>PowerPoint Presentation</vt:lpstr>
      <vt:lpstr>Kw¤úDUvi I Z_¨ cÖhyw³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203</cp:revision>
  <dcterms:created xsi:type="dcterms:W3CDTF">2019-01-26T04:24:37Z</dcterms:created>
  <dcterms:modified xsi:type="dcterms:W3CDTF">2021-09-17T03:13:03Z</dcterms:modified>
</cp:coreProperties>
</file>