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1" r:id="rId2"/>
    <p:sldId id="272" r:id="rId3"/>
    <p:sldId id="273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C0F9-EB15-42D1-BFE4-265749C883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FDD57-E55A-4045-90A7-B8CED3D0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F9E85A-1B8D-4617-BEB0-2176D395201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965C6E-92EE-4985-BAE9-5DC05EE27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1462161"/>
            <a:ext cx="6438562" cy="2801490"/>
            <a:chOff x="-234234" y="-1605627"/>
            <a:chExt cx="10730937" cy="6663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234234" y="-1605627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18766" y="1726295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6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-ven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68" y="228600"/>
            <a:ext cx="4764616" cy="2744419"/>
          </a:xfrm>
          <a:prstGeom prst="rect">
            <a:avLst/>
          </a:prstGeom>
        </p:spPr>
      </p:pic>
      <p:pic>
        <p:nvPicPr>
          <p:cNvPr id="3" name="Picture 2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468" y="3505200"/>
            <a:ext cx="4764616" cy="304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140036" y="1517073"/>
            <a:ext cx="415636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347854" y="4800600"/>
            <a:ext cx="367146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533400"/>
            <a:ext cx="2743200" cy="2133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চুক্তি অংশীদারী ব্যবসায়ের মুল ভিত্তি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8182" y="3754582"/>
            <a:ext cx="2819400" cy="27986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চুক্তি লিখিত বা মৌখিক হতে পারে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528" y="326146"/>
            <a:ext cx="4648200" cy="295045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029200" y="12954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181600" y="5029200"/>
            <a:ext cx="304800" cy="2440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326147"/>
            <a:ext cx="3048000" cy="29504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নিবন্ধন বাধ্যতামূলক নয়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7291" y="3944905"/>
            <a:ext cx="2895600" cy="27122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নিবন্ধনকৃত 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বেশী সুবিধা ভোগ করে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Premier Bank's 19th AG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" y="3809999"/>
            <a:ext cx="4648200" cy="28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286000"/>
            <a:ext cx="22860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ব্যবসায়ের সুবিধা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33800" y="408709"/>
            <a:ext cx="1752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 গঠন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58937" y="4890655"/>
            <a:ext cx="1769918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 বন্টন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1132609"/>
            <a:ext cx="1676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 মূলধন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4100" y="3567544"/>
            <a:ext cx="1638300" cy="1690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ঝুঁকি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47800" y="1495425"/>
            <a:ext cx="1740477" cy="158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 গ্রহন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26177" y="3747655"/>
            <a:ext cx="1872096" cy="1662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সীমিত দায়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2" idx="0"/>
          </p:cNvCxnSpPr>
          <p:nvPr/>
        </p:nvCxnSpPr>
        <p:spPr>
          <a:xfrm flipV="1">
            <a:off x="4724400" y="1932710"/>
            <a:ext cx="0" cy="353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15000" y="24384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89468" y="3726873"/>
            <a:ext cx="344632" cy="159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4343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33958" y="3726873"/>
            <a:ext cx="328630" cy="243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88277" y="2743200"/>
            <a:ext cx="393123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8392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352800"/>
            <a:ext cx="8839200" cy="1676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ব্যবসায়ের 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 ও অসুবিধা গুলো লিখ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" y="332508"/>
            <a:ext cx="8278091" cy="11914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709" y="1676400"/>
            <a:ext cx="6210300" cy="9804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 কত সালের আইন দ্বারা পরিচালিত হয়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1676400"/>
            <a:ext cx="1524000" cy="9804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১৯৩২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732" y="2971801"/>
            <a:ext cx="6210300" cy="10460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 কত 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 সদস্য নিয়ে গঠিত </a:t>
            </a:r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2018" y="2971801"/>
            <a:ext cx="1524001" cy="10460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4343400"/>
            <a:ext cx="6210300" cy="9242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ব্যাংকিং অংশীদারী </a:t>
            </a:r>
            <a:r>
              <a:rPr lang="bn-BD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কত জন সদস্য নিয়ে গঠিত হয়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4343401"/>
            <a:ext cx="1600200" cy="924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368" y="5638800"/>
            <a:ext cx="6210300" cy="9188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নিবন্ধন কি বাধ্যতামূলক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5638800"/>
            <a:ext cx="1600200" cy="9188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বাধ্যতামূলক নয়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429000"/>
            <a:ext cx="8382000" cy="685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419600"/>
            <a:ext cx="83820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ব্যবসায়ের বৈশিষ্ট্য গুলো লিখ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562600"/>
            <a:ext cx="8382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ব্যবসায়ের সুবিধা ও অসুবিধা গুলো লিখ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8893" y="2019178"/>
            <a:ext cx="3147549" cy="133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438400" y="152400"/>
            <a:ext cx="4288536" cy="17922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56319" y="2133600"/>
            <a:ext cx="679585" cy="11405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411523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93579" y="2377998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45" y="3256986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98343" y="1850232"/>
            <a:ext cx="4823951" cy="14196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8625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7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4" y="2614132"/>
            <a:ext cx="2159758" cy="266363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395834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2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03" y="989620"/>
            <a:ext cx="7053542" cy="10503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err="1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3" y="1888083"/>
            <a:ext cx="4842822" cy="28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7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40039" y="1875403"/>
            <a:ext cx="3408527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r>
              <a:rPr lang="bn-BD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</a:t>
            </a:r>
            <a:r>
              <a:rPr lang="bn-BD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100" dirty="0" smtClean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সময়ঃ </a:t>
            </a:r>
            <a:r>
              <a:rPr lang="bn-IN" sz="2100" dirty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৫০ মিনিট।</a:t>
            </a:r>
          </a:p>
          <a:p>
            <a:pPr algn="ctr"/>
            <a:r>
              <a:rPr lang="bn-IN" sz="2100" dirty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 তারিখঃ </a:t>
            </a:r>
            <a:r>
              <a:rPr lang="en-US" sz="2100" dirty="0" smtClean="0">
                <a:solidFill>
                  <a:srgbClr val="FF0000"/>
                </a:solidFill>
                <a:latin typeface="MuhuriMJ" pitchFamily="2" charset="0"/>
                <a:cs typeface="NikoshBAN" pitchFamily="2" charset="0"/>
              </a:rPr>
              <a:t>17/০9/২০২১</a:t>
            </a:r>
            <a:r>
              <a:rPr lang="bn-IN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21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1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135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23" y="3755465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78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Callout 1"/>
          <p:cNvSpPr/>
          <p:nvPr/>
        </p:nvSpPr>
        <p:spPr>
          <a:xfrm>
            <a:off x="5105400" y="0"/>
            <a:ext cx="3733800" cy="320040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১৯৩২ সালের অংশীদারি আইনে ব্যবসায়ের জন্য কয়েক জন সদস্য চুক্তিবদ্ধ হয়।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3616037"/>
            <a:ext cx="4762500" cy="2819400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5105400" y="3429000"/>
            <a:ext cx="3733800" cy="3124200"/>
          </a:xfrm>
          <a:prstGeom prst="leftArrowCallou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সাধারন অংশীদারি ব্যবসায় ২০ জন সদস্য এবং ব্যাংকিং ব্যবসায় ১০ জন সদস্য  নিয়ে পরিচালিত হয়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। 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GP, US-Bangla Airlines launch joint partnership - Busines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5" y="0"/>
            <a:ext cx="492848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620000" cy="1905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</a:p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276600"/>
            <a:ext cx="7772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290945"/>
            <a:ext cx="41148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04109"/>
            <a:ext cx="81915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971800"/>
            <a:ext cx="81915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বৈশিষ্ট্য বলতে পারবে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142509"/>
            <a:ext cx="8191499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ব্যবসায়ের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 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223164"/>
            <a:ext cx="8191499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অংশীদারী ব্যবসায়ের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95300" y="114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n-BD" sz="36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অংশীদারি ব্যবসায়ের বৈশিষ্ট্যঃ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25780" y="1484222"/>
            <a:ext cx="1920240" cy="1373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628900" y="1867281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6700" y="1754350"/>
            <a:ext cx="1905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eclaim-packaged-accounts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991481"/>
            <a:ext cx="2305050" cy="1751838"/>
          </a:xfrm>
          <a:prstGeom prst="rect">
            <a:avLst/>
          </a:prstGeom>
        </p:spPr>
      </p:pic>
      <p:pic>
        <p:nvPicPr>
          <p:cNvPr id="7" name="Picture 6" descr="indexsh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086481"/>
            <a:ext cx="21621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6100" y="1791081"/>
            <a:ext cx="2057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52700" y="3696081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16"/>
          <p:cNvSpPr txBox="1"/>
          <p:nvPr/>
        </p:nvSpPr>
        <p:spPr>
          <a:xfrm>
            <a:off x="4000500" y="3583150"/>
            <a:ext cx="2743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সদস্য সংখ্যা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6819900" y="3583150"/>
            <a:ext cx="2209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 - ২০ জন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00300" y="5790212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27"/>
          <p:cNvSpPr txBox="1"/>
          <p:nvPr/>
        </p:nvSpPr>
        <p:spPr>
          <a:xfrm>
            <a:off x="3771900" y="5716750"/>
            <a:ext cx="27051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সদস্য সংখ্যা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6743700" y="5640550"/>
            <a:ext cx="2209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 - ১০ জন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52400" y="457200"/>
            <a:ext cx="2743200" cy="11944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124200" y="5562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715000" y="55626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27"/>
          <p:cNvSpPr txBox="1"/>
          <p:nvPr/>
        </p:nvSpPr>
        <p:spPr>
          <a:xfrm>
            <a:off x="3810000" y="5525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নিবন্ধন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8"/>
          <p:cNvSpPr txBox="1"/>
          <p:nvPr/>
        </p:nvSpPr>
        <p:spPr>
          <a:xfrm>
            <a:off x="6477000" y="5449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বাধ্যতামূলক নয়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Rakib Business Associates Fi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105400"/>
            <a:ext cx="26193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460897" y="304799"/>
            <a:ext cx="82296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অংশীদারি ব্যবসায়ের বৈশিষ্ট্যঃ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280297" y="2114549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575697" y="200161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মুনাফা অর্জন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7242697" y="200161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অধিক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dt-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97" y="1523999"/>
            <a:ext cx="2762250" cy="1657350"/>
          </a:xfrm>
          <a:prstGeom prst="ellipse">
            <a:avLst/>
          </a:prstGeom>
          <a:solidFill>
            <a:schemeClr val="bg1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ight Arrow 11"/>
          <p:cNvSpPr/>
          <p:nvPr/>
        </p:nvSpPr>
        <p:spPr>
          <a:xfrm>
            <a:off x="3165997" y="4019574"/>
            <a:ext cx="990600" cy="43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6"/>
          <p:cNvSpPr txBox="1"/>
          <p:nvPr/>
        </p:nvSpPr>
        <p:spPr>
          <a:xfrm>
            <a:off x="4156597" y="39433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পারস্পরিক আস্থা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7585597" y="390664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নিবিড়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823597" y="3943374"/>
            <a:ext cx="762000" cy="51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friendshi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97" y="3257575"/>
            <a:ext cx="2552700" cy="1790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ight Arrow 16"/>
          <p:cNvSpPr/>
          <p:nvPr/>
        </p:nvSpPr>
        <p:spPr>
          <a:xfrm>
            <a:off x="6785497" y="2057399"/>
            <a:ext cx="762000" cy="51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9439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230</Words>
  <Application>Microsoft Office PowerPoint</Application>
  <PresentationFormat>On-screen Show (4:3)</PresentationFormat>
  <Paragraphs>70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Georgia</vt:lpstr>
      <vt:lpstr>Kalpurush</vt:lpstr>
      <vt:lpstr>MuhuriMJ</vt:lpstr>
      <vt:lpstr>NikoshBAN</vt:lpstr>
      <vt:lpstr>SutonnyMJ</vt:lpstr>
      <vt:lpstr>Trebuchet MS</vt:lpstr>
      <vt:lpstr>Vrinda</vt:lpstr>
      <vt:lpstr>Webdings</vt:lpstr>
      <vt:lpstr>Slipstream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Dell</cp:lastModifiedBy>
  <cp:revision>12</cp:revision>
  <dcterms:created xsi:type="dcterms:W3CDTF">2020-04-19T09:57:36Z</dcterms:created>
  <dcterms:modified xsi:type="dcterms:W3CDTF">2021-09-17T03:57:47Z</dcterms:modified>
</cp:coreProperties>
</file>