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8" r:id="rId2"/>
    <p:sldId id="279" r:id="rId3"/>
    <p:sldId id="280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CBB3A-BFE8-468B-B10B-934FE144D5D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FA316-916D-47AA-9AF1-558E6720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5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5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8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FA316-916D-47AA-9AF1-558E6720E9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FA316-916D-47AA-9AF1-558E6720E9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3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96C2-0850-462A-9D76-C6808D2CE10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4296C2-0850-462A-9D76-C6808D2CE10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6600FF-E16E-4FEF-A0F4-4E1E475339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1049" y="1434012"/>
            <a:ext cx="6982513" cy="2831109"/>
            <a:chOff x="-378819" y="-1672585"/>
            <a:chExt cx="11637522" cy="67342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378819" y="-1672585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80766" y="1729792"/>
              <a:ext cx="5777937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60584" y="2470491"/>
            <a:ext cx="70795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0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66851"/>
            <a:ext cx="4488656" cy="3305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66851"/>
            <a:ext cx="4157661" cy="3305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4298" y="436523"/>
            <a:ext cx="5538788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ব্যবসায়:বায়িং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হাউজ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56022"/>
            <a:ext cx="85344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বায়ারের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পালনকারী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9616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" y="1614488"/>
            <a:ext cx="4313635" cy="3057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9568"/>
            <a:ext cx="4429125" cy="3057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3298" y="228600"/>
            <a:ext cx="553878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ব্যবসায়:মার্চেন্ডাইজিং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56022"/>
            <a:ext cx="9144000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সাধনের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1898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725666"/>
            <a:ext cx="4343399" cy="3571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" y="725666"/>
            <a:ext cx="4670820" cy="3571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800600"/>
            <a:ext cx="8458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as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এক্সচেঞ্জ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28676"/>
            <a:ext cx="3943350" cy="3714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28676"/>
            <a:ext cx="4486275" cy="3714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029200"/>
            <a:ext cx="8001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ব্যবসায়:ক্ষুদ্র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ঋণ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2937"/>
            <a:ext cx="4338637" cy="2757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42936"/>
            <a:ext cx="4419599" cy="2757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2" y="4000500"/>
            <a:ext cx="6210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2" y="999206"/>
            <a:ext cx="4113068" cy="3173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7527"/>
            <a:ext cx="3964922" cy="3177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4724400"/>
            <a:ext cx="7162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ব্যবসায়:আউটসোর্সিং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57226"/>
            <a:ext cx="6905627" cy="3829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876800"/>
            <a:ext cx="7848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ব্যবসায়:কল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সেন্টার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85787"/>
            <a:ext cx="6986588" cy="2771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14726"/>
            <a:ext cx="6986588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71675"/>
            <a:ext cx="4543425" cy="3286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71675"/>
            <a:ext cx="4419599" cy="3286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801469"/>
            <a:ext cx="648414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ব্যবসায়:সফটওয়্যার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90749"/>
            <a:ext cx="4414838" cy="314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190748"/>
            <a:ext cx="4419599" cy="3143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953869"/>
            <a:ext cx="719613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ব্যবসায়:মোবাইল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সার্ভিসিং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72573" y="1257301"/>
            <a:ext cx="2775000" cy="5873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spc="38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8343" y="1844695"/>
            <a:ext cx="5568287" cy="3823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660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1350" dirty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200" dirty="0">
                <a:solidFill>
                  <a:srgbClr val="002060"/>
                </a:solidFill>
              </a:rPr>
              <a:t>Praneshcb7@gmail.com</a:t>
            </a:r>
            <a:endParaRPr lang="bn-IN" sz="105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44" y="2614132"/>
            <a:ext cx="2159758" cy="266363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0" y="3958348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0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14351"/>
            <a:ext cx="6286501" cy="368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648200"/>
            <a:ext cx="68199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ব্যবসায়:ফটোকপি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681286" y="328613"/>
            <a:ext cx="5443537" cy="928688"/>
          </a:xfrm>
          <a:prstGeom prst="wedgeEllipseCallout">
            <a:avLst>
              <a:gd name="adj1" fmla="val -49972"/>
              <a:gd name="adj2" fmla="val 11997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43114"/>
            <a:ext cx="8229598" cy="45243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দূরীকরণে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দলঃ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92D050"/>
                </a:solidFill>
                <a:latin typeface="NikoshBAN"/>
              </a:rPr>
              <a:t>?</a:t>
            </a:r>
            <a:r>
              <a:rPr lang="en-US" sz="3600" dirty="0">
                <a:solidFill>
                  <a:srgbClr val="7030A0"/>
                </a:solidFill>
                <a:latin typeface="NikoshBAN"/>
              </a:rPr>
              <a:t> 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214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Brace 1"/>
          <p:cNvSpPr/>
          <p:nvPr/>
        </p:nvSpPr>
        <p:spPr>
          <a:xfrm>
            <a:off x="2542309" y="990600"/>
            <a:ext cx="3983182" cy="855952"/>
          </a:xfrm>
          <a:prstGeom prst="brace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76200" y="2819400"/>
            <a:ext cx="8958262" cy="3033713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বায়িং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স্টক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এক্সচেঞ্জ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45" y="3256986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98343" y="1850232"/>
            <a:ext cx="4823951" cy="14196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8625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625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703" y="989620"/>
            <a:ext cx="7053542" cy="105039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</a:rPr>
              <a:t>Kw¤úDUvi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</a:rPr>
              <a:t> I Z_¨ cÖhyw³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53" y="1888083"/>
            <a:ext cx="4842822" cy="2869016"/>
          </a:xfrm>
        </p:spPr>
      </p:pic>
    </p:spTree>
    <p:extLst>
      <p:ext uri="{BB962C8B-B14F-4D97-AF65-F5344CB8AC3E}">
        <p14:creationId xmlns:p14="http://schemas.microsoft.com/office/powerpoint/2010/main" val="267036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57400" y="1875403"/>
            <a:ext cx="4800599" cy="254391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-১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6802" y="1037584"/>
            <a:ext cx="2775000" cy="76616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23" y="3755465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89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486024" y="275960"/>
            <a:ext cx="513397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0" y="5935708"/>
            <a:ext cx="457200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4724401" y="5912625"/>
            <a:ext cx="430530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" y="1128712"/>
            <a:ext cx="4605337" cy="2300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" y="3635421"/>
            <a:ext cx="4605337" cy="2093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28712"/>
            <a:ext cx="4305302" cy="219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635421"/>
            <a:ext cx="4305301" cy="209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119" y="5363541"/>
            <a:ext cx="7243762" cy="10819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Internal Storage 2"/>
          <p:cNvSpPr/>
          <p:nvPr/>
        </p:nvSpPr>
        <p:spPr>
          <a:xfrm>
            <a:off x="1143000" y="358308"/>
            <a:ext cx="5715000" cy="876787"/>
          </a:xfrm>
          <a:prstGeom prst="flowChartInternal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BD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endParaRPr lang="en-US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9" y="1489542"/>
            <a:ext cx="7243762" cy="37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1400" y="857250"/>
            <a:ext cx="1789265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28625" y="1295400"/>
            <a:ext cx="8639175" cy="44815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IN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বিকাশমান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ব্যবসায়গুলোর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401443"/>
            <a:ext cx="782955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বৈধভাবে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528638"/>
            <a:ext cx="7658101" cy="35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9392" y="616894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44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257800"/>
            <a:ext cx="7486651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486651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218</TotalTime>
  <Words>215</Words>
  <Application>Microsoft Office PowerPoint</Application>
  <PresentationFormat>On-screen Show (4:3)</PresentationFormat>
  <Paragraphs>58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Candara</vt:lpstr>
      <vt:lpstr>Kalpurush</vt:lpstr>
      <vt:lpstr>NikoshBAN</vt:lpstr>
      <vt:lpstr>SutonnyMJ</vt:lpstr>
      <vt:lpstr>Symbol</vt:lpstr>
      <vt:lpstr>Vrinda</vt:lpstr>
      <vt:lpstr>Wingdings</vt:lpstr>
      <vt:lpstr>Waveform</vt:lpstr>
      <vt:lpstr>PowerPoint Presentation</vt:lpstr>
      <vt:lpstr>PowerPoint Presentation</vt:lpstr>
      <vt:lpstr>Kw¤úDUvi I Z_¨ cÖhyw³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Dell</cp:lastModifiedBy>
  <cp:revision>16</cp:revision>
  <dcterms:created xsi:type="dcterms:W3CDTF">2020-07-23T05:22:37Z</dcterms:created>
  <dcterms:modified xsi:type="dcterms:W3CDTF">2021-09-17T06:10:57Z</dcterms:modified>
</cp:coreProperties>
</file>