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E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BEA78-AD5A-4BE0-9B89-0159B9FB7B1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45D2BD-0C1B-4CD5-AA88-0B0CC6261543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রবীন্দ্রনাথ ঠাকুর</a:t>
          </a:r>
        </a:p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ছদ্মনাম-ভানুসিংহ ঠাকুর  </a:t>
          </a:r>
          <a:endParaRPr lang="en-GB" sz="2000" dirty="0">
            <a:latin typeface="NikoshBAN" pitchFamily="2" charset="0"/>
            <a:cs typeface="NikoshBAN" pitchFamily="2" charset="0"/>
          </a:endParaRPr>
        </a:p>
      </dgm:t>
    </dgm:pt>
    <dgm:pt modelId="{31CDF916-278A-48B5-908F-22A0325A17A0}" type="parTrans" cxnId="{B68042A2-7FBB-4DEB-A2AD-A99C97D5F27B}">
      <dgm:prSet/>
      <dgm:spPr/>
      <dgm:t>
        <a:bodyPr/>
        <a:lstStyle/>
        <a:p>
          <a:endParaRPr lang="en-GB"/>
        </a:p>
      </dgm:t>
    </dgm:pt>
    <dgm:pt modelId="{A38692BD-A547-461B-9985-9592E79585A6}" type="sibTrans" cxnId="{B68042A2-7FBB-4DEB-A2AD-A99C97D5F27B}">
      <dgm:prSet/>
      <dgm:spPr/>
      <dgm:t>
        <a:bodyPr/>
        <a:lstStyle/>
        <a:p>
          <a:endParaRPr lang="en-GB"/>
        </a:p>
      </dgm:t>
    </dgm:pt>
    <dgm:pt modelId="{6C366964-6EB7-496B-9C7F-F7B79BBD422A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জন্ম তারিখ-</a:t>
          </a:r>
        </a:p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৭ মে, ১৮৬১ খ্রি:  </a:t>
          </a:r>
        </a:p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২৫  বৈশাখ, ১২৬৮ বঙ্গাব্দ</a:t>
          </a:r>
          <a:endParaRPr lang="en-GB" sz="2000" dirty="0">
            <a:latin typeface="NikoshBAN" pitchFamily="2" charset="0"/>
            <a:cs typeface="NikoshBAN" pitchFamily="2" charset="0"/>
          </a:endParaRPr>
        </a:p>
      </dgm:t>
    </dgm:pt>
    <dgm:pt modelId="{7AAD4532-CB95-4AF9-84DD-632CC631E9E1}" type="parTrans" cxnId="{7CFE9947-6EC3-41C6-9E73-1D3927EDE3A0}">
      <dgm:prSet/>
      <dgm:spPr/>
      <dgm:t>
        <a:bodyPr/>
        <a:lstStyle/>
        <a:p>
          <a:endParaRPr lang="en-GB"/>
        </a:p>
      </dgm:t>
    </dgm:pt>
    <dgm:pt modelId="{114B0DDE-A04D-444C-9FB9-9379ABE5AC24}" type="sibTrans" cxnId="{7CFE9947-6EC3-41C6-9E73-1D3927EDE3A0}">
      <dgm:prSet/>
      <dgm:spPr/>
      <dgm:t>
        <a:bodyPr/>
        <a:lstStyle/>
        <a:p>
          <a:endParaRPr lang="en-GB"/>
        </a:p>
      </dgm:t>
    </dgm:pt>
    <dgm:pt modelId="{4C29F95D-D613-4E04-83AB-AC69F09CF2FC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জন্মস্থান-জোড়াসাঁকো,কলকাতা,ভারত</a:t>
          </a:r>
          <a:endParaRPr lang="en-GB" sz="2000" dirty="0">
            <a:latin typeface="NikoshBAN" pitchFamily="2" charset="0"/>
            <a:cs typeface="NikoshBAN" pitchFamily="2" charset="0"/>
          </a:endParaRPr>
        </a:p>
      </dgm:t>
    </dgm:pt>
    <dgm:pt modelId="{39B253C5-4FB2-441B-AA8C-BD6B8A229ECC}" type="parTrans" cxnId="{9FAEDB43-7A19-4E8A-AAC0-F0B43594260A}">
      <dgm:prSet/>
      <dgm:spPr/>
      <dgm:t>
        <a:bodyPr/>
        <a:lstStyle/>
        <a:p>
          <a:endParaRPr lang="en-GB"/>
        </a:p>
      </dgm:t>
    </dgm:pt>
    <dgm:pt modelId="{3BDB479B-FA9F-4DF9-860A-806BBBCDB88F}" type="sibTrans" cxnId="{9FAEDB43-7A19-4E8A-AAC0-F0B43594260A}">
      <dgm:prSet/>
      <dgm:spPr/>
      <dgm:t>
        <a:bodyPr/>
        <a:lstStyle/>
        <a:p>
          <a:endParaRPr lang="en-GB"/>
        </a:p>
      </dgm:t>
    </dgm:pt>
    <dgm:pt modelId="{D415D087-3AEA-4F4B-AD4D-5F29099AAF55}">
      <dgm:prSet phldrT="[Text]" custT="1"/>
      <dgm:spPr>
        <a:solidFill>
          <a:srgbClr val="0070C0"/>
        </a:solidFill>
      </dgm:spPr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কব্য-মানসী, সোনার তরী </a:t>
          </a:r>
        </a:p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উপন্যাস-গোরা, ঘরে-বাইরে</a:t>
          </a:r>
        </a:p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গল্পগ্রন্থ-গল্পগুচ্ছ,গল্পস্বল্প</a:t>
          </a:r>
        </a:p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নোবেল পুরস্কার-১৯১৩ </a:t>
          </a:r>
          <a:endParaRPr lang="en-GB" sz="2000" dirty="0">
            <a:latin typeface="NikoshBAN" pitchFamily="2" charset="0"/>
            <a:cs typeface="NikoshBAN" pitchFamily="2" charset="0"/>
          </a:endParaRPr>
        </a:p>
      </dgm:t>
    </dgm:pt>
    <dgm:pt modelId="{A947DD84-12F2-45DE-A92C-602C96AAC036}" type="parTrans" cxnId="{54C17A96-F199-4C19-A3C5-FBAA454382E7}">
      <dgm:prSet/>
      <dgm:spPr/>
      <dgm:t>
        <a:bodyPr/>
        <a:lstStyle/>
        <a:p>
          <a:endParaRPr lang="en-GB"/>
        </a:p>
      </dgm:t>
    </dgm:pt>
    <dgm:pt modelId="{DD6BF314-8F13-4077-A18B-810321655385}" type="sibTrans" cxnId="{54C17A96-F199-4C19-A3C5-FBAA454382E7}">
      <dgm:prSet/>
      <dgm:spPr/>
      <dgm:t>
        <a:bodyPr/>
        <a:lstStyle/>
        <a:p>
          <a:endParaRPr lang="en-GB"/>
        </a:p>
      </dgm:t>
    </dgm:pt>
    <dgm:pt modelId="{7B79A576-2D5B-4B62-AE6B-2E17D53D9A48}">
      <dgm:prSet phldrT="[Text]" custT="1"/>
      <dgm:spPr>
        <a:solidFill>
          <a:srgbClr val="C00000"/>
        </a:solidFill>
      </dgm:spPr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জীবনাবসান-</a:t>
          </a:r>
        </a:p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৭ আগস্ট, ১৯৪১ খ্রি: </a:t>
          </a:r>
        </a:p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২২ শ্রাবণ, ১৩৪৮বঙ্গাব্দ </a:t>
          </a:r>
          <a:endParaRPr lang="en-GB" sz="2000" dirty="0">
            <a:latin typeface="NikoshBAN" pitchFamily="2" charset="0"/>
            <a:cs typeface="NikoshBAN" pitchFamily="2" charset="0"/>
          </a:endParaRPr>
        </a:p>
      </dgm:t>
    </dgm:pt>
    <dgm:pt modelId="{3A24AED5-4CAC-4013-83ED-B1274FCC931F}" type="parTrans" cxnId="{47516191-E6CE-4052-9EDE-EDC2BB2D17EE}">
      <dgm:prSet/>
      <dgm:spPr/>
      <dgm:t>
        <a:bodyPr/>
        <a:lstStyle/>
        <a:p>
          <a:endParaRPr lang="en-GB"/>
        </a:p>
      </dgm:t>
    </dgm:pt>
    <dgm:pt modelId="{64C15BC0-EDCF-48C5-A979-F94DE9A7406F}" type="sibTrans" cxnId="{47516191-E6CE-4052-9EDE-EDC2BB2D17EE}">
      <dgm:prSet/>
      <dgm:spPr/>
      <dgm:t>
        <a:bodyPr/>
        <a:lstStyle/>
        <a:p>
          <a:endParaRPr lang="en-GB"/>
        </a:p>
      </dgm:t>
    </dgm:pt>
    <dgm:pt modelId="{72620C31-075D-4D70-AE8B-001811E6E9BC}" type="pres">
      <dgm:prSet presAssocID="{E1ABEA78-AD5A-4BE0-9B89-0159B9FB7B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485A87-469D-4FC4-B38D-1DBD566F7158}" type="pres">
      <dgm:prSet presAssocID="{0545D2BD-0C1B-4CD5-AA88-0B0CC6261543}" presName="node" presStyleLbl="node1" presStyleIdx="0" presStyleCnt="5" custScaleX="121847" custScaleY="102806" custRadScaleRad="95600" custRadScaleInc="1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8C3E6A-418C-43BF-8A6D-7DE543627F1E}" type="pres">
      <dgm:prSet presAssocID="{A38692BD-A547-461B-9985-9592E79585A6}" presName="sibTrans" presStyleLbl="sibTrans2D1" presStyleIdx="0" presStyleCnt="5"/>
      <dgm:spPr/>
      <dgm:t>
        <a:bodyPr/>
        <a:lstStyle/>
        <a:p>
          <a:endParaRPr lang="en-GB"/>
        </a:p>
      </dgm:t>
    </dgm:pt>
    <dgm:pt modelId="{C7659898-5210-4B04-8B1E-AB29C9A40D3D}" type="pres">
      <dgm:prSet presAssocID="{A38692BD-A547-461B-9985-9592E79585A6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D1F8B15B-2E5D-4248-A310-75232264A339}" type="pres">
      <dgm:prSet presAssocID="{6C366964-6EB7-496B-9C7F-F7B79BBD422A}" presName="node" presStyleLbl="node1" presStyleIdx="1" presStyleCnt="5" custScaleX="113706" custScaleY="107125" custRadScaleRad="101599" custRadScaleInc="305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F72873-C8C1-477A-9EE9-1D73E4E2BFC7}" type="pres">
      <dgm:prSet presAssocID="{114B0DDE-A04D-444C-9FB9-9379ABE5AC24}" presName="sibTrans" presStyleLbl="sibTrans2D1" presStyleIdx="1" presStyleCnt="5"/>
      <dgm:spPr/>
      <dgm:t>
        <a:bodyPr/>
        <a:lstStyle/>
        <a:p>
          <a:endParaRPr lang="en-GB"/>
        </a:p>
      </dgm:t>
    </dgm:pt>
    <dgm:pt modelId="{22E47947-69DD-4E86-893F-900014F4EEA1}" type="pres">
      <dgm:prSet presAssocID="{114B0DDE-A04D-444C-9FB9-9379ABE5AC24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BBF944EA-05AD-49A8-87F4-FC52FEA165E4}" type="pres">
      <dgm:prSet presAssocID="{4C29F95D-D613-4E04-83AB-AC69F09CF2FC}" presName="node" presStyleLbl="node1" presStyleIdx="2" presStyleCnt="5" custScaleX="125985" custScaleY="108491" custRadScaleRad="99245" custRadScaleInc="-58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D0DA2E-E82C-4669-ADFE-2545E928DDAE}" type="pres">
      <dgm:prSet presAssocID="{3BDB479B-FA9F-4DF9-860A-806BBBCDB88F}" presName="sibTrans" presStyleLbl="sibTrans2D1" presStyleIdx="2" presStyleCnt="5"/>
      <dgm:spPr/>
      <dgm:t>
        <a:bodyPr/>
        <a:lstStyle/>
        <a:p>
          <a:endParaRPr lang="en-GB"/>
        </a:p>
      </dgm:t>
    </dgm:pt>
    <dgm:pt modelId="{3E24BE55-4740-469F-9479-A8619DEDC963}" type="pres">
      <dgm:prSet presAssocID="{3BDB479B-FA9F-4DF9-860A-806BBBCDB88F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F3AEB8AE-B548-4BC0-929B-580DF015753F}" type="pres">
      <dgm:prSet presAssocID="{D415D087-3AEA-4F4B-AD4D-5F29099AAF55}" presName="node" presStyleLbl="node1" presStyleIdx="3" presStyleCnt="5" custScaleX="1591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00AF6D-8D6F-45C0-BECE-568A8ED05F5F}" type="pres">
      <dgm:prSet presAssocID="{DD6BF314-8F13-4077-A18B-810321655385}" presName="sibTrans" presStyleLbl="sibTrans2D1" presStyleIdx="3" presStyleCnt="5"/>
      <dgm:spPr/>
      <dgm:t>
        <a:bodyPr/>
        <a:lstStyle/>
        <a:p>
          <a:endParaRPr lang="en-GB"/>
        </a:p>
      </dgm:t>
    </dgm:pt>
    <dgm:pt modelId="{216C53E7-3C5D-4D0C-910F-19128BE2A204}" type="pres">
      <dgm:prSet presAssocID="{DD6BF314-8F13-4077-A18B-81032165538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1E18632A-5E0D-494E-87AB-CC4788D297D3}" type="pres">
      <dgm:prSet presAssocID="{7B79A576-2D5B-4B62-AE6B-2E17D53D9A48}" presName="node" presStyleLbl="node1" presStyleIdx="4" presStyleCnt="5" custScaleX="131967" custScaleY="1165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FE6FB6-BA10-4932-BA8C-9DC2749A1734}" type="pres">
      <dgm:prSet presAssocID="{64C15BC0-EDCF-48C5-A979-F94DE9A7406F}" presName="sibTrans" presStyleLbl="sibTrans2D1" presStyleIdx="4" presStyleCnt="5"/>
      <dgm:spPr/>
      <dgm:t>
        <a:bodyPr/>
        <a:lstStyle/>
        <a:p>
          <a:endParaRPr lang="en-GB"/>
        </a:p>
      </dgm:t>
    </dgm:pt>
    <dgm:pt modelId="{18F2D0C2-D643-4F76-A5B5-7EA428778644}" type="pres">
      <dgm:prSet presAssocID="{64C15BC0-EDCF-48C5-A979-F94DE9A7406F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716BF599-3436-496D-A824-182F7360024D}" type="presOf" srcId="{0545D2BD-0C1B-4CD5-AA88-0B0CC6261543}" destId="{60485A87-469D-4FC4-B38D-1DBD566F7158}" srcOrd="0" destOrd="0" presId="urn:microsoft.com/office/officeart/2005/8/layout/cycle2"/>
    <dgm:cxn modelId="{7CFE9947-6EC3-41C6-9E73-1D3927EDE3A0}" srcId="{E1ABEA78-AD5A-4BE0-9B89-0159B9FB7B1C}" destId="{6C366964-6EB7-496B-9C7F-F7B79BBD422A}" srcOrd="1" destOrd="0" parTransId="{7AAD4532-CB95-4AF9-84DD-632CC631E9E1}" sibTransId="{114B0DDE-A04D-444C-9FB9-9379ABE5AC24}"/>
    <dgm:cxn modelId="{A6035620-2E39-4E5E-BE16-8A2C1688214E}" type="presOf" srcId="{D415D087-3AEA-4F4B-AD4D-5F29099AAF55}" destId="{F3AEB8AE-B548-4BC0-929B-580DF015753F}" srcOrd="0" destOrd="0" presId="urn:microsoft.com/office/officeart/2005/8/layout/cycle2"/>
    <dgm:cxn modelId="{54C17A96-F199-4C19-A3C5-FBAA454382E7}" srcId="{E1ABEA78-AD5A-4BE0-9B89-0159B9FB7B1C}" destId="{D415D087-3AEA-4F4B-AD4D-5F29099AAF55}" srcOrd="3" destOrd="0" parTransId="{A947DD84-12F2-45DE-A92C-602C96AAC036}" sibTransId="{DD6BF314-8F13-4077-A18B-810321655385}"/>
    <dgm:cxn modelId="{47516191-E6CE-4052-9EDE-EDC2BB2D17EE}" srcId="{E1ABEA78-AD5A-4BE0-9B89-0159B9FB7B1C}" destId="{7B79A576-2D5B-4B62-AE6B-2E17D53D9A48}" srcOrd="4" destOrd="0" parTransId="{3A24AED5-4CAC-4013-83ED-B1274FCC931F}" sibTransId="{64C15BC0-EDCF-48C5-A979-F94DE9A7406F}"/>
    <dgm:cxn modelId="{C98B3764-45AA-4FF9-9FEC-C04B480ABFFB}" type="presOf" srcId="{114B0DDE-A04D-444C-9FB9-9379ABE5AC24}" destId="{22E47947-69DD-4E86-893F-900014F4EEA1}" srcOrd="1" destOrd="0" presId="urn:microsoft.com/office/officeart/2005/8/layout/cycle2"/>
    <dgm:cxn modelId="{2931ADC0-DDE3-46D8-B7DA-395A7B43D427}" type="presOf" srcId="{7B79A576-2D5B-4B62-AE6B-2E17D53D9A48}" destId="{1E18632A-5E0D-494E-87AB-CC4788D297D3}" srcOrd="0" destOrd="0" presId="urn:microsoft.com/office/officeart/2005/8/layout/cycle2"/>
    <dgm:cxn modelId="{2AFAF28A-47DB-414F-8C24-38C639D6C5FC}" type="presOf" srcId="{64C15BC0-EDCF-48C5-A979-F94DE9A7406F}" destId="{C0FE6FB6-BA10-4932-BA8C-9DC2749A1734}" srcOrd="0" destOrd="0" presId="urn:microsoft.com/office/officeart/2005/8/layout/cycle2"/>
    <dgm:cxn modelId="{7AC8F75A-323A-4670-9585-BDB92EA05CA1}" type="presOf" srcId="{64C15BC0-EDCF-48C5-A979-F94DE9A7406F}" destId="{18F2D0C2-D643-4F76-A5B5-7EA428778644}" srcOrd="1" destOrd="0" presId="urn:microsoft.com/office/officeart/2005/8/layout/cycle2"/>
    <dgm:cxn modelId="{BCCF3D2F-7C8E-4C55-A528-CCC5CD991D82}" type="presOf" srcId="{6C366964-6EB7-496B-9C7F-F7B79BBD422A}" destId="{D1F8B15B-2E5D-4248-A310-75232264A339}" srcOrd="0" destOrd="0" presId="urn:microsoft.com/office/officeart/2005/8/layout/cycle2"/>
    <dgm:cxn modelId="{B1861703-D73F-43C4-A357-969CCC182897}" type="presOf" srcId="{4C29F95D-D613-4E04-83AB-AC69F09CF2FC}" destId="{BBF944EA-05AD-49A8-87F4-FC52FEA165E4}" srcOrd="0" destOrd="0" presId="urn:microsoft.com/office/officeart/2005/8/layout/cycle2"/>
    <dgm:cxn modelId="{2F83D6B1-ED6F-4A46-945C-308D726A70F0}" type="presOf" srcId="{E1ABEA78-AD5A-4BE0-9B89-0159B9FB7B1C}" destId="{72620C31-075D-4D70-AE8B-001811E6E9BC}" srcOrd="0" destOrd="0" presId="urn:microsoft.com/office/officeart/2005/8/layout/cycle2"/>
    <dgm:cxn modelId="{2723D0E6-99E3-41B7-A6DF-DC24FF27617E}" type="presOf" srcId="{3BDB479B-FA9F-4DF9-860A-806BBBCDB88F}" destId="{3E24BE55-4740-469F-9479-A8619DEDC963}" srcOrd="1" destOrd="0" presId="urn:microsoft.com/office/officeart/2005/8/layout/cycle2"/>
    <dgm:cxn modelId="{F795F3DB-B0AE-40D2-9873-3011E568787C}" type="presOf" srcId="{DD6BF314-8F13-4077-A18B-810321655385}" destId="{D600AF6D-8D6F-45C0-BECE-568A8ED05F5F}" srcOrd="0" destOrd="0" presId="urn:microsoft.com/office/officeart/2005/8/layout/cycle2"/>
    <dgm:cxn modelId="{B68042A2-7FBB-4DEB-A2AD-A99C97D5F27B}" srcId="{E1ABEA78-AD5A-4BE0-9B89-0159B9FB7B1C}" destId="{0545D2BD-0C1B-4CD5-AA88-0B0CC6261543}" srcOrd="0" destOrd="0" parTransId="{31CDF916-278A-48B5-908F-22A0325A17A0}" sibTransId="{A38692BD-A547-461B-9985-9592E79585A6}"/>
    <dgm:cxn modelId="{439C73D9-585D-438E-B8FC-2A94071DD920}" type="presOf" srcId="{114B0DDE-A04D-444C-9FB9-9379ABE5AC24}" destId="{89F72873-C8C1-477A-9EE9-1D73E4E2BFC7}" srcOrd="0" destOrd="0" presId="urn:microsoft.com/office/officeart/2005/8/layout/cycle2"/>
    <dgm:cxn modelId="{95D83E64-B289-44CC-A3A7-0AB9C72D2B1B}" type="presOf" srcId="{DD6BF314-8F13-4077-A18B-810321655385}" destId="{216C53E7-3C5D-4D0C-910F-19128BE2A204}" srcOrd="1" destOrd="0" presId="urn:microsoft.com/office/officeart/2005/8/layout/cycle2"/>
    <dgm:cxn modelId="{0268DE7B-82A3-4924-AEF3-3E529C55E6AF}" type="presOf" srcId="{A38692BD-A547-461B-9985-9592E79585A6}" destId="{518C3E6A-418C-43BF-8A6D-7DE543627F1E}" srcOrd="0" destOrd="0" presId="urn:microsoft.com/office/officeart/2005/8/layout/cycle2"/>
    <dgm:cxn modelId="{7828FD35-2075-4CF2-9B45-CA032F7F78F3}" type="presOf" srcId="{A38692BD-A547-461B-9985-9592E79585A6}" destId="{C7659898-5210-4B04-8B1E-AB29C9A40D3D}" srcOrd="1" destOrd="0" presId="urn:microsoft.com/office/officeart/2005/8/layout/cycle2"/>
    <dgm:cxn modelId="{8CD07684-C72C-4896-96E3-D385F3BF5A0F}" type="presOf" srcId="{3BDB479B-FA9F-4DF9-860A-806BBBCDB88F}" destId="{8CD0DA2E-E82C-4669-ADFE-2545E928DDAE}" srcOrd="0" destOrd="0" presId="urn:microsoft.com/office/officeart/2005/8/layout/cycle2"/>
    <dgm:cxn modelId="{9FAEDB43-7A19-4E8A-AAC0-F0B43594260A}" srcId="{E1ABEA78-AD5A-4BE0-9B89-0159B9FB7B1C}" destId="{4C29F95D-D613-4E04-83AB-AC69F09CF2FC}" srcOrd="2" destOrd="0" parTransId="{39B253C5-4FB2-441B-AA8C-BD6B8A229ECC}" sibTransId="{3BDB479B-FA9F-4DF9-860A-806BBBCDB88F}"/>
    <dgm:cxn modelId="{7ECB9EBF-CFA1-4C4C-B865-0F8037FD1976}" type="presParOf" srcId="{72620C31-075D-4D70-AE8B-001811E6E9BC}" destId="{60485A87-469D-4FC4-B38D-1DBD566F7158}" srcOrd="0" destOrd="0" presId="urn:microsoft.com/office/officeart/2005/8/layout/cycle2"/>
    <dgm:cxn modelId="{F9737E7B-8E00-4508-A71F-60B1ECAB9363}" type="presParOf" srcId="{72620C31-075D-4D70-AE8B-001811E6E9BC}" destId="{518C3E6A-418C-43BF-8A6D-7DE543627F1E}" srcOrd="1" destOrd="0" presId="urn:microsoft.com/office/officeart/2005/8/layout/cycle2"/>
    <dgm:cxn modelId="{57F2040D-7C8D-42D7-BCD4-843063FBD403}" type="presParOf" srcId="{518C3E6A-418C-43BF-8A6D-7DE543627F1E}" destId="{C7659898-5210-4B04-8B1E-AB29C9A40D3D}" srcOrd="0" destOrd="0" presId="urn:microsoft.com/office/officeart/2005/8/layout/cycle2"/>
    <dgm:cxn modelId="{73882BC2-A8E2-4B0D-81D9-B05CB5331D81}" type="presParOf" srcId="{72620C31-075D-4D70-AE8B-001811E6E9BC}" destId="{D1F8B15B-2E5D-4248-A310-75232264A339}" srcOrd="2" destOrd="0" presId="urn:microsoft.com/office/officeart/2005/8/layout/cycle2"/>
    <dgm:cxn modelId="{96D058B4-7CED-4736-BDC8-908F4C021143}" type="presParOf" srcId="{72620C31-075D-4D70-AE8B-001811E6E9BC}" destId="{89F72873-C8C1-477A-9EE9-1D73E4E2BFC7}" srcOrd="3" destOrd="0" presId="urn:microsoft.com/office/officeart/2005/8/layout/cycle2"/>
    <dgm:cxn modelId="{DCEE63AE-BA77-44D1-86C1-5CEA7779F3C6}" type="presParOf" srcId="{89F72873-C8C1-477A-9EE9-1D73E4E2BFC7}" destId="{22E47947-69DD-4E86-893F-900014F4EEA1}" srcOrd="0" destOrd="0" presId="urn:microsoft.com/office/officeart/2005/8/layout/cycle2"/>
    <dgm:cxn modelId="{72EB7CE0-52DF-4509-8C86-E4B02613315F}" type="presParOf" srcId="{72620C31-075D-4D70-AE8B-001811E6E9BC}" destId="{BBF944EA-05AD-49A8-87F4-FC52FEA165E4}" srcOrd="4" destOrd="0" presId="urn:microsoft.com/office/officeart/2005/8/layout/cycle2"/>
    <dgm:cxn modelId="{9635E4AC-6F0D-4974-863A-A0C663CC48F4}" type="presParOf" srcId="{72620C31-075D-4D70-AE8B-001811E6E9BC}" destId="{8CD0DA2E-E82C-4669-ADFE-2545E928DDAE}" srcOrd="5" destOrd="0" presId="urn:microsoft.com/office/officeart/2005/8/layout/cycle2"/>
    <dgm:cxn modelId="{EBB9BC14-2BB5-4B90-88E8-70DE85EC7042}" type="presParOf" srcId="{8CD0DA2E-E82C-4669-ADFE-2545E928DDAE}" destId="{3E24BE55-4740-469F-9479-A8619DEDC963}" srcOrd="0" destOrd="0" presId="urn:microsoft.com/office/officeart/2005/8/layout/cycle2"/>
    <dgm:cxn modelId="{08F97004-CD65-4909-ACB8-A8DE0DDF3E99}" type="presParOf" srcId="{72620C31-075D-4D70-AE8B-001811E6E9BC}" destId="{F3AEB8AE-B548-4BC0-929B-580DF015753F}" srcOrd="6" destOrd="0" presId="urn:microsoft.com/office/officeart/2005/8/layout/cycle2"/>
    <dgm:cxn modelId="{B4C1AC26-3AA2-49A6-9073-272BB181E5D7}" type="presParOf" srcId="{72620C31-075D-4D70-AE8B-001811E6E9BC}" destId="{D600AF6D-8D6F-45C0-BECE-568A8ED05F5F}" srcOrd="7" destOrd="0" presId="urn:microsoft.com/office/officeart/2005/8/layout/cycle2"/>
    <dgm:cxn modelId="{6A2EB5FC-CA21-4325-AC94-EA54544B9805}" type="presParOf" srcId="{D600AF6D-8D6F-45C0-BECE-568A8ED05F5F}" destId="{216C53E7-3C5D-4D0C-910F-19128BE2A204}" srcOrd="0" destOrd="0" presId="urn:microsoft.com/office/officeart/2005/8/layout/cycle2"/>
    <dgm:cxn modelId="{F1C18B60-EB57-4BCC-B52E-89B6B73D27CE}" type="presParOf" srcId="{72620C31-075D-4D70-AE8B-001811E6E9BC}" destId="{1E18632A-5E0D-494E-87AB-CC4788D297D3}" srcOrd="8" destOrd="0" presId="urn:microsoft.com/office/officeart/2005/8/layout/cycle2"/>
    <dgm:cxn modelId="{45F92FDF-F746-4CF7-8FF4-52A11156CC0E}" type="presParOf" srcId="{72620C31-075D-4D70-AE8B-001811E6E9BC}" destId="{C0FE6FB6-BA10-4932-BA8C-9DC2749A1734}" srcOrd="9" destOrd="0" presId="urn:microsoft.com/office/officeart/2005/8/layout/cycle2"/>
    <dgm:cxn modelId="{9E587275-294D-4F5C-A529-02F357AADFE4}" type="presParOf" srcId="{C0FE6FB6-BA10-4932-BA8C-9DC2749A1734}" destId="{18F2D0C2-D643-4F76-A5B5-7EA42877864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8B710-BE5C-4C1A-BB77-10996309E9AC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97B39-0D8E-4D2B-9289-14A160C8E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1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D91E-7420-43F8-BC1D-585FB3A581E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338-6ACF-4CF4-ABB5-449359E0F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25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D91E-7420-43F8-BC1D-585FB3A581E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338-6ACF-4CF4-ABB5-449359E0F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03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D91E-7420-43F8-BC1D-585FB3A581E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338-6ACF-4CF4-ABB5-449359E0F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2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D91E-7420-43F8-BC1D-585FB3A581E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338-6ACF-4CF4-ABB5-449359E0F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4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D91E-7420-43F8-BC1D-585FB3A581E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338-6ACF-4CF4-ABB5-449359E0F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49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D91E-7420-43F8-BC1D-585FB3A581E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338-6ACF-4CF4-ABB5-449359E0F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9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D91E-7420-43F8-BC1D-585FB3A581E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338-6ACF-4CF4-ABB5-449359E0F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4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D91E-7420-43F8-BC1D-585FB3A581E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338-6ACF-4CF4-ABB5-449359E0F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40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D91E-7420-43F8-BC1D-585FB3A581E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338-6ACF-4CF4-ABB5-449359E0F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09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D91E-7420-43F8-BC1D-585FB3A581E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338-6ACF-4CF4-ABB5-449359E0F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36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D91E-7420-43F8-BC1D-585FB3A581E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338-6ACF-4CF4-ABB5-449359E0F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1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7D91E-7420-43F8-BC1D-585FB3A581E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A338-6ACF-4CF4-ABB5-449359E0F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48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" y="7793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640960" cy="6336703"/>
          </a:xfrm>
          <a:ln>
            <a:solidFill>
              <a:srgbClr val="FFFF00"/>
            </a:solidFill>
          </a:ln>
        </p:spPr>
        <p:txBody>
          <a:bodyPr>
            <a:prstTxWarp prst="textArchUpPour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9900" b="1" cap="all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9900" b="1" cap="all" dirty="0" smtClean="0">
                <a:ln>
                  <a:solidFill>
                    <a:srgbClr val="FF0000"/>
                  </a:solidFill>
                </a:ln>
                <a:solidFill>
                  <a:srgbClr val="22EA3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19900" b="1" cap="all" dirty="0">
              <a:ln>
                <a:solidFill>
                  <a:srgbClr val="FF0000"/>
                </a:solidFill>
              </a:ln>
              <a:solidFill>
                <a:srgbClr val="22EA3A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3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1"/>
            <a:ext cx="4820963" cy="4883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01" y="32079"/>
            <a:ext cx="4269756" cy="4968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" y="5301207"/>
            <a:ext cx="9118848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সার্থক জনম আমার জন্মেছি এই দেশে 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সার্থক জনম, মা গো, তোমায় ভালোবেসে</a:t>
            </a:r>
            <a:endParaRPr lang="en-GB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611247" cy="4824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44469"/>
            <a:ext cx="9183246" cy="20005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জানিনে তোর ধনরতন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আছে কী না রানির মতন,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শুধু জানি আমার অঙ্গ জুড়ায় তোমার ছায়ায় এসে </a:t>
            </a:r>
          </a:p>
          <a:p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6632"/>
            <a:ext cx="4445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9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960440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717886"/>
            <a:ext cx="8136904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 বনেতে জানি নে ফুল </a:t>
            </a:r>
          </a:p>
          <a:p>
            <a:pPr algn="just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গন্ধে এমন করে আকুল, </a:t>
            </a:r>
          </a:p>
          <a:p>
            <a:pPr algn="just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 গগনে ওঠেরে চাঁদ এমন হাসি হেসে</a:t>
            </a:r>
            <a:endParaRPr lang="en-GB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03244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229200"/>
            <a:ext cx="813690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আঁখি মেলে তোমার আলো 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 আমার চোখ জুড়ালো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ওই আলোতে নয়ন রেখে মুদব নয়ন শেষে 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8680"/>
            <a:ext cx="388843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396044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6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4" y="188640"/>
            <a:ext cx="8229600" cy="1503040"/>
          </a:xfr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bn-IN" sz="67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IN" dirty="0" smtClean="0">
                <a:solidFill>
                  <a:schemeClr val="accent2"/>
                </a:solidFill>
              </a:rPr>
              <a:t/>
            </a:r>
            <a:br>
              <a:rPr lang="bn-IN" dirty="0" smtClean="0">
                <a:solidFill>
                  <a:schemeClr val="accent2"/>
                </a:solidFill>
              </a:rPr>
            </a:br>
            <a:r>
              <a:rPr lang="bn-IN" dirty="0">
                <a:solidFill>
                  <a:schemeClr val="accent2"/>
                </a:solidFill>
              </a:rPr>
              <a:t/>
            </a:r>
            <a:br>
              <a:rPr lang="bn-IN" dirty="0">
                <a:solidFill>
                  <a:schemeClr val="accent2"/>
                </a:solidFill>
              </a:rPr>
            </a:b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2915816" y="1931043"/>
            <a:ext cx="2592288" cy="12241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শব্দ অর্থ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323528" y="2996952"/>
            <a:ext cx="1944216" cy="1584176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সার্থক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262406" y="3147717"/>
            <a:ext cx="1944216" cy="1332148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7" name="Notched Right Arrow 6"/>
          <p:cNvSpPr/>
          <p:nvPr/>
        </p:nvSpPr>
        <p:spPr>
          <a:xfrm>
            <a:off x="328045" y="4905164"/>
            <a:ext cx="1944216" cy="1296144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মুদব</a:t>
            </a:r>
            <a:r>
              <a:rPr lang="bn-IN" sz="3600" dirty="0" smtClean="0"/>
              <a:t> 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8" name="Left Arrow 7"/>
          <p:cNvSpPr/>
          <p:nvPr/>
        </p:nvSpPr>
        <p:spPr>
          <a:xfrm>
            <a:off x="6364204" y="4897168"/>
            <a:ext cx="2036618" cy="122413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বুজব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84983"/>
            <a:ext cx="2705100" cy="1433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97169"/>
            <a:ext cx="2705100" cy="13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7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norm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068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দেশপ্রেমমূলক একটি ছড়া আবৃতি কর।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82089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8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8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8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কবির মন আকুল হয় কিসে ?</a:t>
            </a:r>
          </a:p>
          <a:p>
            <a:r>
              <a:rPr lang="bn-IN" sz="4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জন্মভূমি কবিতার উদ্দেশ্য কী ?</a:t>
            </a:r>
          </a:p>
          <a:p>
            <a:r>
              <a:rPr lang="bn-IN" sz="4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কার জনম সার্থক ?</a:t>
            </a:r>
          </a:p>
          <a:p>
            <a:r>
              <a:rPr lang="bn-IN" sz="4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কবির চোখ কি দেখে জুড়াল ?</a:t>
            </a:r>
          </a:p>
          <a:p>
            <a:r>
              <a:rPr lang="bn-IN" sz="4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গগনে চাঁদ কীভাবে ওঠে</a:t>
            </a:r>
            <a:endParaRPr lang="en-GB" sz="48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7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prstTxWarp prst="textButtonPour">
              <a:avLst/>
            </a:prstTxWarp>
          </a:bodyPr>
          <a:lstStyle/>
          <a:p>
            <a:pPr marL="0" indent="0">
              <a:buNone/>
            </a:pPr>
            <a: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কবিতায় জন্মভূমির প্রতি কবির মমত্ব ও দেশপ্রেমের গভীর আবেগ ফুটে উঠেছে বর্ননা কর । </a:t>
            </a:r>
            <a:endParaRPr lang="en-GB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6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GB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352928" cy="4824535"/>
          </a:xfrm>
        </p:spPr>
      </p:pic>
    </p:spTree>
    <p:extLst>
      <p:ext uri="{BB962C8B-B14F-4D97-AF65-F5344CB8AC3E}">
        <p14:creationId xmlns:p14="http://schemas.microsoft.com/office/powerpoint/2010/main" val="87705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bn-IN" sz="6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GB" sz="60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392488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ChevronInverted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bn-BD" sz="4800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অসীম চন্দ্র মন্ডল</a:t>
            </a:r>
            <a:endParaRPr lang="bn-IN" sz="4800" b="1" dirty="0" smtClean="0">
              <a:ln w="1905"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4800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sz="4800" b="1" dirty="0" smtClean="0">
              <a:ln w="1905"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800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নাশুখালি সোশ্যল ওয়েলফেয়ার হাইস্কুল</a:t>
            </a:r>
            <a:r>
              <a:rPr lang="bn-IN" sz="4800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800" b="1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800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মোল্লাহাট,বাগেরহাট</a:t>
            </a:r>
            <a:r>
              <a:rPr lang="bn-IN" sz="4800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 </a:t>
            </a:r>
          </a:p>
          <a:p>
            <a:pPr marL="0" indent="0" algn="ctr">
              <a:buNone/>
            </a:pPr>
            <a:r>
              <a:rPr lang="bn-BD" sz="4800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০১৭১৬৯০৬৯০৬</a:t>
            </a:r>
            <a:r>
              <a:rPr lang="bn-IN" sz="4800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01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002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normAutofit/>
          </a:bodyPr>
          <a:lstStyle/>
          <a:p>
            <a:r>
              <a:rPr lang="bn-IN" sz="6600" b="1" dirty="0" smtClean="0">
                <a:ln w="1905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GB" sz="6600" b="1" dirty="0">
              <a:ln w="1905">
                <a:solidFill>
                  <a:srgbClr val="0070C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শ্রেণীঃ- ষষ্ঠ </a:t>
            </a:r>
          </a:p>
          <a:p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বিষয়ঃ- বাংলা প্রথম</a:t>
            </a:r>
          </a:p>
          <a:p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কবিতাঃ- জন্মভূমি</a:t>
            </a:r>
          </a:p>
          <a:p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</a:p>
          <a:p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সময়ঃ-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45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</a:p>
          <a:p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তারিখঃ-১৯/০৫/২০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21</a:t>
            </a:r>
            <a:endParaRPr lang="bn-IN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960440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57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  <a:prstDash val="sysDash"/>
          </a:ln>
        </p:spPr>
        <p:style>
          <a:lnRef idx="2">
            <a:schemeClr val="dk1"/>
          </a:lnRef>
          <a:fillRef idx="1002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="1" spc="50" dirty="0" smtClean="0">
                <a:ln w="1143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GB" b="1" spc="50" dirty="0">
              <a:ln w="11430">
                <a:solidFill>
                  <a:srgbClr val="FFC00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 করতে পারবে । 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প্রতিপাদ্য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ব্যাখ্যা করতে পারবে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lang="bn-IN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কবিতায়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জন্মভূমির </a:t>
            </a:r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মমত্ব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দেশপ্রেমের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 </a:t>
            </a:r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IN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ফুটে উঠেছে তা নিরুপন করতে পারবে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জন্মভূমির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অপরূপ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বিশ্লেষন করতে পারবে</a:t>
            </a:r>
            <a:r>
              <a:rPr lang="en-US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3600" b="1" dirty="0">
              <a:ln w="1905">
                <a:solidFill>
                  <a:srgbClr val="FFC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bn-I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দেখতে পাচ্ছি ? </a:t>
            </a:r>
            <a:endParaRPr lang="en-GB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352928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683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002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b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bn-IN" sz="6000" b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6000" b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দেখতে পাচ্ছি ? </a:t>
            </a:r>
            <a:endParaRPr lang="en-GB" sz="6000" dirty="0">
              <a:ln w="1905"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08911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77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002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b="1" dirty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bn-IN" sz="6000" b="1" dirty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6000" b="1" dirty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দেখতে পাচ্ছি ? </a:t>
            </a:r>
            <a:endParaRPr lang="en-GB" sz="6000" dirty="0">
              <a:ln w="1905"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352928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072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prstTxWarp prst="textChevro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992888" cy="4853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6111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7574927"/>
              </p:ext>
            </p:extLst>
          </p:nvPr>
        </p:nvGraphicFramePr>
        <p:xfrm>
          <a:off x="251520" y="260648"/>
          <a:ext cx="889248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1924050" cy="223224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526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256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Office Theme</vt:lpstr>
      <vt:lpstr>স্বাগতম </vt:lpstr>
      <vt:lpstr>শিক্ষক পরিচিতি </vt:lpstr>
      <vt:lpstr>পাঠ পরিচিতি </vt:lpstr>
      <vt:lpstr>শিখনফল  </vt:lpstr>
      <vt:lpstr>নিচের ছবিতে কী দেখতে পাচ্ছি ? </vt:lpstr>
      <vt:lpstr>নিচের ছবিতে কী দেখতে পাচ্ছি ? </vt:lpstr>
      <vt:lpstr>নিচের ছবিতে কী দেখতে পাচ্ছি ? </vt:lpstr>
      <vt:lpstr>আজকের পাঠ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একক কাজ  </vt:lpstr>
      <vt:lpstr>দলীয় কাজ</vt:lpstr>
      <vt:lpstr>মূল্যায়ন</vt:lpstr>
      <vt:lpstr>বাড়ীর কাজ 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 pc</dc:creator>
  <cp:lastModifiedBy>DELL</cp:lastModifiedBy>
  <cp:revision>50</cp:revision>
  <dcterms:created xsi:type="dcterms:W3CDTF">2016-05-18T15:58:10Z</dcterms:created>
  <dcterms:modified xsi:type="dcterms:W3CDTF">2021-09-17T07:12:04Z</dcterms:modified>
</cp:coreProperties>
</file>