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25004-3998-48B0-BF52-60FA4D8A2AB9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85BDE-8D8C-4581-9D46-1C011149A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8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85BDE-8D8C-4581-9D46-1C011149A2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8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4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9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2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4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48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4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91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4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1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30A-B6BA-40A9-9230-574B88CEF010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C654-6A3E-42C5-A5AD-ED8708314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7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D230A-B6BA-40A9-9230-574B88CEF010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8C654-6A3E-42C5-A5AD-ED8708314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2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73" y="136678"/>
            <a:ext cx="660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মাল্টিমিডিয়া ক্লাসে সবাইকে স্বাগত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844">
            <a:off x="4380671" y="1248205"/>
            <a:ext cx="3430658" cy="43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1440" y="334868"/>
            <a:ext cx="438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t="5748" r="16408" b="359"/>
          <a:stretch/>
        </p:blipFill>
        <p:spPr>
          <a:xfrm>
            <a:off x="3771013" y="1574956"/>
            <a:ext cx="4649975" cy="3708088"/>
          </a:xfrm>
          <a:prstGeom prst="snip1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6896" y="5815246"/>
            <a:ext cx="693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উদাহরণসহ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আয়তাকার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ঘনবস্তুর সংজ্ঞা লিখ।</a:t>
            </a:r>
          </a:p>
        </p:txBody>
      </p:sp>
    </p:spTree>
    <p:extLst>
      <p:ext uri="{BB962C8B-B14F-4D97-AF65-F5344CB8AC3E}">
        <p14:creationId xmlns:p14="http://schemas.microsoft.com/office/powerpoint/2010/main" val="176496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9844" r="22064" b="26943"/>
          <a:stretch/>
        </p:blipFill>
        <p:spPr>
          <a:xfrm>
            <a:off x="6568440" y="341051"/>
            <a:ext cx="5334000" cy="36975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12280" y="563882"/>
            <a:ext cx="370144" cy="260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154555" y="5107029"/>
            <a:ext cx="7882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মনেকরি, ABCDEFGH একটি আয়তাকার ঘনবস্তু। এর দৈর্ঘ্য AB=a,  প্রস্থ BC=b এবং উচ্চতা AH=c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89" b="94681" l="247" r="990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3" t="36123" r="1360" b="2941"/>
          <a:stretch/>
        </p:blipFill>
        <p:spPr>
          <a:xfrm>
            <a:off x="381001" y="534502"/>
            <a:ext cx="5273040" cy="30804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7584" y="3524498"/>
            <a:ext cx="304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আয়তাকার ঘনবস্তু</a:t>
            </a:r>
          </a:p>
        </p:txBody>
      </p:sp>
    </p:spTree>
    <p:extLst>
      <p:ext uri="{BB962C8B-B14F-4D97-AF65-F5344CB8AC3E}">
        <p14:creationId xmlns:p14="http://schemas.microsoft.com/office/powerpoint/2010/main" val="3281203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19" y="1341120"/>
            <a:ext cx="9128762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6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2395898"/>
            <a:ext cx="110947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২. সমগ্র তলের ক্ষেত্রফল নির্ণয়ঃ আয়তাকার ঘনবস্তুটির 6টি তল যেখানে, বিপরীত তলগুলো পরস্পর সমান। 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আয়তাকার ঘনবস্তুটির সমগ্র তলের ক্ষেত্রফল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ABCD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তলের ক্ষেত্রফল+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ABGH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তলের ক্ষেত্রফল+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BCFG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তলের ক্ষেত্রফল)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2(AB×AD+AB×AH+BC×BG)</a:t>
            </a:r>
          </a:p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=2(ab+ac+bc)=2(ab+bc+ca)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56261" y="167642"/>
            <a:ext cx="3879479" cy="2136903"/>
            <a:chOff x="6402992" y="646693"/>
            <a:chExt cx="4713544" cy="2874204"/>
          </a:xfrm>
        </p:grpSpPr>
        <p:grpSp>
          <p:nvGrpSpPr>
            <p:cNvPr id="6" name="Group 5"/>
            <p:cNvGrpSpPr/>
            <p:nvPr/>
          </p:nvGrpSpPr>
          <p:grpSpPr>
            <a:xfrm>
              <a:off x="6675120" y="824519"/>
              <a:ext cx="4114800" cy="2396376"/>
              <a:chOff x="6675120" y="824519"/>
              <a:chExt cx="4114800" cy="23963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675120" y="1996081"/>
                <a:ext cx="4114800" cy="6390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82424" y="1410300"/>
                <a:ext cx="3100192" cy="585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201213" y="2635114"/>
                <a:ext cx="3100192" cy="585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182424" y="824519"/>
                <a:ext cx="3100192" cy="5857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905912" y="661934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43472" y="646693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6391" y="1256293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58713" y="1225813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43472" y="1713494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21152" y="1728733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46392" y="1850653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46392" y="2429773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02992" y="2429773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18232" y="1835413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73952" y="2993653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51632" y="2566933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21152" y="3024133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258713" y="2551693"/>
              <a:ext cx="370144" cy="4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5798886"/>
            <a:ext cx="10767060" cy="58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6780" y="243840"/>
            <a:ext cx="315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548172"/>
            <a:ext cx="4632960" cy="3579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4" y="1548169"/>
            <a:ext cx="5951977" cy="3594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538" y="5336911"/>
            <a:ext cx="11972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একটি আয়তাকার বাক্সের বাইরের দৈর্ঘ্য, প্রস্থ ও উচ্চতা যথাক্রমে 10মিটার, 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8মিটার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ও 6 মিটার। এর আয়তন নির্ণয় কর। </a:t>
            </a:r>
          </a:p>
        </p:txBody>
      </p:sp>
    </p:spTree>
    <p:extLst>
      <p:ext uri="{BB962C8B-B14F-4D97-AF65-F5344CB8AC3E}">
        <p14:creationId xmlns:p14="http://schemas.microsoft.com/office/powerpoint/2010/main" val="384974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3480" y="2120950"/>
            <a:ext cx="98450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সমস্যাঃ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একটি আয়তাকার ঘনবস্তুর দৈর্ঘ্য, প্রস্থ ও উচ্চতা যথাক্রমে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30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সেন্টিমিটার, 25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সেন্টিমিটার ও 20সেন্টিমিটার। এর সমগ্র তলের ক্ষেত্রফল এবং কর্ণের দৈর্ঘ্য নির্ণয় কর।</a:t>
            </a:r>
          </a:p>
        </p:txBody>
      </p:sp>
    </p:spTree>
    <p:extLst>
      <p:ext uri="{BB962C8B-B14F-4D97-AF65-F5344CB8AC3E}">
        <p14:creationId xmlns:p14="http://schemas.microsoft.com/office/powerpoint/2010/main" val="314781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" y="77113"/>
            <a:ext cx="10447020" cy="67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1534" y="186860"/>
            <a:ext cx="3628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দলগত কাজ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68" y="1315084"/>
            <a:ext cx="6683464" cy="3742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25" y="5308502"/>
            <a:ext cx="11868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একটি আয়তাকার ঘনবস্তুর দৈর্ঘ্য 16 মিটার, প্রস্থ 12 মিটার এবং উচ্চতা 4.5 মিটার। এর পৃষ্টতলের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ক্ষেত্রফল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নির্ণয় কর।</a:t>
            </a:r>
          </a:p>
        </p:txBody>
      </p:sp>
    </p:spTree>
    <p:extLst>
      <p:ext uri="{BB962C8B-B14F-4D97-AF65-F5344CB8AC3E}">
        <p14:creationId xmlns:p14="http://schemas.microsoft.com/office/powerpoint/2010/main" val="232044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4900" y="400239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65" y="3011520"/>
            <a:ext cx="5389628" cy="3652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755" y="2651760"/>
            <a:ext cx="6490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আয়তাকার ঘনবস্তু বলতে কি বোঝ?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আয়তাকার ঘনবস্তুর  সমগ্র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তলের ক্ষেত্রফলের সূত্রটি বল।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6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9" y="1024126"/>
            <a:ext cx="6620463" cy="3986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9180" y="140553"/>
            <a:ext cx="245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4150" y="5440682"/>
            <a:ext cx="674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তোমার গণিত বইয়ের দৈর্ঘ্য, প্রস্থ ও উচ্চতা মেপে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সমগ্র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তলের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ক্ষেত্রফল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নির্ণয় কর।</a:t>
            </a:r>
          </a:p>
        </p:txBody>
      </p:sp>
    </p:spTree>
    <p:extLst>
      <p:ext uri="{BB962C8B-B14F-4D97-AF65-F5344CB8AC3E}">
        <p14:creationId xmlns:p14="http://schemas.microsoft.com/office/powerpoint/2010/main" val="65668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71129" y="4360736"/>
            <a:ext cx="4320067" cy="2329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মোঃ মিজানুর রহমান</a:t>
            </a:r>
          </a:p>
          <a:p>
            <a:pPr algn="just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সিনিয়র শিক্ষক(গণিত)</a:t>
            </a:r>
          </a:p>
          <a:p>
            <a:pPr algn="just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বেতদিঘী উচ্চ বিদ্যালয়</a:t>
            </a:r>
          </a:p>
          <a:p>
            <a:pPr algn="just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ফুলবাড়ী,দিনাজপুর।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22724" y="4380785"/>
            <a:ext cx="4488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শ্রেণিঃ ৯ম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বিষয়ঃ গণিত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অধ্যায়ঃ ১৬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তারিখঃ ১৬/০৯/২০২১খ্রি.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59347" y="338694"/>
            <a:ext cx="207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2" y="365760"/>
            <a:ext cx="3336048" cy="39624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20" y="357126"/>
            <a:ext cx="3434224" cy="400151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019800" y="2148840"/>
            <a:ext cx="152400" cy="4221480"/>
            <a:chOff x="6263640" y="2087880"/>
            <a:chExt cx="152400" cy="423672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385560" y="2087880"/>
              <a:ext cx="30480" cy="423672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263640" y="2087880"/>
              <a:ext cx="30480" cy="423672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447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0750" y="5971942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27" y="1000358"/>
            <a:ext cx="7965946" cy="48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0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59" y="1421339"/>
            <a:ext cx="5217882" cy="4015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3221" y="411835"/>
            <a:ext cx="6385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ছবিতে 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কি দেখানো হয়েছে?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9740" y="5593082"/>
            <a:ext cx="86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ইট</a:t>
            </a:r>
          </a:p>
        </p:txBody>
      </p:sp>
    </p:spTree>
    <p:extLst>
      <p:ext uri="{BB962C8B-B14F-4D97-AF65-F5344CB8AC3E}">
        <p14:creationId xmlns:p14="http://schemas.microsoft.com/office/powerpoint/2010/main" val="295096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hlinkshowjump?jump=nextslide" highlightClick="1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524" b="97024" l="0" r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34762" r="70268" b="3334"/>
          <a:stretch/>
        </p:blipFill>
        <p:spPr>
          <a:xfrm>
            <a:off x="1439055" y="769816"/>
            <a:ext cx="1888762" cy="2202144"/>
          </a:xfrm>
          <a:prstGeom prst="snip1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02" y="3324602"/>
            <a:ext cx="2545080" cy="2999998"/>
          </a:xfrm>
          <a:prstGeom prst="snip2Same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6919" y="854262"/>
            <a:ext cx="428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ইটের কয়টি তল আছে?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2641" y="1542897"/>
            <a:ext cx="348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ইটের ৬টি তল আছে।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2641" y="2225507"/>
            <a:ext cx="413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তাহলে ইট কি ধরণের বস্তু?</a:t>
            </a:r>
          </a:p>
        </p:txBody>
      </p:sp>
    </p:spTree>
    <p:extLst>
      <p:ext uri="{BB962C8B-B14F-4D97-AF65-F5344CB8AC3E}">
        <p14:creationId xmlns:p14="http://schemas.microsoft.com/office/powerpoint/2010/main" val="224128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7220" y="3075057"/>
            <a:ext cx="3337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আয়তাকার ঘনবস্তু</a:t>
            </a:r>
          </a:p>
        </p:txBody>
      </p:sp>
    </p:spTree>
    <p:extLst>
      <p:ext uri="{BB962C8B-B14F-4D97-AF65-F5344CB8AC3E}">
        <p14:creationId xmlns:p14="http://schemas.microsoft.com/office/powerpoint/2010/main" val="2585299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6485" y="858854"/>
            <a:ext cx="2239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865" y="2284406"/>
            <a:ext cx="10930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শিক্ষার্থীরা-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--</a:t>
            </a:r>
            <a:endParaRPr lang="en-US" sz="36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আয়তাকার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ঘনবস্তু কি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আয়তাকার ঘনবস্তু ক্ষেত্রফল পরিমাপ করতে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আয়তাকার ঘনবস্তুর সমগ্র তলের ক্ষেত্রফল পরিমাপ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98196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8460" y="441960"/>
            <a:ext cx="635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এসো আমরা একটি ভিডিও দেখি-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400550" y="1998463"/>
          <a:ext cx="3390901" cy="286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0550" y="1998463"/>
                        <a:ext cx="3390901" cy="2861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88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07" y="884519"/>
            <a:ext cx="5486186" cy="3140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9737" y="4921489"/>
            <a:ext cx="8812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আয়তাকার ঘনবস্তুঃ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তিন জোড়া সমান্তরাল আয়তাকার সমতল বা পৃষ্ট দ্বারা আবদ্ধ ঘনবস্তুকে আয়তাকার ঘনবস্তু বলে।</a:t>
            </a:r>
          </a:p>
        </p:txBody>
      </p:sp>
    </p:spTree>
    <p:extLst>
      <p:ext uri="{BB962C8B-B14F-4D97-AF65-F5344CB8AC3E}">
        <p14:creationId xmlns:p14="http://schemas.microsoft.com/office/powerpoint/2010/main" val="153572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6325" y="427969"/>
            <a:ext cx="479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ঘনবস্তু কয়েকটি সূত্র-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1640" y="2121591"/>
                <a:ext cx="8808720" cy="261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একটি আয়তাকার ঘনবস্তুর দৈর্ঘ্য a একক, প্রস্থ b একক ও উচ্চতা c একক  হলে, </a:t>
                </a:r>
              </a:p>
              <a:p>
                <a:pPr algn="just"/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১। এর কর্ণ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একক</a:t>
                </a:r>
              </a:p>
              <a:p>
                <a:pPr algn="just"/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২। সমগ্র তলের ক্ষেত্রফ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𝑐𝑎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বর্গ একক</a:t>
                </a:r>
              </a:p>
              <a:p>
                <a:pPr algn="just"/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৩। আয়তন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𝑎𝑏𝑐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ঘন একক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0" y="2121591"/>
                <a:ext cx="8808720" cy="2614818"/>
              </a:xfrm>
              <a:prstGeom prst="rect">
                <a:avLst/>
              </a:prstGeom>
              <a:blipFill rotWithShape="0">
                <a:blip r:embed="rId2"/>
                <a:stretch>
                  <a:fillRect l="-1799" t="-3263" r="-1730" b="-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582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316</Words>
  <Application>Microsoft Office PowerPoint</Application>
  <PresentationFormat>Widescreen</PresentationFormat>
  <Paragraphs>63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Kalpurush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Md. Mizanur Rahman</cp:lastModifiedBy>
  <cp:revision>193</cp:revision>
  <dcterms:created xsi:type="dcterms:W3CDTF">2020-05-26T05:13:00Z</dcterms:created>
  <dcterms:modified xsi:type="dcterms:W3CDTF">2021-09-18T11:34:20Z</dcterms:modified>
</cp:coreProperties>
</file>