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F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8A5FD3-9887-4B83-BA80-3B238C0345D8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3963D7-93F3-4D4E-9B60-64F632502C0D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মৌলিক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F6B8C6-7919-425B-9BA8-7C455D564DAE}" type="parTrans" cxnId="{A2089620-DCD8-4EEC-81B1-22AE2C14D7C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CA1DB62-C870-4297-A840-6B14521D4AD2}" type="sibTrans" cxnId="{A2089620-DCD8-4EEC-81B1-22AE2C14D7C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0F36CF9-3BF1-4476-9C5E-777E36EE0540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মহাকর্ষ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বল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3EE22B93-ADC2-45D8-A307-A96AB0991846}" type="parTrans" cxnId="{1CD06AFB-A9C2-434C-9D31-74362897E66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76C359-353B-4132-BC9F-33C463879237}" type="sibTrans" cxnId="{1CD06AFB-A9C2-434C-9D31-74362897E66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7C514BE-A2CD-4B82-838D-5F468421A06D}">
      <dgm:prSet phldrT="[Text]"/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তড়ি</a:t>
          </a:r>
          <a:r>
            <a: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ৎ </a:t>
          </a:r>
          <a:r>
            <a:rPr lang="en-US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চৌম্বক</a:t>
          </a:r>
          <a:r>
            <a: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বল</a:t>
          </a:r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B7939767-A30E-4CBB-B361-4915ECABCCB7}" type="parTrans" cxnId="{7FEB0001-6F69-43F9-B4BC-9854BB0D1BA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AF6D7C3-DD0F-4DD9-AA0D-21E7F8DD984A}" type="sibTrans" cxnId="{7FEB0001-6F69-43F9-B4BC-9854BB0D1BA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88AFAFE-632E-4A94-8FBC-00DD1E39AD53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নিউক্লীয়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দূর্বল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বল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58D54A94-686B-492D-A190-470ACCEC743F}" type="parTrans" cxnId="{5E778E36-0B9B-45FD-83E9-D2FED44A3B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820D9EF-1747-4406-8B8F-9A29B83003AB}" type="sibTrans" cxnId="{5E778E36-0B9B-45FD-83E9-D2FED44A3B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9894774-12A4-4A59-AC78-E63E4449E614}">
      <dgm:prSet phldrT="[Text]"/>
      <dgm:spPr/>
      <dgm:t>
        <a:bodyPr/>
        <a:lstStyle/>
        <a:p>
          <a:r>
            <a:rPr lang="en-US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নিউক্লীয়</a:t>
          </a:r>
          <a:r>
            <a: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সবল</a:t>
          </a:r>
          <a:r>
            <a: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বল</a:t>
          </a:r>
          <a:endParaRPr lang="en-US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AB4EDAF0-5EBA-4909-B6E8-4C817559C046}" type="parTrans" cxnId="{AA1BA999-A4A9-4DA2-9A4B-7D2FF57FB0F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E6421B9-6E05-4AB3-A3AC-34A6CDD4DE20}" type="sibTrans" cxnId="{AA1BA999-A4A9-4DA2-9A4B-7D2FF57FB0F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2C0C20-B30B-4CED-B3FA-FCDD81FCA359}" type="pres">
      <dgm:prSet presAssocID="{158A5FD3-9887-4B83-BA80-3B238C0345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A02FC0-E334-425E-98A6-3D5514EFB967}" type="pres">
      <dgm:prSet presAssocID="{FB3963D7-93F3-4D4E-9B60-64F632502C0D}" presName="centerShape" presStyleLbl="node0" presStyleIdx="0" presStyleCnt="1" custScaleX="186521"/>
      <dgm:spPr/>
      <dgm:t>
        <a:bodyPr/>
        <a:lstStyle/>
        <a:p>
          <a:endParaRPr lang="en-US"/>
        </a:p>
      </dgm:t>
    </dgm:pt>
    <dgm:pt modelId="{0EBFF612-B39B-4215-AC67-D928657A4E61}" type="pres">
      <dgm:prSet presAssocID="{3EE22B93-ADC2-45D8-A307-A96AB099184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A2EBED2-0631-41DA-A055-CCC6307B3B7D}" type="pres">
      <dgm:prSet presAssocID="{3EE22B93-ADC2-45D8-A307-A96AB099184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E3DE5F6-2EDB-4664-859B-813EE6E340EB}" type="pres">
      <dgm:prSet presAssocID="{F0F36CF9-3BF1-4476-9C5E-777E36EE05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2E6FC-AAB7-472A-9CE1-E314CE62A819}" type="pres">
      <dgm:prSet presAssocID="{B7939767-A30E-4CBB-B361-4915ECABCCB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66D5323-F54F-4DD3-90B4-4CE1DCCAB5EE}" type="pres">
      <dgm:prSet presAssocID="{B7939767-A30E-4CBB-B361-4915ECABCCB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EED8433-EB8D-4FE3-9BBB-888E007E35BF}" type="pres">
      <dgm:prSet presAssocID="{D7C514BE-A2CD-4B82-838D-5F468421A06D}" presName="node" presStyleLbl="node1" presStyleIdx="1" presStyleCnt="4" custRadScaleRad="134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89BD0-E2C0-414D-B148-74A7F11C444B}" type="pres">
      <dgm:prSet presAssocID="{58D54A94-686B-492D-A190-470ACCEC743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E264DC2-9922-4ED7-8067-581A30957D2B}" type="pres">
      <dgm:prSet presAssocID="{58D54A94-686B-492D-A190-470ACCEC743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FDE6B7C-AC69-4086-8955-4F20142E641D}" type="pres">
      <dgm:prSet presAssocID="{A88AFAFE-632E-4A94-8FBC-00DD1E39AD5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5C428-DAE6-4511-8668-A7BE39D71E9C}" type="pres">
      <dgm:prSet presAssocID="{AB4EDAF0-5EBA-4909-B6E8-4C817559C04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F5A7E77-0C3F-48AC-AE6B-D9084558B005}" type="pres">
      <dgm:prSet presAssocID="{AB4EDAF0-5EBA-4909-B6E8-4C817559C04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A983CBC-168B-4E85-BAE3-F5A56D99941D}" type="pres">
      <dgm:prSet presAssocID="{29894774-12A4-4A59-AC78-E63E4449E614}" presName="node" presStyleLbl="node1" presStyleIdx="3" presStyleCnt="4" custRadScaleRad="142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FAF8CA-D937-4390-B79B-42E65D39F1A2}" type="presOf" srcId="{3EE22B93-ADC2-45D8-A307-A96AB0991846}" destId="{0A2EBED2-0631-41DA-A055-CCC6307B3B7D}" srcOrd="1" destOrd="0" presId="urn:microsoft.com/office/officeart/2005/8/layout/radial5"/>
    <dgm:cxn modelId="{2C248262-B6C5-436F-9FAA-E0D58701A68F}" type="presOf" srcId="{29894774-12A4-4A59-AC78-E63E4449E614}" destId="{1A983CBC-168B-4E85-BAE3-F5A56D99941D}" srcOrd="0" destOrd="0" presId="urn:microsoft.com/office/officeart/2005/8/layout/radial5"/>
    <dgm:cxn modelId="{A2089620-DCD8-4EEC-81B1-22AE2C14D7C5}" srcId="{158A5FD3-9887-4B83-BA80-3B238C0345D8}" destId="{FB3963D7-93F3-4D4E-9B60-64F632502C0D}" srcOrd="0" destOrd="0" parTransId="{0EF6B8C6-7919-425B-9BA8-7C455D564DAE}" sibTransId="{ECA1DB62-C870-4297-A840-6B14521D4AD2}"/>
    <dgm:cxn modelId="{6B34924F-75DF-4935-85F9-ADE7ACEF899A}" type="presOf" srcId="{AB4EDAF0-5EBA-4909-B6E8-4C817559C046}" destId="{9F5A7E77-0C3F-48AC-AE6B-D9084558B005}" srcOrd="1" destOrd="0" presId="urn:microsoft.com/office/officeart/2005/8/layout/radial5"/>
    <dgm:cxn modelId="{AA1BA999-A4A9-4DA2-9A4B-7D2FF57FB0F0}" srcId="{FB3963D7-93F3-4D4E-9B60-64F632502C0D}" destId="{29894774-12A4-4A59-AC78-E63E4449E614}" srcOrd="3" destOrd="0" parTransId="{AB4EDAF0-5EBA-4909-B6E8-4C817559C046}" sibTransId="{0E6421B9-6E05-4AB3-A3AC-34A6CDD4DE20}"/>
    <dgm:cxn modelId="{1CD06AFB-A9C2-434C-9D31-74362897E66E}" srcId="{FB3963D7-93F3-4D4E-9B60-64F632502C0D}" destId="{F0F36CF9-3BF1-4476-9C5E-777E36EE0540}" srcOrd="0" destOrd="0" parTransId="{3EE22B93-ADC2-45D8-A307-A96AB0991846}" sibTransId="{4176C359-353B-4132-BC9F-33C463879237}"/>
    <dgm:cxn modelId="{2D034B54-ED4F-4FB7-98B0-EF203439563D}" type="presOf" srcId="{158A5FD3-9887-4B83-BA80-3B238C0345D8}" destId="{412C0C20-B30B-4CED-B3FA-FCDD81FCA359}" srcOrd="0" destOrd="0" presId="urn:microsoft.com/office/officeart/2005/8/layout/radial5"/>
    <dgm:cxn modelId="{A5CD2523-1385-440D-ADCB-18BC01ECB097}" type="presOf" srcId="{D7C514BE-A2CD-4B82-838D-5F468421A06D}" destId="{3EED8433-EB8D-4FE3-9BBB-888E007E35BF}" srcOrd="0" destOrd="0" presId="urn:microsoft.com/office/officeart/2005/8/layout/radial5"/>
    <dgm:cxn modelId="{800518DA-82F7-439C-9B4C-FD96ED578743}" type="presOf" srcId="{A88AFAFE-632E-4A94-8FBC-00DD1E39AD53}" destId="{7FDE6B7C-AC69-4086-8955-4F20142E641D}" srcOrd="0" destOrd="0" presId="urn:microsoft.com/office/officeart/2005/8/layout/radial5"/>
    <dgm:cxn modelId="{C13EB9C5-821B-4B7F-8A82-5BEEDFE4F750}" type="presOf" srcId="{58D54A94-686B-492D-A190-470ACCEC743F}" destId="{65C89BD0-E2C0-414D-B148-74A7F11C444B}" srcOrd="0" destOrd="0" presId="urn:microsoft.com/office/officeart/2005/8/layout/radial5"/>
    <dgm:cxn modelId="{B97C3832-392D-4AEE-A79A-85070A22077C}" type="presOf" srcId="{F0F36CF9-3BF1-4476-9C5E-777E36EE0540}" destId="{FE3DE5F6-2EDB-4664-859B-813EE6E340EB}" srcOrd="0" destOrd="0" presId="urn:microsoft.com/office/officeart/2005/8/layout/radial5"/>
    <dgm:cxn modelId="{C580D824-1CCB-4DB9-89CC-2488843991A2}" type="presOf" srcId="{3EE22B93-ADC2-45D8-A307-A96AB0991846}" destId="{0EBFF612-B39B-4215-AC67-D928657A4E61}" srcOrd="0" destOrd="0" presId="urn:microsoft.com/office/officeart/2005/8/layout/radial5"/>
    <dgm:cxn modelId="{7FEB0001-6F69-43F9-B4BC-9854BB0D1BA1}" srcId="{FB3963D7-93F3-4D4E-9B60-64F632502C0D}" destId="{D7C514BE-A2CD-4B82-838D-5F468421A06D}" srcOrd="1" destOrd="0" parTransId="{B7939767-A30E-4CBB-B361-4915ECABCCB7}" sibTransId="{FAF6D7C3-DD0F-4DD9-AA0D-21E7F8DD984A}"/>
    <dgm:cxn modelId="{5A76385A-CCCC-4068-93C2-60702D3DED66}" type="presOf" srcId="{58D54A94-686B-492D-A190-470ACCEC743F}" destId="{6E264DC2-9922-4ED7-8067-581A30957D2B}" srcOrd="1" destOrd="0" presId="urn:microsoft.com/office/officeart/2005/8/layout/radial5"/>
    <dgm:cxn modelId="{3187BE54-13D5-4B30-832C-6A20EFB0FF19}" type="presOf" srcId="{B7939767-A30E-4CBB-B361-4915ECABCCB7}" destId="{3E82E6FC-AAB7-472A-9CE1-E314CE62A819}" srcOrd="0" destOrd="0" presId="urn:microsoft.com/office/officeart/2005/8/layout/radial5"/>
    <dgm:cxn modelId="{33EE5383-FDC5-41DF-9EB2-2833EB0ABB3B}" type="presOf" srcId="{AB4EDAF0-5EBA-4909-B6E8-4C817559C046}" destId="{B685C428-DAE6-4511-8668-A7BE39D71E9C}" srcOrd="0" destOrd="0" presId="urn:microsoft.com/office/officeart/2005/8/layout/radial5"/>
    <dgm:cxn modelId="{5E778E36-0B9B-45FD-83E9-D2FED44A3B16}" srcId="{FB3963D7-93F3-4D4E-9B60-64F632502C0D}" destId="{A88AFAFE-632E-4A94-8FBC-00DD1E39AD53}" srcOrd="2" destOrd="0" parTransId="{58D54A94-686B-492D-A190-470ACCEC743F}" sibTransId="{5820D9EF-1747-4406-8B8F-9A29B83003AB}"/>
    <dgm:cxn modelId="{10A885E0-8A58-4E0E-9C5F-1083804F5355}" type="presOf" srcId="{B7939767-A30E-4CBB-B361-4915ECABCCB7}" destId="{B66D5323-F54F-4DD3-90B4-4CE1DCCAB5EE}" srcOrd="1" destOrd="0" presId="urn:microsoft.com/office/officeart/2005/8/layout/radial5"/>
    <dgm:cxn modelId="{D3C0F5B9-4427-43BD-B290-3B0EE086A2E8}" type="presOf" srcId="{FB3963D7-93F3-4D4E-9B60-64F632502C0D}" destId="{06A02FC0-E334-425E-98A6-3D5514EFB967}" srcOrd="0" destOrd="0" presId="urn:microsoft.com/office/officeart/2005/8/layout/radial5"/>
    <dgm:cxn modelId="{3A18180F-7AEC-44BF-9023-0E748DDF05C7}" type="presParOf" srcId="{412C0C20-B30B-4CED-B3FA-FCDD81FCA359}" destId="{06A02FC0-E334-425E-98A6-3D5514EFB967}" srcOrd="0" destOrd="0" presId="urn:microsoft.com/office/officeart/2005/8/layout/radial5"/>
    <dgm:cxn modelId="{364DA84B-A071-45F7-8B5E-BE52C022F2A8}" type="presParOf" srcId="{412C0C20-B30B-4CED-B3FA-FCDD81FCA359}" destId="{0EBFF612-B39B-4215-AC67-D928657A4E61}" srcOrd="1" destOrd="0" presId="urn:microsoft.com/office/officeart/2005/8/layout/radial5"/>
    <dgm:cxn modelId="{B985542F-2F10-4B0C-8D50-EF7C5648E987}" type="presParOf" srcId="{0EBFF612-B39B-4215-AC67-D928657A4E61}" destId="{0A2EBED2-0631-41DA-A055-CCC6307B3B7D}" srcOrd="0" destOrd="0" presId="urn:microsoft.com/office/officeart/2005/8/layout/radial5"/>
    <dgm:cxn modelId="{1D2F2E89-F2D2-437C-A6FF-85D0B8A16610}" type="presParOf" srcId="{412C0C20-B30B-4CED-B3FA-FCDD81FCA359}" destId="{FE3DE5F6-2EDB-4664-859B-813EE6E340EB}" srcOrd="2" destOrd="0" presId="urn:microsoft.com/office/officeart/2005/8/layout/radial5"/>
    <dgm:cxn modelId="{E2790930-36AE-46B9-BC82-556F49B166FC}" type="presParOf" srcId="{412C0C20-B30B-4CED-B3FA-FCDD81FCA359}" destId="{3E82E6FC-AAB7-472A-9CE1-E314CE62A819}" srcOrd="3" destOrd="0" presId="urn:microsoft.com/office/officeart/2005/8/layout/radial5"/>
    <dgm:cxn modelId="{A62BA98C-5CBA-42A6-A35A-CE3235D0E0D3}" type="presParOf" srcId="{3E82E6FC-AAB7-472A-9CE1-E314CE62A819}" destId="{B66D5323-F54F-4DD3-90B4-4CE1DCCAB5EE}" srcOrd="0" destOrd="0" presId="urn:microsoft.com/office/officeart/2005/8/layout/radial5"/>
    <dgm:cxn modelId="{E1CE9A02-D858-4463-9CDD-EE0C94DAC75B}" type="presParOf" srcId="{412C0C20-B30B-4CED-B3FA-FCDD81FCA359}" destId="{3EED8433-EB8D-4FE3-9BBB-888E007E35BF}" srcOrd="4" destOrd="0" presId="urn:microsoft.com/office/officeart/2005/8/layout/radial5"/>
    <dgm:cxn modelId="{4E45A2E1-565E-4C99-8FEB-B2F2268E6FBE}" type="presParOf" srcId="{412C0C20-B30B-4CED-B3FA-FCDD81FCA359}" destId="{65C89BD0-E2C0-414D-B148-74A7F11C444B}" srcOrd="5" destOrd="0" presId="urn:microsoft.com/office/officeart/2005/8/layout/radial5"/>
    <dgm:cxn modelId="{4D8F21C7-9701-4773-B073-2A8F69CD14D8}" type="presParOf" srcId="{65C89BD0-E2C0-414D-B148-74A7F11C444B}" destId="{6E264DC2-9922-4ED7-8067-581A30957D2B}" srcOrd="0" destOrd="0" presId="urn:microsoft.com/office/officeart/2005/8/layout/radial5"/>
    <dgm:cxn modelId="{4DA2FF50-7F9E-4919-8F00-658952689A95}" type="presParOf" srcId="{412C0C20-B30B-4CED-B3FA-FCDD81FCA359}" destId="{7FDE6B7C-AC69-4086-8955-4F20142E641D}" srcOrd="6" destOrd="0" presId="urn:microsoft.com/office/officeart/2005/8/layout/radial5"/>
    <dgm:cxn modelId="{8445899D-246D-46B5-BED0-2EC26E2C7A78}" type="presParOf" srcId="{412C0C20-B30B-4CED-B3FA-FCDD81FCA359}" destId="{B685C428-DAE6-4511-8668-A7BE39D71E9C}" srcOrd="7" destOrd="0" presId="urn:microsoft.com/office/officeart/2005/8/layout/radial5"/>
    <dgm:cxn modelId="{0B5B8265-602B-4195-B21F-1A59D1CA654A}" type="presParOf" srcId="{B685C428-DAE6-4511-8668-A7BE39D71E9C}" destId="{9F5A7E77-0C3F-48AC-AE6B-D9084558B005}" srcOrd="0" destOrd="0" presId="urn:microsoft.com/office/officeart/2005/8/layout/radial5"/>
    <dgm:cxn modelId="{4F64454F-0DCA-4F36-967C-04DF4C6DB477}" type="presParOf" srcId="{412C0C20-B30B-4CED-B3FA-FCDD81FCA359}" destId="{1A983CBC-168B-4E85-BAE3-F5A56D99941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A02FC0-E334-425E-98A6-3D5514EFB967}">
      <dsp:nvSpPr>
        <dsp:cNvPr id="0" name=""/>
        <dsp:cNvSpPr/>
      </dsp:nvSpPr>
      <dsp:spPr>
        <a:xfrm>
          <a:off x="3020517" y="2163179"/>
          <a:ext cx="2874364" cy="15410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latin typeface="NikoshBAN" pitchFamily="2" charset="0"/>
              <a:cs typeface="NikoshBAN" pitchFamily="2" charset="0"/>
            </a:rPr>
            <a:t>মৌলিক</a:t>
          </a:r>
          <a:r>
            <a:rPr lang="en-US" sz="4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200" kern="1200" dirty="0" err="1" smtClean="0">
              <a:latin typeface="NikoshBAN" pitchFamily="2" charset="0"/>
              <a:cs typeface="NikoshBAN" pitchFamily="2" charset="0"/>
            </a:rPr>
            <a:t>বল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3020517" y="2163179"/>
        <a:ext cx="2874364" cy="1541040"/>
      </dsp:txXfrm>
    </dsp:sp>
    <dsp:sp modelId="{0EBFF612-B39B-4215-AC67-D928657A4E61}">
      <dsp:nvSpPr>
        <dsp:cNvPr id="0" name=""/>
        <dsp:cNvSpPr/>
      </dsp:nvSpPr>
      <dsp:spPr>
        <a:xfrm rot="16200000">
          <a:off x="4293765" y="1601171"/>
          <a:ext cx="327868" cy="52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 rot="16200000">
        <a:off x="4293765" y="1601171"/>
        <a:ext cx="327868" cy="523953"/>
      </dsp:txXfrm>
    </dsp:sp>
    <dsp:sp modelId="{FE3DE5F6-2EDB-4664-859B-813EE6E340EB}">
      <dsp:nvSpPr>
        <dsp:cNvPr id="0" name=""/>
        <dsp:cNvSpPr/>
      </dsp:nvSpPr>
      <dsp:spPr>
        <a:xfrm>
          <a:off x="3687179" y="3518"/>
          <a:ext cx="1541040" cy="15410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মহাকর্ষ</a:t>
          </a:r>
          <a:r>
            <a:rPr lang="en-US" sz="25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বল</a:t>
          </a:r>
          <a:endParaRPr lang="en-US" sz="25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687179" y="3518"/>
        <a:ext cx="1541040" cy="1541040"/>
      </dsp:txXfrm>
    </dsp:sp>
    <dsp:sp modelId="{3E82E6FC-AAB7-472A-9CE1-E314CE62A819}">
      <dsp:nvSpPr>
        <dsp:cNvPr id="0" name=""/>
        <dsp:cNvSpPr/>
      </dsp:nvSpPr>
      <dsp:spPr>
        <a:xfrm>
          <a:off x="6048749" y="2671723"/>
          <a:ext cx="370679" cy="52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>
        <a:off x="6048749" y="2671723"/>
        <a:ext cx="370679" cy="523953"/>
      </dsp:txXfrm>
    </dsp:sp>
    <dsp:sp modelId="{3EED8433-EB8D-4FE3-9BBB-888E007E35BF}">
      <dsp:nvSpPr>
        <dsp:cNvPr id="0" name=""/>
        <dsp:cNvSpPr/>
      </dsp:nvSpPr>
      <dsp:spPr>
        <a:xfrm>
          <a:off x="6594278" y="2163179"/>
          <a:ext cx="1541040" cy="154104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তড়ি</a:t>
          </a:r>
          <a:r>
            <a:rPr lang="en-US" sz="25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ৎ </a:t>
          </a:r>
          <a:r>
            <a:rPr lang="en-US" sz="25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চৌম্বক</a:t>
          </a:r>
          <a:r>
            <a:rPr lang="en-US" sz="25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বল</a:t>
          </a:r>
          <a:endParaRPr lang="en-US" sz="25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6594278" y="2163179"/>
        <a:ext cx="1541040" cy="1541040"/>
      </dsp:txXfrm>
    </dsp:sp>
    <dsp:sp modelId="{65C89BD0-E2C0-414D-B148-74A7F11C444B}">
      <dsp:nvSpPr>
        <dsp:cNvPr id="0" name=""/>
        <dsp:cNvSpPr/>
      </dsp:nvSpPr>
      <dsp:spPr>
        <a:xfrm rot="5400000">
          <a:off x="4293765" y="3742274"/>
          <a:ext cx="327868" cy="52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 rot="5400000">
        <a:off x="4293765" y="3742274"/>
        <a:ext cx="327868" cy="523953"/>
      </dsp:txXfrm>
    </dsp:sp>
    <dsp:sp modelId="{7FDE6B7C-AC69-4086-8955-4F20142E641D}">
      <dsp:nvSpPr>
        <dsp:cNvPr id="0" name=""/>
        <dsp:cNvSpPr/>
      </dsp:nvSpPr>
      <dsp:spPr>
        <a:xfrm>
          <a:off x="3687179" y="4322841"/>
          <a:ext cx="1541040" cy="154104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নিউক্লীয়</a:t>
          </a:r>
          <a:r>
            <a:rPr lang="en-US" sz="25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দূর্বল</a:t>
          </a:r>
          <a:r>
            <a:rPr lang="en-US" sz="25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বল</a:t>
          </a:r>
          <a:endParaRPr lang="en-US" sz="25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687179" y="4322841"/>
        <a:ext cx="1541040" cy="1541040"/>
      </dsp:txXfrm>
    </dsp:sp>
    <dsp:sp modelId="{B685C428-DAE6-4511-8668-A7BE39D71E9C}">
      <dsp:nvSpPr>
        <dsp:cNvPr id="0" name=""/>
        <dsp:cNvSpPr/>
      </dsp:nvSpPr>
      <dsp:spPr>
        <a:xfrm rot="10800000">
          <a:off x="2375996" y="2671723"/>
          <a:ext cx="455461" cy="523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itchFamily="2" charset="0"/>
            <a:cs typeface="NikoshBAN" pitchFamily="2" charset="0"/>
          </a:endParaRPr>
        </a:p>
      </dsp:txBody>
      <dsp:txXfrm rot="10800000">
        <a:off x="2375996" y="2671723"/>
        <a:ext cx="455461" cy="523953"/>
      </dsp:txXfrm>
    </dsp:sp>
    <dsp:sp modelId="{1A983CBC-168B-4E85-BAE3-F5A56D99941D}">
      <dsp:nvSpPr>
        <dsp:cNvPr id="0" name=""/>
        <dsp:cNvSpPr/>
      </dsp:nvSpPr>
      <dsp:spPr>
        <a:xfrm>
          <a:off x="620114" y="2163179"/>
          <a:ext cx="1541040" cy="154104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নিউক্লীয়</a:t>
          </a:r>
          <a:r>
            <a:rPr lang="en-US" sz="25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সবল</a:t>
          </a:r>
          <a:r>
            <a:rPr lang="en-US" sz="25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বল</a:t>
          </a:r>
          <a:endParaRPr lang="en-US" sz="2500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620114" y="2163179"/>
        <a:ext cx="1541040" cy="1541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5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</a:t>
            </a:r>
          </a:p>
          <a:p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c1a9cba93ebd056c00e77eca6744f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283220710312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22190"/>
            <a:ext cx="9144000" cy="58358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143000"/>
            <a:ext cx="3352800" cy="5715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আলতাফ মাহমুদ 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57912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" y="838200"/>
          <a:ext cx="8915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A02FC0-E334-425E-98A6-3D5514EF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06A02FC0-E334-425E-98A6-3D5514EFB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BFF612-B39B-4215-AC67-D928657A4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EBFF612-B39B-4215-AC67-D928657A4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3DE5F6-2EDB-4664-859B-813EE6E34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FE3DE5F6-2EDB-4664-859B-813EE6E34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82E6FC-AAB7-472A-9CE1-E314CE62A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3E82E6FC-AAB7-472A-9CE1-E314CE62A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ED8433-EB8D-4FE3-9BBB-888E007E3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3EED8433-EB8D-4FE3-9BBB-888E007E3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C89BD0-E2C0-414D-B148-74A7F11C4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65C89BD0-E2C0-414D-B148-74A7F11C4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DE6B7C-AC69-4086-8955-4F20142E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7FDE6B7C-AC69-4086-8955-4F20142E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85C428-DAE6-4511-8668-A7BE39D71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B685C428-DAE6-4511-8668-A7BE39D71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983CBC-168B-4E85-BAE3-F5A56D999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1A983CBC-168B-4E85-BAE3-F5A56D999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মহাবিশ্বের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অপরকে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নক্ষত্রের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পৃথিীর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অনুভূত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পরিলক্ষিত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হয়ঃ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আহিত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চুম্বক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পরিবাহক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চুম্বক</a:t>
            </a:r>
            <a:endPara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পরিবাহক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নিউক্লীয়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নিউক্লীয়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দুবল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বলঃ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বিটা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Intermediate vector bosons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নিউক্লীয়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নিউক্লিয়নের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পরিলক্ষিত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নিউক্লীয়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কুলম্ব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সত্ত্বেও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নিউক্লীয়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কারণেই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নিউক্লিয়ন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None/>
            </a:pPr>
            <a:endParaRPr lang="en-US" sz="2400" dirty="0" smtClean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নিউক্লিয়ন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মেসন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সমূহে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915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828800"/>
                <a:gridCol w="1752600"/>
                <a:gridCol w="1828800"/>
                <a:gridCol w="1295400"/>
              </a:tblGrid>
              <a:tr h="61806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বিষয়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সবল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নিউক্লীয়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তড়ি</a:t>
                      </a:r>
                      <a:r>
                        <a:rPr lang="en-US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ৎ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চৌম্বক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দূর্বল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নিউক্লীয়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মহাকর্ষ</a:t>
                      </a:r>
                      <a:r>
                        <a:rPr lang="en-US" sz="2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</a:t>
                      </a:r>
                      <a:endParaRPr lang="en-US" sz="24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পাল্লা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দূরত্ব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পর্যন্ত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ক্রিয়াকরে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অসীম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অসীম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60697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আপেক্ষিক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তীব্রতা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সবল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নিউক্লীয়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বলের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সাপেক্ষে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</a:p>
                    <a:p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606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আপেক্ষিক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তীব্রতা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মহাকর্ষ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বলের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সাপেক্ষে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067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বাহক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কণা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গ্লুঅন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ফোটন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W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Z </a:t>
                      </a: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বোসন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গ্রাভিটন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0350" y="2085975"/>
            <a:ext cx="857250" cy="352425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133975"/>
            <a:ext cx="504825" cy="352425"/>
          </a:xfrm>
          <a:prstGeom prst="rect">
            <a:avLst/>
          </a:prstGeom>
          <a:noFill/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457575"/>
            <a:ext cx="533400" cy="352425"/>
          </a:xfrm>
          <a:prstGeom prst="rect">
            <a:avLst/>
          </a:prstGeom>
          <a:noFill/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057775"/>
            <a:ext cx="504825" cy="352425"/>
          </a:xfrm>
          <a:prstGeom prst="rect">
            <a:avLst/>
          </a:prstGeom>
          <a:noFill/>
        </p:spPr>
      </p:pic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057775"/>
            <a:ext cx="504825" cy="352425"/>
          </a:xfrm>
          <a:prstGeom prst="rect">
            <a:avLst/>
          </a:prstGeom>
          <a:noFill/>
        </p:spPr>
      </p:pic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933575"/>
            <a:ext cx="857250" cy="352425"/>
          </a:xfrm>
          <a:prstGeom prst="rect">
            <a:avLst/>
          </a:prstGeom>
          <a:noFill/>
        </p:spPr>
      </p:pic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457575"/>
            <a:ext cx="638175" cy="352425"/>
          </a:xfrm>
          <a:prstGeom prst="rect">
            <a:avLst/>
          </a:prstGeom>
          <a:noFill/>
        </p:spPr>
      </p:pic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457575"/>
            <a:ext cx="638175" cy="352425"/>
          </a:xfrm>
          <a:prstGeom prst="rect">
            <a:avLst/>
          </a:prstGeom>
          <a:noFill/>
        </p:spPr>
      </p:pic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নিউক্লীয়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modern physics.jpg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4648200" cy="563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324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স্বাগতম আজকের পাঠে</vt:lpstr>
      <vt:lpstr>পাঠ পরিচিতি</vt:lpstr>
      <vt:lpstr>মৌলিক বল</vt:lpstr>
      <vt:lpstr>মহাকর্ষ বল</vt:lpstr>
      <vt:lpstr>তড়িৎ চৌম্বক বল</vt:lpstr>
      <vt:lpstr>নিউক্লীয় দুর্বল বল</vt:lpstr>
      <vt:lpstr>নিউক্লীয় সবল বল</vt:lpstr>
      <vt:lpstr>মৌলিক বল সমূহে মধ্যে তুলনা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156</cp:revision>
  <dcterms:created xsi:type="dcterms:W3CDTF">2006-08-16T00:00:00Z</dcterms:created>
  <dcterms:modified xsi:type="dcterms:W3CDTF">2021-07-01T15:00:46Z</dcterms:modified>
</cp:coreProperties>
</file>