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332" r:id="rId2"/>
    <p:sldId id="311" r:id="rId3"/>
    <p:sldId id="308" r:id="rId4"/>
    <p:sldId id="315" r:id="rId5"/>
    <p:sldId id="333" r:id="rId6"/>
    <p:sldId id="341" r:id="rId7"/>
    <p:sldId id="335" r:id="rId8"/>
    <p:sldId id="336" r:id="rId9"/>
    <p:sldId id="334" r:id="rId10"/>
    <p:sldId id="338" r:id="rId11"/>
    <p:sldId id="337" r:id="rId12"/>
    <p:sldId id="339" r:id="rId13"/>
    <p:sldId id="344" r:id="rId14"/>
    <p:sldId id="342" r:id="rId15"/>
    <p:sldId id="340" r:id="rId16"/>
    <p:sldId id="343" r:id="rId17"/>
    <p:sldId id="345" r:id="rId18"/>
    <p:sldId id="346" r:id="rId19"/>
    <p:sldId id="348" r:id="rId20"/>
    <p:sldId id="34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06" autoAdjust="0"/>
  </p:normalViewPr>
  <p:slideViewPr>
    <p:cSldViewPr>
      <p:cViewPr>
        <p:scale>
          <a:sx n="70" d="100"/>
          <a:sy n="70" d="100"/>
        </p:scale>
        <p:origin x="-162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6ABA6-FF50-440F-B102-20BCE1AFD82B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41E4E-471F-487C-B918-6D15CCC2E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05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AC90-C479-4B3A-8BEF-F1069D97AA85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D19-05CA-4AA6-A64B-2B46468D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DB92-5938-465E-B4EF-F4B60F499B9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FDC2-E3AB-4CC6-8A7E-7945FD215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xmlns="" id="{3528F01B-4CF7-45EF-B9C1-F1D27D0D8A6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xmlns="" id="{1A502DC1-C255-44BA-A396-60416337C207}"/>
              </a:ext>
            </a:extLst>
          </p:cNvPr>
          <p:cNvSpPr/>
          <p:nvPr userDrawn="1"/>
        </p:nvSpPr>
        <p:spPr>
          <a:xfrm>
            <a:off x="228600" y="228600"/>
            <a:ext cx="11734800" cy="6400800"/>
          </a:xfrm>
          <a:prstGeom prst="frame">
            <a:avLst>
              <a:gd name="adj1" fmla="val 85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EIA_P\1.CLASSROOM\2%20GREETING%20SONG\Hello%20Song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93726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BAN"/>
              </a:rPr>
              <a:t> </a:t>
            </a:r>
            <a:endParaRPr lang="en-US" sz="1200" dirty="0">
              <a:solidFill>
                <a:srgbClr val="7030A0"/>
              </a:solidFill>
              <a:latin typeface="NikoshBAN"/>
            </a:endParaRPr>
          </a:p>
        </p:txBody>
      </p:sp>
      <p:pic>
        <p:nvPicPr>
          <p:cNvPr id="25" name="Picture 2" descr="C:\Users\W7\Desktop\download.jpg"/>
          <p:cNvPicPr>
            <a:picLocks noChangeAspect="1" noChangeArrowheads="1"/>
          </p:cNvPicPr>
          <p:nvPr/>
        </p:nvPicPr>
        <p:blipFill>
          <a:blip r:embed="rId2"/>
          <a:srcRect b="9596"/>
          <a:stretch>
            <a:fillRect/>
          </a:stretch>
        </p:blipFill>
        <p:spPr bwMode="auto">
          <a:xfrm>
            <a:off x="1752600" y="1905000"/>
            <a:ext cx="8610600" cy="4200319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676400" y="685800"/>
            <a:ext cx="944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 ban"/>
              </a:rPr>
              <a:t>Welcome to English class</a:t>
            </a:r>
            <a:endParaRPr lang="en-US" sz="5400" b="1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4" name="Picture 3" descr="C:\Users\W7\Desktop\maxresdefault.jpg"/>
          <p:cNvPicPr>
            <a:picLocks noChangeAspect="1" noChangeArrowheads="1"/>
          </p:cNvPicPr>
          <p:nvPr/>
        </p:nvPicPr>
        <p:blipFill>
          <a:blip r:embed="rId2"/>
          <a:srcRect l="1250" t="41111" r="79375" b="31111"/>
          <a:stretch>
            <a:fillRect/>
          </a:stretch>
        </p:blipFill>
        <p:spPr bwMode="auto">
          <a:xfrm>
            <a:off x="2895600" y="1447800"/>
            <a:ext cx="5410200" cy="436306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90600" y="609600"/>
            <a:ext cx="1028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 ban"/>
              </a:rPr>
              <a:t>Look at the picture and say about you</a:t>
            </a:r>
            <a:endParaRPr lang="en-US" sz="4400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1027" name="Picture 3" descr="C:\Users\W7\Desktop\maxresdefault.jpg"/>
          <p:cNvPicPr>
            <a:picLocks noChangeAspect="1" noChangeArrowheads="1"/>
          </p:cNvPicPr>
          <p:nvPr/>
        </p:nvPicPr>
        <p:blipFill>
          <a:blip r:embed="rId2"/>
          <a:srcRect l="20625" t="14444" r="60000" b="57778"/>
          <a:stretch>
            <a:fillRect/>
          </a:stretch>
        </p:blipFill>
        <p:spPr bwMode="auto">
          <a:xfrm>
            <a:off x="3200400" y="1600200"/>
            <a:ext cx="5638800" cy="454741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762000"/>
            <a:ext cx="990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 ban"/>
              </a:rPr>
              <a:t>Look at the picture and say about you</a:t>
            </a:r>
            <a:endParaRPr lang="en-US" sz="4400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3" name="Picture 3" descr="C:\Users\W7\Desktop\maxresdefault.jpg"/>
          <p:cNvPicPr>
            <a:picLocks noChangeAspect="1" noChangeArrowheads="1"/>
          </p:cNvPicPr>
          <p:nvPr/>
        </p:nvPicPr>
        <p:blipFill>
          <a:blip r:embed="rId2"/>
          <a:srcRect l="20625" t="42222" r="60000" b="31111"/>
          <a:stretch>
            <a:fillRect/>
          </a:stretch>
        </p:blipFill>
        <p:spPr bwMode="auto">
          <a:xfrm>
            <a:off x="3429000" y="1905000"/>
            <a:ext cx="5181600" cy="401156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76400" y="609600"/>
            <a:ext cx="960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 ban"/>
              </a:rPr>
              <a:t>Look at the picture and say about you</a:t>
            </a:r>
            <a:endParaRPr lang="en-US" sz="4400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400" y="457200"/>
            <a:ext cx="4073966" cy="7232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4100" b="1" dirty="0"/>
              <a:t>Individual work</a:t>
            </a:r>
            <a:endParaRPr lang="en-GB" sz="4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6096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 ban"/>
              </a:rPr>
              <a:t>Give your information.</a:t>
            </a:r>
            <a:endParaRPr lang="en-US" sz="4400" dirty="0">
              <a:latin typeface="Nikosh ban"/>
            </a:endParaRPr>
          </a:p>
        </p:txBody>
      </p:sp>
      <p:pic>
        <p:nvPicPr>
          <p:cNvPr id="6" name="Picture 3" descr="C:\Users\W7\Desktop\maxresdefault.jpg"/>
          <p:cNvPicPr>
            <a:picLocks noChangeAspect="1" noChangeArrowheads="1"/>
          </p:cNvPicPr>
          <p:nvPr/>
        </p:nvPicPr>
        <p:blipFill>
          <a:blip r:embed="rId2"/>
          <a:srcRect l="20625" t="14444" r="60000" b="57778"/>
          <a:stretch>
            <a:fillRect/>
          </a:stretch>
        </p:blipFill>
        <p:spPr bwMode="auto">
          <a:xfrm>
            <a:off x="762000" y="2209799"/>
            <a:ext cx="2590800" cy="20893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C:\Users\W7\Desktop\maxresdefault.jpg"/>
          <p:cNvPicPr>
            <a:picLocks noChangeAspect="1" noChangeArrowheads="1"/>
          </p:cNvPicPr>
          <p:nvPr/>
        </p:nvPicPr>
        <p:blipFill>
          <a:blip r:embed="rId2"/>
          <a:srcRect l="1250" t="41111" r="79375" b="31111"/>
          <a:stretch>
            <a:fillRect/>
          </a:stretch>
        </p:blipFill>
        <p:spPr bwMode="auto">
          <a:xfrm>
            <a:off x="4648200" y="2209800"/>
            <a:ext cx="2667000" cy="21508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C:\Users\W7\Desktop\maxresdefault.jpg"/>
          <p:cNvPicPr>
            <a:picLocks noChangeAspect="1" noChangeArrowheads="1"/>
          </p:cNvPicPr>
          <p:nvPr/>
        </p:nvPicPr>
        <p:blipFill>
          <a:blip r:embed="rId2"/>
          <a:srcRect l="20625" t="42222" r="60000" b="31111"/>
          <a:stretch>
            <a:fillRect/>
          </a:stretch>
        </p:blipFill>
        <p:spPr bwMode="auto">
          <a:xfrm>
            <a:off x="8305800" y="2362200"/>
            <a:ext cx="2667000" cy="20647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495800" y="4724400"/>
            <a:ext cx="2971800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ikosh ban"/>
              </a:rPr>
              <a:t>Hi! I'm...... </a:t>
            </a:r>
            <a:endParaRPr lang="en-GB" sz="3600" b="1" dirty="0">
              <a:latin typeface="Nikosh ban"/>
            </a:endParaRPr>
          </a:p>
          <a:p>
            <a:pPr algn="ctr"/>
            <a:r>
              <a:rPr lang="en-US" sz="3600" b="1" dirty="0">
                <a:latin typeface="Nikosh ban"/>
              </a:rPr>
              <a:t>I'm from.......</a:t>
            </a:r>
            <a:r>
              <a:rPr lang="en-US" sz="2000" dirty="0">
                <a:latin typeface="Nikosh ban"/>
              </a:rPr>
              <a:t> </a:t>
            </a:r>
            <a:endParaRPr lang="en-GB" sz="2000" dirty="0">
              <a:latin typeface="Nikosh b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7200" y="4876800"/>
            <a:ext cx="3200400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Nikosh ban"/>
              </a:rPr>
              <a:t>Hello! I'm....... </a:t>
            </a:r>
            <a:endParaRPr lang="en-GB" sz="2800" b="1" dirty="0">
              <a:latin typeface="Nikosh ban"/>
            </a:endParaRPr>
          </a:p>
          <a:p>
            <a:pPr algn="ctr"/>
            <a:r>
              <a:rPr lang="en-US" sz="2800" b="1" dirty="0">
                <a:latin typeface="Nikosh ban"/>
              </a:rPr>
              <a:t>I'm...... years old.</a:t>
            </a:r>
            <a:endParaRPr lang="en-GB" sz="2800" b="1" dirty="0">
              <a:latin typeface="Nikosh b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724400"/>
            <a:ext cx="3429000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 ban"/>
              </a:rPr>
              <a:t>Hello, I'm.....</a:t>
            </a:r>
          </a:p>
          <a:p>
            <a:r>
              <a:rPr lang="en-US" sz="2800" b="1" dirty="0" smtClean="0">
                <a:latin typeface="Nikosh ban"/>
              </a:rPr>
              <a:t> I'm in class........</a:t>
            </a:r>
            <a:r>
              <a:rPr lang="en-US" sz="2800" dirty="0" smtClean="0">
                <a:latin typeface="Nikosh ban"/>
              </a:rPr>
              <a:t> </a:t>
            </a:r>
            <a:endParaRPr lang="en-GB" sz="1600" dirty="0" smtClean="0">
              <a:latin typeface="Nikosh ban"/>
            </a:endParaRPr>
          </a:p>
          <a:p>
            <a:r>
              <a:rPr lang="en-US" dirty="0" smtClean="0">
                <a:latin typeface="Nikosh ban"/>
              </a:rPr>
              <a:t> </a:t>
            </a:r>
            <a:endParaRPr lang="en-GB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9" grpId="0" build="allAtOnce"/>
      <p:bldP spid="10" grpId="0" build="allAtOnce"/>
      <p:bldP spid="11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15400" y="609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 ban"/>
              </a:rPr>
              <a:t>Pair work</a:t>
            </a:r>
            <a:endParaRPr lang="en-US" sz="4400" dirty="0">
              <a:latin typeface="Nikosh ban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76600" y="2514600"/>
            <a:ext cx="6100181" cy="3116253"/>
            <a:chOff x="3276600" y="2514600"/>
            <a:chExt cx="6100181" cy="3116253"/>
          </a:xfrm>
        </p:grpSpPr>
        <p:sp>
          <p:nvSpPr>
            <p:cNvPr id="7" name="TextBox 6"/>
            <p:cNvSpPr txBox="1"/>
            <p:nvPr/>
          </p:nvSpPr>
          <p:spPr>
            <a:xfrm>
              <a:off x="3276601" y="2514600"/>
              <a:ext cx="4648200" cy="2000548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Nikosh ban"/>
                </a:rPr>
                <a:t>Hello, I'm.....</a:t>
              </a:r>
            </a:p>
            <a:p>
              <a:r>
                <a:rPr lang="en-US" sz="4400" b="1" dirty="0" smtClean="0">
                  <a:latin typeface="Nikosh ban"/>
                </a:rPr>
                <a:t> I'm in class........</a:t>
              </a:r>
              <a:r>
                <a:rPr lang="en-US" sz="4400" dirty="0" smtClean="0">
                  <a:latin typeface="Nikosh ban"/>
                </a:rPr>
                <a:t> </a:t>
              </a:r>
              <a:endParaRPr lang="en-GB" sz="2800" dirty="0" smtClean="0">
                <a:latin typeface="Nikosh ban"/>
              </a:endParaRPr>
            </a:p>
            <a:p>
              <a:r>
                <a:rPr lang="en-US" sz="3200" dirty="0" smtClean="0">
                  <a:latin typeface="Nikosh ban"/>
                </a:rPr>
                <a:t> </a:t>
              </a:r>
              <a:endParaRPr lang="en-GB" sz="3200" dirty="0">
                <a:latin typeface="Nikosh b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6600" y="4114800"/>
              <a:ext cx="5791200" cy="76944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Nikosh ban"/>
                </a:rPr>
                <a:t>I'm </a:t>
              </a:r>
              <a:r>
                <a:rPr lang="en-US" sz="4400" b="1" dirty="0">
                  <a:latin typeface="Nikosh ban"/>
                </a:rPr>
                <a:t>from.......</a:t>
              </a:r>
              <a:r>
                <a:rPr lang="en-US" sz="2800" dirty="0">
                  <a:latin typeface="Nikosh ban"/>
                </a:rPr>
                <a:t> </a:t>
              </a:r>
              <a:endParaRPr lang="en-GB" sz="2800" dirty="0">
                <a:latin typeface="Nikosh ban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6600" y="4876800"/>
              <a:ext cx="6100181" cy="754053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US" sz="4300" b="1" dirty="0" smtClean="0">
                  <a:latin typeface="Nikosh ban"/>
                </a:rPr>
                <a:t>I'm</a:t>
              </a:r>
              <a:r>
                <a:rPr lang="en-US" sz="4300" b="1" dirty="0">
                  <a:latin typeface="Nikosh ban"/>
                </a:rPr>
                <a:t>...... years old.</a:t>
              </a:r>
              <a:endParaRPr lang="en-GB" sz="4300" b="1" dirty="0">
                <a:latin typeface="Nikosh ban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514600" y="1295400"/>
            <a:ext cx="46987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Nikosh ban"/>
              </a:rPr>
              <a:t>Now practice by pair</a:t>
            </a:r>
            <a:endParaRPr lang="en-US" sz="3600" dirty="0"/>
          </a:p>
        </p:txBody>
      </p:sp>
      <p:pic>
        <p:nvPicPr>
          <p:cNvPr id="3074" name="Picture 2" descr="C:\Users\W7\Desktop\download.png"/>
          <p:cNvPicPr>
            <a:picLocks noChangeAspect="1" noChangeArrowheads="1"/>
          </p:cNvPicPr>
          <p:nvPr/>
        </p:nvPicPr>
        <p:blipFill>
          <a:blip r:embed="rId2"/>
          <a:srcRect b="17597"/>
          <a:stretch>
            <a:fillRect/>
          </a:stretch>
        </p:blipFill>
        <p:spPr bwMode="auto">
          <a:xfrm>
            <a:off x="7620000" y="1600200"/>
            <a:ext cx="3867150" cy="3437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3" name="Picture 3" descr="C:\Users\W7\Desktop\maxresdefault.jpg"/>
          <p:cNvPicPr>
            <a:picLocks noChangeAspect="1" noChangeArrowheads="1"/>
          </p:cNvPicPr>
          <p:nvPr/>
        </p:nvPicPr>
        <p:blipFill>
          <a:blip r:embed="rId2"/>
          <a:srcRect l="1250" t="9846" r="60000" b="31111"/>
          <a:stretch>
            <a:fillRect/>
          </a:stretch>
        </p:blipFill>
        <p:spPr bwMode="auto">
          <a:xfrm>
            <a:off x="3048000" y="1752600"/>
            <a:ext cx="5486400" cy="470227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685800"/>
            <a:ext cx="1082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 ban"/>
              </a:rPr>
              <a:t>Open your English book at page no 2 and read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1" y="1828800"/>
            <a:ext cx="4800600" cy="36933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900" b="1" dirty="0" smtClean="0">
                <a:latin typeface="Nikosh ban"/>
              </a:rPr>
              <a:t>Hello</a:t>
            </a:r>
            <a:r>
              <a:rPr lang="en-US" sz="3900" b="1" dirty="0">
                <a:latin typeface="Nikosh ban"/>
              </a:rPr>
              <a:t>/ Hi!</a:t>
            </a:r>
            <a:endParaRPr lang="en-GB" sz="3900" b="1" dirty="0">
              <a:latin typeface="Nikosh ban"/>
            </a:endParaRPr>
          </a:p>
          <a:p>
            <a:r>
              <a:rPr lang="en-US" sz="3900" b="1" dirty="0">
                <a:latin typeface="Nikosh ban"/>
              </a:rPr>
              <a:t>Name</a:t>
            </a:r>
            <a:endParaRPr lang="en-GB" sz="3900" b="1" dirty="0">
              <a:latin typeface="Nikosh ban"/>
            </a:endParaRPr>
          </a:p>
          <a:p>
            <a:r>
              <a:rPr lang="en-US" sz="3900" b="1" dirty="0" smtClean="0">
                <a:latin typeface="Nikosh ban"/>
              </a:rPr>
              <a:t>Age</a:t>
            </a:r>
          </a:p>
          <a:p>
            <a:r>
              <a:rPr lang="en-US" sz="3900" b="1" dirty="0" smtClean="0">
                <a:latin typeface="Nikosh ban"/>
              </a:rPr>
              <a:t>Occupation </a:t>
            </a:r>
            <a:endParaRPr lang="en-GB" sz="3900" b="1" dirty="0">
              <a:latin typeface="Nikosh ban"/>
            </a:endParaRPr>
          </a:p>
          <a:p>
            <a:r>
              <a:rPr lang="en-US" sz="3900" b="1" dirty="0">
                <a:latin typeface="Nikosh ban"/>
              </a:rPr>
              <a:t>Class</a:t>
            </a:r>
            <a:endParaRPr lang="en-GB" sz="3900" b="1" dirty="0">
              <a:latin typeface="Nikosh ban"/>
            </a:endParaRPr>
          </a:p>
          <a:p>
            <a:r>
              <a:rPr lang="en-US" sz="3900" b="1" dirty="0" smtClean="0">
                <a:latin typeface="Nikosh ban"/>
              </a:rPr>
              <a:t> Name </a:t>
            </a:r>
            <a:r>
              <a:rPr lang="en-US" sz="3900" b="1" dirty="0">
                <a:latin typeface="Nikosh ban"/>
              </a:rPr>
              <a:t>of school</a:t>
            </a:r>
            <a:r>
              <a:rPr lang="en-US" sz="2800" dirty="0">
                <a:latin typeface="Nikosh ban"/>
              </a:rPr>
              <a:t> </a:t>
            </a:r>
            <a:endParaRPr lang="en-GB" sz="2800" dirty="0">
              <a:latin typeface="Nikosh 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685800"/>
            <a:ext cx="85715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 smtClean="0">
                <a:latin typeface="Nikosh ban"/>
              </a:rPr>
              <a:t>How can we give introduce about me?</a:t>
            </a:r>
            <a:endParaRPr lang="en-GB" sz="3600" b="1" u="sng" dirty="0">
              <a:latin typeface="Nikosh ban"/>
            </a:endParaRPr>
          </a:p>
        </p:txBody>
      </p:sp>
      <p:pic>
        <p:nvPicPr>
          <p:cNvPr id="6" name="Picture 3" descr="C:\Users\W7\Desktop\download (1).png"/>
          <p:cNvPicPr>
            <a:picLocks noChangeAspect="1" noChangeArrowheads="1"/>
          </p:cNvPicPr>
          <p:nvPr/>
        </p:nvPicPr>
        <p:blipFill>
          <a:blip r:embed="rId2"/>
          <a:srcRect l="10667" t="10667" r="444" b="14667"/>
          <a:stretch>
            <a:fillRect/>
          </a:stretch>
        </p:blipFill>
        <p:spPr bwMode="auto">
          <a:xfrm>
            <a:off x="457200" y="609600"/>
            <a:ext cx="19050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8600" y="6096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 ban"/>
              </a:rPr>
              <a:t>Group work</a:t>
            </a:r>
            <a:endParaRPr lang="en-US" sz="4400" b="1" dirty="0">
              <a:latin typeface="Nikosh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30480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 ban"/>
              </a:rPr>
              <a:t>1.What is your name ?</a:t>
            </a:r>
          </a:p>
          <a:p>
            <a:r>
              <a:rPr lang="en-US" sz="3600" dirty="0" smtClean="0">
                <a:latin typeface="Nikosh ban"/>
              </a:rPr>
              <a:t>2.How old are you ?</a:t>
            </a:r>
          </a:p>
          <a:p>
            <a:r>
              <a:rPr lang="en-US" sz="3600" dirty="0" smtClean="0">
                <a:latin typeface="Nikosh ban"/>
              </a:rPr>
              <a:t>3.What do you do ?</a:t>
            </a:r>
          </a:p>
          <a:p>
            <a:r>
              <a:rPr lang="en-US" sz="3600" dirty="0" smtClean="0">
                <a:latin typeface="Nikosh ban"/>
              </a:rPr>
              <a:t>4.What class are you in ?</a:t>
            </a:r>
          </a:p>
          <a:p>
            <a:r>
              <a:rPr lang="en-US" sz="3600" dirty="0" smtClean="0">
                <a:latin typeface="Nikosh ban"/>
              </a:rPr>
              <a:t>5.Which school do you go to ?</a:t>
            </a:r>
            <a:endParaRPr lang="en-US" sz="3600" dirty="0">
              <a:latin typeface="Nikosh b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1600200"/>
            <a:ext cx="55964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Nikosh ban"/>
              </a:rPr>
              <a:t>Give answer one by one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9906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 ban"/>
              </a:rPr>
              <a:t>Evalution</a:t>
            </a:r>
            <a:endParaRPr lang="en-US" sz="4400" b="1" dirty="0"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34290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 ban"/>
              </a:rPr>
              <a:t>Say 5 sentences about you.</a:t>
            </a:r>
            <a:endParaRPr lang="en-US" sz="4400" b="1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3" name="Picture 2" descr="D:\School picture\48fd84597c180a74aa8d4c02899a1f2c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6479499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C92825E-9025-4DB4-B10D-0985E78A1B4D}"/>
              </a:ext>
            </a:extLst>
          </p:cNvPr>
          <p:cNvSpPr/>
          <p:nvPr/>
        </p:nvSpPr>
        <p:spPr>
          <a:xfrm>
            <a:off x="7239000" y="4495800"/>
            <a:ext cx="4103077" cy="14465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Nikosh ban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latin typeface="Nikosh ban"/>
                <a:ea typeface="+mj-ea"/>
                <a:cs typeface="Times New Roman" panose="02020603050405020304" pitchFamily="18" charset="0"/>
              </a:rPr>
              <a:t>See </a:t>
            </a:r>
            <a:r>
              <a:rPr lang="en-US" sz="4400" dirty="0">
                <a:solidFill>
                  <a:srgbClr val="7030A0"/>
                </a:solidFill>
                <a:latin typeface="Nikosh ban"/>
                <a:ea typeface="+mj-ea"/>
                <a:cs typeface="Times New Roman" panose="02020603050405020304" pitchFamily="18" charset="0"/>
              </a:rPr>
              <a:t>you tomorrow.</a:t>
            </a:r>
            <a:endParaRPr lang="en-US" sz="4400" dirty="0">
              <a:solidFill>
                <a:srgbClr val="7030A0"/>
              </a:solidFill>
              <a:latin typeface="Nikosh ban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51AA67C-C364-445F-A305-C272AF841AEB}"/>
              </a:ext>
            </a:extLst>
          </p:cNvPr>
          <p:cNvSpPr/>
          <p:nvPr/>
        </p:nvSpPr>
        <p:spPr>
          <a:xfrm>
            <a:off x="7315200" y="2133600"/>
            <a:ext cx="4105423" cy="21236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4400" dirty="0">
                <a:solidFill>
                  <a:srgbClr val="0070C0"/>
                </a:solidFill>
                <a:latin typeface="Nikosh ban"/>
                <a:cs typeface="Times New Roman" panose="02020603050405020304" pitchFamily="18" charset="0"/>
              </a:rPr>
              <a:t>Thank you, that’s all for today</a:t>
            </a: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3" name="Picture 2" descr="imageu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1000" y="304800"/>
            <a:ext cx="11430000" cy="6172200"/>
          </a:xfrm>
          <a:prstGeom prst="rect">
            <a:avLst/>
          </a:prstGeom>
        </p:spPr>
      </p:pic>
      <p:pic>
        <p:nvPicPr>
          <p:cNvPr id="4" name="Picture 2" descr="C:\Users\W7\Downloads\LTDEZ (Nosrat)\153347319_3699617260127843_4999635534715815518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6298" y="1371600"/>
            <a:ext cx="3829102" cy="40010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92D05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6400800" y="1676400"/>
            <a:ext cx="457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 ban"/>
              </a:rPr>
              <a:t>This is </a:t>
            </a:r>
            <a:r>
              <a:rPr lang="en-US" sz="2800" dirty="0" err="1" smtClean="0">
                <a:latin typeface="Nikosh ban"/>
              </a:rPr>
              <a:t>Kamrunnaher</a:t>
            </a:r>
            <a:r>
              <a:rPr lang="en-US" sz="2800" dirty="0" smtClean="0">
                <a:latin typeface="Nikosh ban"/>
              </a:rPr>
              <a:t> </a:t>
            </a:r>
          </a:p>
          <a:p>
            <a:pPr algn="ctr"/>
            <a:r>
              <a:rPr lang="en-US" sz="2800" dirty="0" smtClean="0">
                <a:latin typeface="Nikosh ban"/>
              </a:rPr>
              <a:t>Assistant Teacher of </a:t>
            </a:r>
          </a:p>
          <a:p>
            <a:pPr algn="ctr"/>
            <a:r>
              <a:rPr lang="en-US" sz="2800" dirty="0" err="1" smtClean="0">
                <a:latin typeface="Nikosh ban"/>
              </a:rPr>
              <a:t>Sreerampur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purbapara</a:t>
            </a:r>
            <a:r>
              <a:rPr lang="en-US" sz="2800" dirty="0" smtClean="0">
                <a:latin typeface="Nikosh ban"/>
              </a:rPr>
              <a:t> government primary school</a:t>
            </a:r>
          </a:p>
          <a:p>
            <a:pPr algn="ctr"/>
            <a:r>
              <a:rPr lang="en-US" sz="2800" dirty="0" err="1" smtClean="0">
                <a:latin typeface="Nikosh ban"/>
              </a:rPr>
              <a:t>Raipura</a:t>
            </a:r>
            <a:r>
              <a:rPr lang="en-US" sz="2800" dirty="0" smtClean="0">
                <a:latin typeface="Nikosh ban"/>
              </a:rPr>
              <a:t> – </a:t>
            </a:r>
            <a:r>
              <a:rPr lang="en-US" sz="2800" dirty="0" err="1" smtClean="0">
                <a:latin typeface="Nikosh ban"/>
              </a:rPr>
              <a:t>Narsingdi</a:t>
            </a:r>
            <a:r>
              <a:rPr lang="en-US" sz="2800" dirty="0" smtClean="0">
                <a:latin typeface="Nikosh ban"/>
              </a:rPr>
              <a:t> </a:t>
            </a:r>
          </a:p>
          <a:p>
            <a:pPr algn="ctr"/>
            <a:r>
              <a:rPr lang="en-US" sz="2800" dirty="0" smtClean="0">
                <a:latin typeface="Nikosh ban"/>
              </a:rPr>
              <a:t>ICT District </a:t>
            </a:r>
            <a:r>
              <a:rPr lang="en-US" sz="2800" dirty="0" err="1" smtClean="0">
                <a:latin typeface="Nikosh ban"/>
              </a:rPr>
              <a:t>Ambasador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Narsingdi</a:t>
            </a:r>
            <a:endParaRPr lang="en-US" sz="2800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9144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 ban"/>
              </a:rPr>
              <a:t>Home work</a:t>
            </a:r>
            <a:endParaRPr lang="en-US" sz="6000" b="1" dirty="0"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8956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 ban"/>
              </a:rPr>
              <a:t>You will say 5 sentences about you with your parent</a:t>
            </a:r>
            <a:endParaRPr lang="en-US" sz="4400" b="1" dirty="0"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ackgroundRemoval t="1087" b="100000" l="0" r="99267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3562183" cy="2400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04800"/>
            <a:ext cx="1828800" cy="6248400"/>
          </a:xfrm>
          <a:prstGeom prst="rect">
            <a:avLst/>
          </a:prstGeom>
        </p:spPr>
      </p:pic>
      <p:pic>
        <p:nvPicPr>
          <p:cNvPr id="1026" name="Picture 2" descr="C:\Users\W7\Desktop\English-For-Today-Class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371600"/>
            <a:ext cx="3124200" cy="4038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858000" y="1981200"/>
            <a:ext cx="419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Class : Four</a:t>
            </a:r>
          </a:p>
          <a:p>
            <a:r>
              <a:rPr lang="en-US" sz="4000" b="1" dirty="0" smtClean="0"/>
              <a:t>Subject : English</a:t>
            </a:r>
          </a:p>
          <a:p>
            <a:r>
              <a:rPr lang="en-US" sz="4000" b="1" dirty="0" smtClean="0"/>
              <a:t>Unit : 1. About me</a:t>
            </a:r>
          </a:p>
          <a:p>
            <a:r>
              <a:rPr lang="en-US" sz="4000" b="1" dirty="0" smtClean="0"/>
              <a:t>Lesson : (1-3) A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F55AD71-66D6-D640-8F6C-57BE65460F24}"/>
              </a:ext>
            </a:extLst>
          </p:cNvPr>
          <p:cNvSpPr/>
          <p:nvPr/>
        </p:nvSpPr>
        <p:spPr>
          <a:xfrm>
            <a:off x="914400" y="1676400"/>
            <a:ext cx="10210800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sz="2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to…………………….. </a:t>
            </a:r>
          </a:p>
          <a:p>
            <a:r>
              <a:rPr lang="en-A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Listening:</a:t>
            </a:r>
            <a:endParaRPr lang="en-AU" sz="2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 recognize sound differences in the context of words.</a:t>
            </a:r>
          </a:p>
          <a:p>
            <a:r>
              <a:rPr lang="en-A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 understand questions asked by the teacher about students.</a:t>
            </a:r>
          </a:p>
          <a:p>
            <a:r>
              <a:rPr lang="en-A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3.4.1 understand statements made by the teacher and students.   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Speaking:</a:t>
            </a:r>
          </a:p>
          <a:p>
            <a:r>
              <a:rPr lang="en-A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 repeat after the teacher and say words, phrases and sentences with proper sounds, stress and intonation.</a:t>
            </a:r>
          </a:p>
          <a:p>
            <a:r>
              <a:rPr lang="en-A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2.1.2 make simple introduction or self introduction.</a:t>
            </a:r>
          </a:p>
          <a:p>
            <a:endParaRPr lang="en-AU" sz="3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609600"/>
            <a:ext cx="4237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 -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F1B812-1A92-8240-835D-BE9F685A314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12" r="25899" b="6577"/>
          <a:stretch/>
        </p:blipFill>
        <p:spPr>
          <a:xfrm>
            <a:off x="990600" y="1288703"/>
            <a:ext cx="2895600" cy="51309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91B9E67-92CF-2149-AAD2-D5F199D64B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67800" y="1752600"/>
            <a:ext cx="2438400" cy="4343400"/>
          </a:xfrm>
          <a:prstGeom prst="rect">
            <a:avLst/>
          </a:prstGeom>
        </p:spPr>
      </p:pic>
      <p:sp>
        <p:nvSpPr>
          <p:cNvPr id="7" name="Oval Callout 6">
            <a:extLst>
              <a:ext uri="{FF2B5EF4-FFF2-40B4-BE49-F238E27FC236}">
                <a16:creationId xmlns:a16="http://schemas.microsoft.com/office/drawing/2014/main" xmlns="" id="{6FC7C8D5-F2E4-174C-A722-A0C816F7B97A}"/>
              </a:ext>
            </a:extLst>
          </p:cNvPr>
          <p:cNvSpPr/>
          <p:nvPr/>
        </p:nvSpPr>
        <p:spPr>
          <a:xfrm>
            <a:off x="5105400" y="1447800"/>
            <a:ext cx="2743200" cy="1295400"/>
          </a:xfrm>
          <a:prstGeom prst="wedgeEllipseCallout">
            <a:avLst>
              <a:gd name="adj1" fmla="val -99954"/>
              <a:gd name="adj2" fmla="val 71188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480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 !</a:t>
            </a:r>
            <a:endParaRPr lang="x-none" sz="4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xmlns="" id="{BFDE7D44-DF1F-2C47-8ED3-8173F3E9176D}"/>
              </a:ext>
            </a:extLst>
          </p:cNvPr>
          <p:cNvSpPr/>
          <p:nvPr/>
        </p:nvSpPr>
        <p:spPr>
          <a:xfrm>
            <a:off x="4800600" y="4419600"/>
            <a:ext cx="3086101" cy="1409700"/>
          </a:xfrm>
          <a:prstGeom prst="wedgeRoundRectCallout">
            <a:avLst>
              <a:gd name="adj1" fmla="val 81731"/>
              <a:gd name="adj2" fmla="val -9442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x-none" sz="540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x-none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Hello S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458200" y="685800"/>
            <a:ext cx="381000" cy="381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5200" y="609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 ban"/>
              </a:rPr>
              <a:t>Let ‘s sing a song together</a:t>
            </a:r>
            <a:endParaRPr lang="en-US" sz="2800" b="1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96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7" name="Picture 3" descr="C:\Users\W7\Desktop\maxresdefault.jpg"/>
          <p:cNvPicPr>
            <a:picLocks noChangeAspect="1" noChangeArrowheads="1"/>
          </p:cNvPicPr>
          <p:nvPr/>
        </p:nvPicPr>
        <p:blipFill>
          <a:blip r:embed="rId2"/>
          <a:srcRect l="1250" t="21327" r="79375" b="59537"/>
          <a:stretch>
            <a:fillRect/>
          </a:stretch>
        </p:blipFill>
        <p:spPr bwMode="auto">
          <a:xfrm>
            <a:off x="2819400" y="1905000"/>
            <a:ext cx="5486400" cy="304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00400" y="838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 ban"/>
              </a:rPr>
              <a:t>What </a:t>
            </a:r>
            <a:r>
              <a:rPr lang="en-US" sz="3600" dirty="0" smtClean="0">
                <a:latin typeface="Nikosh ban"/>
              </a:rPr>
              <a:t>are they  </a:t>
            </a:r>
            <a:r>
              <a:rPr lang="en-US" sz="3600" dirty="0" smtClean="0">
                <a:latin typeface="Nikosh ban"/>
              </a:rPr>
              <a:t>doing ?</a:t>
            </a:r>
            <a:endParaRPr lang="en-US" sz="3600" dirty="0">
              <a:latin typeface="Nikosh 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5257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 ban"/>
              </a:rPr>
              <a:t>They are talking .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9906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 ban"/>
              </a:rPr>
              <a:t>Today we will learn -</a:t>
            </a:r>
            <a:endParaRPr lang="en-US" sz="6000" dirty="0">
              <a:latin typeface="Nikosh b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71599" y="2514600"/>
            <a:ext cx="9144001" cy="2743200"/>
            <a:chOff x="1371599" y="2514600"/>
            <a:chExt cx="9144001" cy="2743200"/>
          </a:xfrm>
        </p:grpSpPr>
        <p:pic>
          <p:nvPicPr>
            <p:cNvPr id="6" name="Picture 2" descr="C:\Users\W7\Desktop\maxresdefault.jpg"/>
            <p:cNvPicPr>
              <a:picLocks noChangeAspect="1" noChangeArrowheads="1"/>
            </p:cNvPicPr>
            <p:nvPr/>
          </p:nvPicPr>
          <p:blipFill>
            <a:blip r:embed="rId2"/>
            <a:srcRect l="42500" b="61111"/>
            <a:stretch>
              <a:fillRect/>
            </a:stretch>
          </p:blipFill>
          <p:spPr bwMode="auto">
            <a:xfrm>
              <a:off x="1371599" y="2514600"/>
              <a:ext cx="4807131" cy="2743200"/>
            </a:xfrm>
            <a:prstGeom prst="rect">
              <a:avLst/>
            </a:prstGeom>
            <a:noFill/>
          </p:spPr>
        </p:pic>
        <p:pic>
          <p:nvPicPr>
            <p:cNvPr id="7" name="Picture 2" descr="C:\Users\W7\Desktop\maxresdefault.jpg"/>
            <p:cNvPicPr>
              <a:picLocks noChangeAspect="1" noChangeArrowheads="1"/>
            </p:cNvPicPr>
            <p:nvPr/>
          </p:nvPicPr>
          <p:blipFill>
            <a:blip r:embed="rId2"/>
            <a:srcRect l="63750" t="53333" b="6667"/>
            <a:stretch>
              <a:fillRect/>
            </a:stretch>
          </p:blipFill>
          <p:spPr bwMode="auto">
            <a:xfrm>
              <a:off x="6096000" y="2514600"/>
              <a:ext cx="4419600" cy="27432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3" name="Picture 2" descr="C:\Users\W7\Desktop\English-For-Today-Class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828800"/>
            <a:ext cx="3124200" cy="4038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9000" y="8382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 ban"/>
              </a:rPr>
              <a:t>What is this ?</a:t>
            </a:r>
            <a:endParaRPr lang="en-US" sz="4000" b="1" dirty="0">
              <a:latin typeface="Nikosh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057400"/>
            <a:ext cx="441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Nikosh ban"/>
              </a:rPr>
              <a:t> This  is our</a:t>
            </a:r>
          </a:p>
          <a:p>
            <a:pPr algn="ctr"/>
            <a:r>
              <a:rPr lang="en-US" sz="4400" b="1" dirty="0" smtClean="0">
                <a:latin typeface="Nikosh ban"/>
              </a:rPr>
              <a:t>” </a:t>
            </a:r>
            <a:r>
              <a:rPr lang="en-US" sz="4400" b="1" dirty="0" smtClean="0">
                <a:solidFill>
                  <a:srgbClr val="92D050"/>
                </a:solidFill>
                <a:latin typeface="Nikosh ban"/>
              </a:rPr>
              <a:t>ENGLISH</a:t>
            </a:r>
          </a:p>
          <a:p>
            <a:pPr algn="ctr"/>
            <a:r>
              <a:rPr lang="en-US" sz="4400" b="1" dirty="0" smtClean="0">
                <a:latin typeface="Nikosh ban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ikosh ban"/>
              </a:rPr>
              <a:t>FOR TODAY” </a:t>
            </a:r>
          </a:p>
          <a:p>
            <a:pPr algn="ctr"/>
            <a:r>
              <a:rPr lang="en-US" sz="4400" b="1" dirty="0" smtClean="0">
                <a:latin typeface="Nikosh ban"/>
              </a:rPr>
              <a:t> Text Book</a:t>
            </a:r>
            <a:endParaRPr lang="en-US" sz="4400" b="1" dirty="0">
              <a:latin typeface="Nikosh 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0" y="27799"/>
            <a:ext cx="1371600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7030A0"/>
                </a:solidFill>
                <a:latin typeface="Nikosh ban"/>
              </a:rPr>
              <a:t>কামরুন্নাহার</a:t>
            </a:r>
            <a:r>
              <a:rPr lang="as-IN" sz="1200" dirty="0" smtClean="0">
                <a:solidFill>
                  <a:srgbClr val="7030A0"/>
                </a:solidFill>
                <a:latin typeface="Nikosh ban"/>
              </a:rPr>
              <a:t> </a:t>
            </a:r>
            <a:endParaRPr lang="en-US" sz="12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334000"/>
            <a:ext cx="990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 ban"/>
              </a:rPr>
              <a:t>Now it’s your turn. What about you ?</a:t>
            </a:r>
            <a:endParaRPr lang="en-US" sz="4000" b="1" dirty="0">
              <a:latin typeface="Nikosh ban"/>
            </a:endParaRPr>
          </a:p>
        </p:txBody>
      </p:sp>
      <p:pic>
        <p:nvPicPr>
          <p:cNvPr id="3074" name="Picture 2" descr="C:\Users\W7\Desktop\153347319_3699617260127843_499963553471581551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3393883" cy="3429000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6349291" y="527042"/>
            <a:ext cx="4852109" cy="4193844"/>
            <a:chOff x="6349291" y="527042"/>
            <a:chExt cx="4852109" cy="4193844"/>
          </a:xfrm>
        </p:grpSpPr>
        <p:sp>
          <p:nvSpPr>
            <p:cNvPr id="10" name="Oval Callout 9"/>
            <p:cNvSpPr/>
            <p:nvPr/>
          </p:nvSpPr>
          <p:spPr>
            <a:xfrm rot="2944381">
              <a:off x="6653609" y="222724"/>
              <a:ext cx="4193844" cy="4802480"/>
            </a:xfrm>
            <a:prstGeom prst="wedgeEllipse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81800" y="1524000"/>
              <a:ext cx="441960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Nikosh ban"/>
                </a:rPr>
                <a:t>Hello , dear students</a:t>
              </a:r>
            </a:p>
            <a:p>
              <a:pPr algn="ctr"/>
              <a:r>
                <a:rPr lang="en-US" sz="2800" b="1" dirty="0" smtClean="0">
                  <a:latin typeface="Nikosh ban"/>
                </a:rPr>
                <a:t>I am your English teacher.</a:t>
              </a:r>
            </a:p>
            <a:p>
              <a:pPr algn="ctr"/>
              <a:r>
                <a:rPr lang="en-US" sz="2800" b="1" dirty="0" smtClean="0">
                  <a:latin typeface="Nikosh ban"/>
                </a:rPr>
                <a:t>My name is </a:t>
              </a:r>
              <a:r>
                <a:rPr lang="en-US" sz="2800" b="1" dirty="0" err="1" smtClean="0">
                  <a:latin typeface="Nikosh ban"/>
                </a:rPr>
                <a:t>Kamrunnaher</a:t>
              </a:r>
              <a:endParaRPr lang="en-US" sz="2800" b="1" dirty="0" smtClean="0">
                <a:latin typeface="Nikosh ban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40231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</TotalTime>
  <Words>374</Words>
  <Application>Microsoft Office PowerPoint</Application>
  <PresentationFormat>Custom</PresentationFormat>
  <Paragraphs>96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mkmr</dc:creator>
  <cp:lastModifiedBy>W7</cp:lastModifiedBy>
  <cp:revision>549</cp:revision>
  <dcterms:created xsi:type="dcterms:W3CDTF">2020-03-31T07:55:46Z</dcterms:created>
  <dcterms:modified xsi:type="dcterms:W3CDTF">2021-09-18T02:12:34Z</dcterms:modified>
</cp:coreProperties>
</file>