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1"/>
  </p:notesMasterIdLst>
  <p:sldIdLst>
    <p:sldId id="259" r:id="rId2"/>
    <p:sldId id="260" r:id="rId3"/>
    <p:sldId id="261" r:id="rId4"/>
    <p:sldId id="302" r:id="rId5"/>
    <p:sldId id="271" r:id="rId6"/>
    <p:sldId id="303" r:id="rId7"/>
    <p:sldId id="311" r:id="rId8"/>
    <p:sldId id="310" r:id="rId9"/>
    <p:sldId id="324" r:id="rId10"/>
    <p:sldId id="314" r:id="rId11"/>
    <p:sldId id="315" r:id="rId12"/>
    <p:sldId id="325" r:id="rId13"/>
    <p:sldId id="327" r:id="rId14"/>
    <p:sldId id="328" r:id="rId15"/>
    <p:sldId id="329" r:id="rId16"/>
    <p:sldId id="330" r:id="rId17"/>
    <p:sldId id="284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D2028-C875-47B7-9674-F2E3D426D8E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F28FEE-D4E6-42CE-A4D7-DAD4043444BF}">
      <dgm:prSet phldrT="[Text]" custT="1"/>
      <dgm:spPr/>
      <dgm:t>
        <a:bodyPr/>
        <a:lstStyle/>
        <a:p>
          <a:r>
            <a:rPr lang="en-US" sz="44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4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4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4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4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কানেকটিভ</a:t>
          </a:r>
          <a:r>
            <a:rPr lang="en-US" sz="4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4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প্রধানত</a:t>
          </a:r>
          <a:r>
            <a:rPr lang="en-US" sz="4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44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4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4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4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r>
            <a:rPr lang="en-US" sz="44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যথা</a:t>
          </a:r>
          <a:r>
            <a:rPr lang="en-US" sz="4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</a:p>
      </dgm:t>
    </dgm:pt>
    <dgm:pt modelId="{C7C37B8B-CBC7-4769-80D5-6CF08B5117CC}" type="parTrans" cxnId="{06922774-14A8-4E13-B6CE-2DEF00564A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D182DE-80BD-4321-8282-A71CFBE3CDF2}" type="sibTrans" cxnId="{06922774-14A8-4E13-B6CE-2DEF00564A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1BD20E-A972-4BC8-A4F9-D911E7868470}">
      <dgm:prSet phldrT="[Text]"/>
      <dgm:spPr/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ফাইব্রাস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8C9DBB-11BF-467A-A344-180471F910F4}" type="parTrans" cxnId="{09741FBD-E45D-4B15-AA73-2CCD5CDE525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E48976-AA5C-43AB-A2BA-BE8EB7B526E8}" type="sibTrans" cxnId="{09741FBD-E45D-4B15-AA73-2CCD5CDE525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023A3B-F393-4112-B97F-C1351B1A4F6C}">
      <dgm:prSet phldrT="[Text]"/>
      <dgm:spPr/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স্কেলিটাল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3212F6-9012-4AF4-A16D-ABFD12277BB7}" type="parTrans" cxnId="{586B2494-E738-47EA-BE1F-F4F28C11ACC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46060D-D019-42E8-BDA0-9B534FDC41AF}" type="sibTrans" cxnId="{586B2494-E738-47EA-BE1F-F4F28C11ACC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710E87-F64B-4090-A921-5CB93A55F398}">
      <dgm:prSet phldrT="[Text]"/>
      <dgm:spPr/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6B3136-561E-4905-AB55-E5C2932937A6}" type="parTrans" cxnId="{D74E4F02-0434-4A74-ACE9-2ED05324C4E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B0B5C1-7355-407C-B858-799B3374950E}" type="sibTrans" cxnId="{D74E4F02-0434-4A74-ACE9-2ED05324C4E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7E439D-FC1B-4B30-BB35-3CAFF6984C33}" type="pres">
      <dgm:prSet presAssocID="{FD1D2028-C875-47B7-9674-F2E3D426D8E0}" presName="composite" presStyleCnt="0">
        <dgm:presLayoutVars>
          <dgm:chMax val="1"/>
          <dgm:dir/>
          <dgm:resizeHandles val="exact"/>
        </dgm:presLayoutVars>
      </dgm:prSet>
      <dgm:spPr/>
    </dgm:pt>
    <dgm:pt modelId="{55E5A735-6B53-4C3D-B8E9-A3E4D4929DA4}" type="pres">
      <dgm:prSet presAssocID="{E8F28FEE-D4E6-42CE-A4D7-DAD4043444BF}" presName="roof" presStyleLbl="dkBgShp" presStyleIdx="0" presStyleCnt="2"/>
      <dgm:spPr/>
    </dgm:pt>
    <dgm:pt modelId="{F0FA6F5A-40AF-4E63-BCC5-E21FB5DEC2FB}" type="pres">
      <dgm:prSet presAssocID="{E8F28FEE-D4E6-42CE-A4D7-DAD4043444BF}" presName="pillars" presStyleCnt="0"/>
      <dgm:spPr/>
    </dgm:pt>
    <dgm:pt modelId="{9E86A168-FAC2-4087-A6D2-07EEE9CA65C7}" type="pres">
      <dgm:prSet presAssocID="{E8F28FEE-D4E6-42CE-A4D7-DAD4043444BF}" presName="pillar1" presStyleLbl="node1" presStyleIdx="0" presStyleCnt="3" custLinFactNeighborX="-147" custLinFactNeighborY="-141">
        <dgm:presLayoutVars>
          <dgm:bulletEnabled val="1"/>
        </dgm:presLayoutVars>
      </dgm:prSet>
      <dgm:spPr/>
    </dgm:pt>
    <dgm:pt modelId="{D4E160C5-0244-493F-BEEB-B102F9D156FB}" type="pres">
      <dgm:prSet presAssocID="{67023A3B-F393-4112-B97F-C1351B1A4F6C}" presName="pillarX" presStyleLbl="node1" presStyleIdx="1" presStyleCnt="3">
        <dgm:presLayoutVars>
          <dgm:bulletEnabled val="1"/>
        </dgm:presLayoutVars>
      </dgm:prSet>
      <dgm:spPr/>
    </dgm:pt>
    <dgm:pt modelId="{8B41FC2C-FCDE-4B5E-A9A9-325D9AED435C}" type="pres">
      <dgm:prSet presAssocID="{50710E87-F64B-4090-A921-5CB93A55F398}" presName="pillarX" presStyleLbl="node1" presStyleIdx="2" presStyleCnt="3">
        <dgm:presLayoutVars>
          <dgm:bulletEnabled val="1"/>
        </dgm:presLayoutVars>
      </dgm:prSet>
      <dgm:spPr/>
    </dgm:pt>
    <dgm:pt modelId="{E9D8DCFC-115C-4D25-AD59-2019CE05245F}" type="pres">
      <dgm:prSet presAssocID="{E8F28FEE-D4E6-42CE-A4D7-DAD4043444BF}" presName="base" presStyleLbl="dkBgShp" presStyleIdx="1" presStyleCnt="2"/>
      <dgm:spPr/>
    </dgm:pt>
  </dgm:ptLst>
  <dgm:cxnLst>
    <dgm:cxn modelId="{D74E4F02-0434-4A74-ACE9-2ED05324C4E4}" srcId="{E8F28FEE-D4E6-42CE-A4D7-DAD4043444BF}" destId="{50710E87-F64B-4090-A921-5CB93A55F398}" srcOrd="2" destOrd="0" parTransId="{A86B3136-561E-4905-AB55-E5C2932937A6}" sibTransId="{13B0B5C1-7355-407C-B858-799B3374950E}"/>
    <dgm:cxn modelId="{A3364C2D-EAE7-48C4-A06F-9AFC8790B31C}" type="presOf" srcId="{FD1D2028-C875-47B7-9674-F2E3D426D8E0}" destId="{287E439D-FC1B-4B30-BB35-3CAFF6984C33}" srcOrd="0" destOrd="0" presId="urn:microsoft.com/office/officeart/2005/8/layout/hList3"/>
    <dgm:cxn modelId="{06922774-14A8-4E13-B6CE-2DEF00564AA5}" srcId="{FD1D2028-C875-47B7-9674-F2E3D426D8E0}" destId="{E8F28FEE-D4E6-42CE-A4D7-DAD4043444BF}" srcOrd="0" destOrd="0" parTransId="{C7C37B8B-CBC7-4769-80D5-6CF08B5117CC}" sibTransId="{06D182DE-80BD-4321-8282-A71CFBE3CDF2}"/>
    <dgm:cxn modelId="{586B2494-E738-47EA-BE1F-F4F28C11ACC1}" srcId="{E8F28FEE-D4E6-42CE-A4D7-DAD4043444BF}" destId="{67023A3B-F393-4112-B97F-C1351B1A4F6C}" srcOrd="1" destOrd="0" parTransId="{A73212F6-9012-4AF4-A16D-ABFD12277BB7}" sibTransId="{4846060D-D019-42E8-BDA0-9B534FDC41AF}"/>
    <dgm:cxn modelId="{09741FBD-E45D-4B15-AA73-2CCD5CDE525E}" srcId="{E8F28FEE-D4E6-42CE-A4D7-DAD4043444BF}" destId="{381BD20E-A972-4BC8-A4F9-D911E7868470}" srcOrd="0" destOrd="0" parTransId="{C18C9DBB-11BF-467A-A344-180471F910F4}" sibTransId="{83E48976-AA5C-43AB-A2BA-BE8EB7B526E8}"/>
    <dgm:cxn modelId="{716D24C2-9846-46C3-BAC8-C1B9DD12F67B}" type="presOf" srcId="{381BD20E-A972-4BC8-A4F9-D911E7868470}" destId="{9E86A168-FAC2-4087-A6D2-07EEE9CA65C7}" srcOrd="0" destOrd="0" presId="urn:microsoft.com/office/officeart/2005/8/layout/hList3"/>
    <dgm:cxn modelId="{B85A84DB-1919-4E2B-B1DE-9F65F21B2FCC}" type="presOf" srcId="{67023A3B-F393-4112-B97F-C1351B1A4F6C}" destId="{D4E160C5-0244-493F-BEEB-B102F9D156FB}" srcOrd="0" destOrd="0" presId="urn:microsoft.com/office/officeart/2005/8/layout/hList3"/>
    <dgm:cxn modelId="{422861FC-47EE-42C9-9FCB-94FFB2557C36}" type="presOf" srcId="{E8F28FEE-D4E6-42CE-A4D7-DAD4043444BF}" destId="{55E5A735-6B53-4C3D-B8E9-A3E4D4929DA4}" srcOrd="0" destOrd="0" presId="urn:microsoft.com/office/officeart/2005/8/layout/hList3"/>
    <dgm:cxn modelId="{1BED7CFE-E148-4326-B685-FB1EC978B068}" type="presOf" srcId="{50710E87-F64B-4090-A921-5CB93A55F398}" destId="{8B41FC2C-FCDE-4B5E-A9A9-325D9AED435C}" srcOrd="0" destOrd="0" presId="urn:microsoft.com/office/officeart/2005/8/layout/hList3"/>
    <dgm:cxn modelId="{9C5B7914-E295-48E6-AA3C-2AA23A6FC5E9}" type="presParOf" srcId="{287E439D-FC1B-4B30-BB35-3CAFF6984C33}" destId="{55E5A735-6B53-4C3D-B8E9-A3E4D4929DA4}" srcOrd="0" destOrd="0" presId="urn:microsoft.com/office/officeart/2005/8/layout/hList3"/>
    <dgm:cxn modelId="{CAAB679A-DF15-4ADE-9581-81C97C028F60}" type="presParOf" srcId="{287E439D-FC1B-4B30-BB35-3CAFF6984C33}" destId="{F0FA6F5A-40AF-4E63-BCC5-E21FB5DEC2FB}" srcOrd="1" destOrd="0" presId="urn:microsoft.com/office/officeart/2005/8/layout/hList3"/>
    <dgm:cxn modelId="{D219DA5B-46FB-4133-99EB-185A2313001F}" type="presParOf" srcId="{F0FA6F5A-40AF-4E63-BCC5-E21FB5DEC2FB}" destId="{9E86A168-FAC2-4087-A6D2-07EEE9CA65C7}" srcOrd="0" destOrd="0" presId="urn:microsoft.com/office/officeart/2005/8/layout/hList3"/>
    <dgm:cxn modelId="{7A2A5877-6434-457F-92E3-695DFED716B2}" type="presParOf" srcId="{F0FA6F5A-40AF-4E63-BCC5-E21FB5DEC2FB}" destId="{D4E160C5-0244-493F-BEEB-B102F9D156FB}" srcOrd="1" destOrd="0" presId="urn:microsoft.com/office/officeart/2005/8/layout/hList3"/>
    <dgm:cxn modelId="{2A050E14-6034-4002-9F29-A9C1157E21BB}" type="presParOf" srcId="{F0FA6F5A-40AF-4E63-BCC5-E21FB5DEC2FB}" destId="{8B41FC2C-FCDE-4B5E-A9A9-325D9AED435C}" srcOrd="2" destOrd="0" presId="urn:microsoft.com/office/officeart/2005/8/layout/hList3"/>
    <dgm:cxn modelId="{7545EE4B-E711-4562-8831-E28818D96F4C}" type="presParOf" srcId="{287E439D-FC1B-4B30-BB35-3CAFF6984C33}" destId="{E9D8DCFC-115C-4D25-AD59-2019CE05245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1D2028-C875-47B7-9674-F2E3D426D8E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F28FEE-D4E6-42CE-A4D7-DAD4043444BF}">
      <dgm:prSet phldrT="[Text]" custT="1"/>
      <dgm:spPr/>
      <dgm:t>
        <a:bodyPr/>
        <a:lstStyle/>
        <a:p>
          <a:r>
            <a:rPr lang="en-US" sz="60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গঠনের</a:t>
          </a:r>
          <a:r>
            <a:rPr lang="en-US" sz="6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6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স্কেলিটাল</a:t>
          </a:r>
          <a:r>
            <a:rPr lang="en-US" sz="6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6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6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দু’ধরনের</a:t>
          </a:r>
          <a:r>
            <a:rPr lang="en-US" sz="6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</dgm:t>
    </dgm:pt>
    <dgm:pt modelId="{C7C37B8B-CBC7-4769-80D5-6CF08B5117CC}" type="parTrans" cxnId="{06922774-14A8-4E13-B6CE-2DEF00564A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D182DE-80BD-4321-8282-A71CFBE3CDF2}" type="sibTrans" cxnId="{06922774-14A8-4E13-B6CE-2DEF00564A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1BD20E-A972-4BC8-A4F9-D911E7868470}">
      <dgm:prSet phldrT="[Text]" custT="1"/>
      <dgm:spPr/>
      <dgm:t>
        <a:bodyPr/>
        <a:lstStyle/>
        <a:p>
          <a:r>
            <a:rPr lang="en-US" sz="96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কোমলাস্থি</a:t>
          </a:r>
          <a:endParaRPr lang="en-US" sz="9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8C9DBB-11BF-467A-A344-180471F910F4}" type="parTrans" cxnId="{09741FBD-E45D-4B15-AA73-2CCD5CDE525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E48976-AA5C-43AB-A2BA-BE8EB7B526E8}" type="sibTrans" cxnId="{09741FBD-E45D-4B15-AA73-2CCD5CDE525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023A3B-F393-4112-B97F-C1351B1A4F6C}">
      <dgm:prSet phldrT="[Text]" custT="1"/>
      <dgm:spPr/>
      <dgm:t>
        <a:bodyPr/>
        <a:lstStyle/>
        <a:p>
          <a:r>
            <a:rPr lang="en-US" sz="96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অস্থি</a:t>
          </a:r>
          <a:endParaRPr lang="en-US" sz="9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3212F6-9012-4AF4-A16D-ABFD12277BB7}" type="parTrans" cxnId="{586B2494-E738-47EA-BE1F-F4F28C11ACC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46060D-D019-42E8-BDA0-9B534FDC41AF}" type="sibTrans" cxnId="{586B2494-E738-47EA-BE1F-F4F28C11ACC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7E439D-FC1B-4B30-BB35-3CAFF6984C33}" type="pres">
      <dgm:prSet presAssocID="{FD1D2028-C875-47B7-9674-F2E3D426D8E0}" presName="composite" presStyleCnt="0">
        <dgm:presLayoutVars>
          <dgm:chMax val="1"/>
          <dgm:dir/>
          <dgm:resizeHandles val="exact"/>
        </dgm:presLayoutVars>
      </dgm:prSet>
      <dgm:spPr/>
    </dgm:pt>
    <dgm:pt modelId="{55E5A735-6B53-4C3D-B8E9-A3E4D4929DA4}" type="pres">
      <dgm:prSet presAssocID="{E8F28FEE-D4E6-42CE-A4D7-DAD4043444BF}" presName="roof" presStyleLbl="dkBgShp" presStyleIdx="0" presStyleCnt="2" custLinFactNeighborX="-47" custLinFactNeighborY="-56458"/>
      <dgm:spPr/>
    </dgm:pt>
    <dgm:pt modelId="{F0FA6F5A-40AF-4E63-BCC5-E21FB5DEC2FB}" type="pres">
      <dgm:prSet presAssocID="{E8F28FEE-D4E6-42CE-A4D7-DAD4043444BF}" presName="pillars" presStyleCnt="0"/>
      <dgm:spPr/>
    </dgm:pt>
    <dgm:pt modelId="{9E86A168-FAC2-4087-A6D2-07EEE9CA65C7}" type="pres">
      <dgm:prSet presAssocID="{E8F28FEE-D4E6-42CE-A4D7-DAD4043444BF}" presName="pillar1" presStyleLbl="node1" presStyleIdx="0" presStyleCnt="2" custLinFactNeighborX="-147" custLinFactNeighborY="-141">
        <dgm:presLayoutVars>
          <dgm:bulletEnabled val="1"/>
        </dgm:presLayoutVars>
      </dgm:prSet>
      <dgm:spPr/>
    </dgm:pt>
    <dgm:pt modelId="{D4E160C5-0244-493F-BEEB-B102F9D156FB}" type="pres">
      <dgm:prSet presAssocID="{67023A3B-F393-4112-B97F-C1351B1A4F6C}" presName="pillarX" presStyleLbl="node1" presStyleIdx="1" presStyleCnt="2">
        <dgm:presLayoutVars>
          <dgm:bulletEnabled val="1"/>
        </dgm:presLayoutVars>
      </dgm:prSet>
      <dgm:spPr/>
    </dgm:pt>
    <dgm:pt modelId="{E9D8DCFC-115C-4D25-AD59-2019CE05245F}" type="pres">
      <dgm:prSet presAssocID="{E8F28FEE-D4E6-42CE-A4D7-DAD4043444BF}" presName="base" presStyleLbl="dkBgShp" presStyleIdx="1" presStyleCnt="2"/>
      <dgm:spPr/>
    </dgm:pt>
  </dgm:ptLst>
  <dgm:cxnLst>
    <dgm:cxn modelId="{A3364C2D-EAE7-48C4-A06F-9AFC8790B31C}" type="presOf" srcId="{FD1D2028-C875-47B7-9674-F2E3D426D8E0}" destId="{287E439D-FC1B-4B30-BB35-3CAFF6984C33}" srcOrd="0" destOrd="0" presId="urn:microsoft.com/office/officeart/2005/8/layout/hList3"/>
    <dgm:cxn modelId="{06922774-14A8-4E13-B6CE-2DEF00564AA5}" srcId="{FD1D2028-C875-47B7-9674-F2E3D426D8E0}" destId="{E8F28FEE-D4E6-42CE-A4D7-DAD4043444BF}" srcOrd="0" destOrd="0" parTransId="{C7C37B8B-CBC7-4769-80D5-6CF08B5117CC}" sibTransId="{06D182DE-80BD-4321-8282-A71CFBE3CDF2}"/>
    <dgm:cxn modelId="{586B2494-E738-47EA-BE1F-F4F28C11ACC1}" srcId="{E8F28FEE-D4E6-42CE-A4D7-DAD4043444BF}" destId="{67023A3B-F393-4112-B97F-C1351B1A4F6C}" srcOrd="1" destOrd="0" parTransId="{A73212F6-9012-4AF4-A16D-ABFD12277BB7}" sibTransId="{4846060D-D019-42E8-BDA0-9B534FDC41AF}"/>
    <dgm:cxn modelId="{09741FBD-E45D-4B15-AA73-2CCD5CDE525E}" srcId="{E8F28FEE-D4E6-42CE-A4D7-DAD4043444BF}" destId="{381BD20E-A972-4BC8-A4F9-D911E7868470}" srcOrd="0" destOrd="0" parTransId="{C18C9DBB-11BF-467A-A344-180471F910F4}" sibTransId="{83E48976-AA5C-43AB-A2BA-BE8EB7B526E8}"/>
    <dgm:cxn modelId="{716D24C2-9846-46C3-BAC8-C1B9DD12F67B}" type="presOf" srcId="{381BD20E-A972-4BC8-A4F9-D911E7868470}" destId="{9E86A168-FAC2-4087-A6D2-07EEE9CA65C7}" srcOrd="0" destOrd="0" presId="urn:microsoft.com/office/officeart/2005/8/layout/hList3"/>
    <dgm:cxn modelId="{B85A84DB-1919-4E2B-B1DE-9F65F21B2FCC}" type="presOf" srcId="{67023A3B-F393-4112-B97F-C1351B1A4F6C}" destId="{D4E160C5-0244-493F-BEEB-B102F9D156FB}" srcOrd="0" destOrd="0" presId="urn:microsoft.com/office/officeart/2005/8/layout/hList3"/>
    <dgm:cxn modelId="{422861FC-47EE-42C9-9FCB-94FFB2557C36}" type="presOf" srcId="{E8F28FEE-D4E6-42CE-A4D7-DAD4043444BF}" destId="{55E5A735-6B53-4C3D-B8E9-A3E4D4929DA4}" srcOrd="0" destOrd="0" presId="urn:microsoft.com/office/officeart/2005/8/layout/hList3"/>
    <dgm:cxn modelId="{9C5B7914-E295-48E6-AA3C-2AA23A6FC5E9}" type="presParOf" srcId="{287E439D-FC1B-4B30-BB35-3CAFF6984C33}" destId="{55E5A735-6B53-4C3D-B8E9-A3E4D4929DA4}" srcOrd="0" destOrd="0" presId="urn:microsoft.com/office/officeart/2005/8/layout/hList3"/>
    <dgm:cxn modelId="{CAAB679A-DF15-4ADE-9581-81C97C028F60}" type="presParOf" srcId="{287E439D-FC1B-4B30-BB35-3CAFF6984C33}" destId="{F0FA6F5A-40AF-4E63-BCC5-E21FB5DEC2FB}" srcOrd="1" destOrd="0" presId="urn:microsoft.com/office/officeart/2005/8/layout/hList3"/>
    <dgm:cxn modelId="{D219DA5B-46FB-4133-99EB-185A2313001F}" type="presParOf" srcId="{F0FA6F5A-40AF-4E63-BCC5-E21FB5DEC2FB}" destId="{9E86A168-FAC2-4087-A6D2-07EEE9CA65C7}" srcOrd="0" destOrd="0" presId="urn:microsoft.com/office/officeart/2005/8/layout/hList3"/>
    <dgm:cxn modelId="{7A2A5877-6434-457F-92E3-695DFED716B2}" type="presParOf" srcId="{F0FA6F5A-40AF-4E63-BCC5-E21FB5DEC2FB}" destId="{D4E160C5-0244-493F-BEEB-B102F9D156FB}" srcOrd="1" destOrd="0" presId="urn:microsoft.com/office/officeart/2005/8/layout/hList3"/>
    <dgm:cxn modelId="{7545EE4B-E711-4562-8831-E28818D96F4C}" type="presParOf" srcId="{287E439D-FC1B-4B30-BB35-3CAFF6984C33}" destId="{E9D8DCFC-115C-4D25-AD59-2019CE05245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1D2028-C875-47B7-9674-F2E3D426D8E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F28FEE-D4E6-42CE-A4D7-DAD4043444BF}">
      <dgm:prSet phldrT="[Text]" custT="1"/>
      <dgm:spPr/>
      <dgm:t>
        <a:bodyPr/>
        <a:lstStyle/>
        <a:p>
          <a:r>
            <a:rPr lang="en-US" sz="60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r>
            <a:rPr lang="en-US" sz="6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6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6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দু’ধরনের</a:t>
          </a:r>
          <a:r>
            <a:rPr lang="en-US" sz="6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</dgm:t>
    </dgm:pt>
    <dgm:pt modelId="{C7C37B8B-CBC7-4769-80D5-6CF08B5117CC}" type="parTrans" cxnId="{06922774-14A8-4E13-B6CE-2DEF00564A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D182DE-80BD-4321-8282-A71CFBE3CDF2}" type="sibTrans" cxnId="{06922774-14A8-4E13-B6CE-2DEF00564A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1BD20E-A972-4BC8-A4F9-D911E7868470}">
      <dgm:prSet phldrT="[Text]" custT="1"/>
      <dgm:spPr/>
      <dgm:t>
        <a:bodyPr/>
        <a:lstStyle/>
        <a:p>
          <a:r>
            <a:rPr lang="en-US" sz="96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endParaRPr lang="en-US" sz="9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8C9DBB-11BF-467A-A344-180471F910F4}" type="parTrans" cxnId="{09741FBD-E45D-4B15-AA73-2CCD5CDE525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E48976-AA5C-43AB-A2BA-BE8EB7B526E8}" type="sibTrans" cxnId="{09741FBD-E45D-4B15-AA73-2CCD5CDE525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023A3B-F393-4112-B97F-C1351B1A4F6C}">
      <dgm:prSet phldrT="[Text]" custT="1"/>
      <dgm:spPr/>
      <dgm:t>
        <a:bodyPr/>
        <a:lstStyle/>
        <a:p>
          <a:r>
            <a:rPr lang="en-US" sz="96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লসিকা</a:t>
          </a:r>
          <a:endParaRPr lang="en-US" sz="9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3212F6-9012-4AF4-A16D-ABFD12277BB7}" type="parTrans" cxnId="{586B2494-E738-47EA-BE1F-F4F28C11ACC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46060D-D019-42E8-BDA0-9B534FDC41AF}" type="sibTrans" cxnId="{586B2494-E738-47EA-BE1F-F4F28C11ACC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7E439D-FC1B-4B30-BB35-3CAFF6984C33}" type="pres">
      <dgm:prSet presAssocID="{FD1D2028-C875-47B7-9674-F2E3D426D8E0}" presName="composite" presStyleCnt="0">
        <dgm:presLayoutVars>
          <dgm:chMax val="1"/>
          <dgm:dir/>
          <dgm:resizeHandles val="exact"/>
        </dgm:presLayoutVars>
      </dgm:prSet>
      <dgm:spPr/>
    </dgm:pt>
    <dgm:pt modelId="{55E5A735-6B53-4C3D-B8E9-A3E4D4929DA4}" type="pres">
      <dgm:prSet presAssocID="{E8F28FEE-D4E6-42CE-A4D7-DAD4043444BF}" presName="roof" presStyleLbl="dkBgShp" presStyleIdx="0" presStyleCnt="2" custLinFactNeighborX="-47" custLinFactNeighborY="-56458"/>
      <dgm:spPr/>
    </dgm:pt>
    <dgm:pt modelId="{F0FA6F5A-40AF-4E63-BCC5-E21FB5DEC2FB}" type="pres">
      <dgm:prSet presAssocID="{E8F28FEE-D4E6-42CE-A4D7-DAD4043444BF}" presName="pillars" presStyleCnt="0"/>
      <dgm:spPr/>
    </dgm:pt>
    <dgm:pt modelId="{9E86A168-FAC2-4087-A6D2-07EEE9CA65C7}" type="pres">
      <dgm:prSet presAssocID="{E8F28FEE-D4E6-42CE-A4D7-DAD4043444BF}" presName="pillar1" presStyleLbl="node1" presStyleIdx="0" presStyleCnt="2" custLinFactNeighborX="-147" custLinFactNeighborY="-141">
        <dgm:presLayoutVars>
          <dgm:bulletEnabled val="1"/>
        </dgm:presLayoutVars>
      </dgm:prSet>
      <dgm:spPr/>
    </dgm:pt>
    <dgm:pt modelId="{D4E160C5-0244-493F-BEEB-B102F9D156FB}" type="pres">
      <dgm:prSet presAssocID="{67023A3B-F393-4112-B97F-C1351B1A4F6C}" presName="pillarX" presStyleLbl="node1" presStyleIdx="1" presStyleCnt="2">
        <dgm:presLayoutVars>
          <dgm:bulletEnabled val="1"/>
        </dgm:presLayoutVars>
      </dgm:prSet>
      <dgm:spPr/>
    </dgm:pt>
    <dgm:pt modelId="{E9D8DCFC-115C-4D25-AD59-2019CE05245F}" type="pres">
      <dgm:prSet presAssocID="{E8F28FEE-D4E6-42CE-A4D7-DAD4043444BF}" presName="base" presStyleLbl="dkBgShp" presStyleIdx="1" presStyleCnt="2"/>
      <dgm:spPr/>
    </dgm:pt>
  </dgm:ptLst>
  <dgm:cxnLst>
    <dgm:cxn modelId="{A3364C2D-EAE7-48C4-A06F-9AFC8790B31C}" type="presOf" srcId="{FD1D2028-C875-47B7-9674-F2E3D426D8E0}" destId="{287E439D-FC1B-4B30-BB35-3CAFF6984C33}" srcOrd="0" destOrd="0" presId="urn:microsoft.com/office/officeart/2005/8/layout/hList3"/>
    <dgm:cxn modelId="{06922774-14A8-4E13-B6CE-2DEF00564AA5}" srcId="{FD1D2028-C875-47B7-9674-F2E3D426D8E0}" destId="{E8F28FEE-D4E6-42CE-A4D7-DAD4043444BF}" srcOrd="0" destOrd="0" parTransId="{C7C37B8B-CBC7-4769-80D5-6CF08B5117CC}" sibTransId="{06D182DE-80BD-4321-8282-A71CFBE3CDF2}"/>
    <dgm:cxn modelId="{586B2494-E738-47EA-BE1F-F4F28C11ACC1}" srcId="{E8F28FEE-D4E6-42CE-A4D7-DAD4043444BF}" destId="{67023A3B-F393-4112-B97F-C1351B1A4F6C}" srcOrd="1" destOrd="0" parTransId="{A73212F6-9012-4AF4-A16D-ABFD12277BB7}" sibTransId="{4846060D-D019-42E8-BDA0-9B534FDC41AF}"/>
    <dgm:cxn modelId="{09741FBD-E45D-4B15-AA73-2CCD5CDE525E}" srcId="{E8F28FEE-D4E6-42CE-A4D7-DAD4043444BF}" destId="{381BD20E-A972-4BC8-A4F9-D911E7868470}" srcOrd="0" destOrd="0" parTransId="{C18C9DBB-11BF-467A-A344-180471F910F4}" sibTransId="{83E48976-AA5C-43AB-A2BA-BE8EB7B526E8}"/>
    <dgm:cxn modelId="{716D24C2-9846-46C3-BAC8-C1B9DD12F67B}" type="presOf" srcId="{381BD20E-A972-4BC8-A4F9-D911E7868470}" destId="{9E86A168-FAC2-4087-A6D2-07EEE9CA65C7}" srcOrd="0" destOrd="0" presId="urn:microsoft.com/office/officeart/2005/8/layout/hList3"/>
    <dgm:cxn modelId="{B85A84DB-1919-4E2B-B1DE-9F65F21B2FCC}" type="presOf" srcId="{67023A3B-F393-4112-B97F-C1351B1A4F6C}" destId="{D4E160C5-0244-493F-BEEB-B102F9D156FB}" srcOrd="0" destOrd="0" presId="urn:microsoft.com/office/officeart/2005/8/layout/hList3"/>
    <dgm:cxn modelId="{422861FC-47EE-42C9-9FCB-94FFB2557C36}" type="presOf" srcId="{E8F28FEE-D4E6-42CE-A4D7-DAD4043444BF}" destId="{55E5A735-6B53-4C3D-B8E9-A3E4D4929DA4}" srcOrd="0" destOrd="0" presId="urn:microsoft.com/office/officeart/2005/8/layout/hList3"/>
    <dgm:cxn modelId="{9C5B7914-E295-48E6-AA3C-2AA23A6FC5E9}" type="presParOf" srcId="{287E439D-FC1B-4B30-BB35-3CAFF6984C33}" destId="{55E5A735-6B53-4C3D-B8E9-A3E4D4929DA4}" srcOrd="0" destOrd="0" presId="urn:microsoft.com/office/officeart/2005/8/layout/hList3"/>
    <dgm:cxn modelId="{CAAB679A-DF15-4ADE-9581-81C97C028F60}" type="presParOf" srcId="{287E439D-FC1B-4B30-BB35-3CAFF6984C33}" destId="{F0FA6F5A-40AF-4E63-BCC5-E21FB5DEC2FB}" srcOrd="1" destOrd="0" presId="urn:microsoft.com/office/officeart/2005/8/layout/hList3"/>
    <dgm:cxn modelId="{D219DA5B-46FB-4133-99EB-185A2313001F}" type="presParOf" srcId="{F0FA6F5A-40AF-4E63-BCC5-E21FB5DEC2FB}" destId="{9E86A168-FAC2-4087-A6D2-07EEE9CA65C7}" srcOrd="0" destOrd="0" presId="urn:microsoft.com/office/officeart/2005/8/layout/hList3"/>
    <dgm:cxn modelId="{7A2A5877-6434-457F-92E3-695DFED716B2}" type="presParOf" srcId="{F0FA6F5A-40AF-4E63-BCC5-E21FB5DEC2FB}" destId="{D4E160C5-0244-493F-BEEB-B102F9D156FB}" srcOrd="1" destOrd="0" presId="urn:microsoft.com/office/officeart/2005/8/layout/hList3"/>
    <dgm:cxn modelId="{7545EE4B-E711-4562-8831-E28818D96F4C}" type="presParOf" srcId="{287E439D-FC1B-4B30-BB35-3CAFF6984C33}" destId="{E9D8DCFC-115C-4D25-AD59-2019CE05245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5A735-6B53-4C3D-B8E9-A3E4D4929DA4}">
      <dsp:nvSpPr>
        <dsp:cNvPr id="0" name=""/>
        <dsp:cNvSpPr/>
      </dsp:nvSpPr>
      <dsp:spPr>
        <a:xfrm>
          <a:off x="0" y="0"/>
          <a:ext cx="10672993" cy="162564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44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4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44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44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কানেকটিভ</a:t>
          </a:r>
          <a:r>
            <a:rPr lang="en-US" sz="44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44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প্রধানত</a:t>
          </a:r>
          <a:r>
            <a:rPr lang="en-US" sz="44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44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44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4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4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r>
            <a:rPr lang="en-US" sz="44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যথা</a:t>
          </a:r>
          <a:r>
            <a:rPr lang="en-US" sz="44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</a:p>
      </dsp:txBody>
      <dsp:txXfrm>
        <a:off x="0" y="0"/>
        <a:ext cx="10672993" cy="1625641"/>
      </dsp:txXfrm>
    </dsp:sp>
    <dsp:sp modelId="{9E86A168-FAC2-4087-A6D2-07EEE9CA65C7}">
      <dsp:nvSpPr>
        <dsp:cNvPr id="0" name=""/>
        <dsp:cNvSpPr/>
      </dsp:nvSpPr>
      <dsp:spPr>
        <a:xfrm>
          <a:off x="0" y="1620827"/>
          <a:ext cx="3554190" cy="34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ফাইব্রাস</a:t>
          </a:r>
          <a:r>
            <a:rPr lang="en-US" sz="6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6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620827"/>
        <a:ext cx="3554190" cy="3413847"/>
      </dsp:txXfrm>
    </dsp:sp>
    <dsp:sp modelId="{D4E160C5-0244-493F-BEEB-B102F9D156FB}">
      <dsp:nvSpPr>
        <dsp:cNvPr id="0" name=""/>
        <dsp:cNvSpPr/>
      </dsp:nvSpPr>
      <dsp:spPr>
        <a:xfrm>
          <a:off x="3559401" y="1625641"/>
          <a:ext cx="3554190" cy="34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স্কেলিটাল</a:t>
          </a:r>
          <a:r>
            <a:rPr lang="en-US" sz="6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6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59401" y="1625641"/>
        <a:ext cx="3554190" cy="3413847"/>
      </dsp:txXfrm>
    </dsp:sp>
    <dsp:sp modelId="{8B41FC2C-FCDE-4B5E-A9A9-325D9AED435C}">
      <dsp:nvSpPr>
        <dsp:cNvPr id="0" name=""/>
        <dsp:cNvSpPr/>
      </dsp:nvSpPr>
      <dsp:spPr>
        <a:xfrm>
          <a:off x="7113591" y="1625641"/>
          <a:ext cx="3554190" cy="34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r>
            <a:rPr lang="en-US" sz="6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6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13591" y="1625641"/>
        <a:ext cx="3554190" cy="3413847"/>
      </dsp:txXfrm>
    </dsp:sp>
    <dsp:sp modelId="{E9D8DCFC-115C-4D25-AD59-2019CE05245F}">
      <dsp:nvSpPr>
        <dsp:cNvPr id="0" name=""/>
        <dsp:cNvSpPr/>
      </dsp:nvSpPr>
      <dsp:spPr>
        <a:xfrm>
          <a:off x="0" y="5039488"/>
          <a:ext cx="10672993" cy="37931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5A735-6B53-4C3D-B8E9-A3E4D4929DA4}">
      <dsp:nvSpPr>
        <dsp:cNvPr id="0" name=""/>
        <dsp:cNvSpPr/>
      </dsp:nvSpPr>
      <dsp:spPr>
        <a:xfrm>
          <a:off x="0" y="0"/>
          <a:ext cx="10672993" cy="16324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গঠনের</a:t>
          </a:r>
          <a:r>
            <a:rPr lang="en-US" sz="60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60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স্কেলিটাল</a:t>
          </a:r>
          <a:r>
            <a:rPr lang="en-US" sz="60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60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60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দু’ধরনের</a:t>
          </a:r>
          <a:r>
            <a:rPr lang="en-US" sz="60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</dsp:txBody>
      <dsp:txXfrm>
        <a:off x="0" y="0"/>
        <a:ext cx="10672993" cy="1632429"/>
      </dsp:txXfrm>
    </dsp:sp>
    <dsp:sp modelId="{9E86A168-FAC2-4087-A6D2-07EEE9CA65C7}">
      <dsp:nvSpPr>
        <dsp:cNvPr id="0" name=""/>
        <dsp:cNvSpPr/>
      </dsp:nvSpPr>
      <dsp:spPr>
        <a:xfrm>
          <a:off x="0" y="1627595"/>
          <a:ext cx="5336496" cy="3428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কোমলাস্থি</a:t>
          </a:r>
          <a:endParaRPr lang="en-US" sz="9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627595"/>
        <a:ext cx="5336496" cy="3428100"/>
      </dsp:txXfrm>
    </dsp:sp>
    <dsp:sp modelId="{D4E160C5-0244-493F-BEEB-B102F9D156FB}">
      <dsp:nvSpPr>
        <dsp:cNvPr id="0" name=""/>
        <dsp:cNvSpPr/>
      </dsp:nvSpPr>
      <dsp:spPr>
        <a:xfrm>
          <a:off x="5336496" y="1632429"/>
          <a:ext cx="5336496" cy="3428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অস্থি</a:t>
          </a:r>
          <a:endParaRPr lang="en-US" sz="9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6496" y="1632429"/>
        <a:ext cx="5336496" cy="3428100"/>
      </dsp:txXfrm>
    </dsp:sp>
    <dsp:sp modelId="{E9D8DCFC-115C-4D25-AD59-2019CE05245F}">
      <dsp:nvSpPr>
        <dsp:cNvPr id="0" name=""/>
        <dsp:cNvSpPr/>
      </dsp:nvSpPr>
      <dsp:spPr>
        <a:xfrm>
          <a:off x="0" y="5060529"/>
          <a:ext cx="10672993" cy="3809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5A735-6B53-4C3D-B8E9-A3E4D4929DA4}">
      <dsp:nvSpPr>
        <dsp:cNvPr id="0" name=""/>
        <dsp:cNvSpPr/>
      </dsp:nvSpPr>
      <dsp:spPr>
        <a:xfrm>
          <a:off x="0" y="0"/>
          <a:ext cx="10672993" cy="16324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r>
            <a:rPr lang="en-US" sz="60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60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60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দু’ধরনের</a:t>
          </a:r>
          <a:r>
            <a:rPr lang="en-US" sz="60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</dsp:txBody>
      <dsp:txXfrm>
        <a:off x="0" y="0"/>
        <a:ext cx="10672993" cy="1632429"/>
      </dsp:txXfrm>
    </dsp:sp>
    <dsp:sp modelId="{9E86A168-FAC2-4087-A6D2-07EEE9CA65C7}">
      <dsp:nvSpPr>
        <dsp:cNvPr id="0" name=""/>
        <dsp:cNvSpPr/>
      </dsp:nvSpPr>
      <dsp:spPr>
        <a:xfrm>
          <a:off x="0" y="1627595"/>
          <a:ext cx="5336496" cy="3428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endParaRPr lang="en-US" sz="9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627595"/>
        <a:ext cx="5336496" cy="3428100"/>
      </dsp:txXfrm>
    </dsp:sp>
    <dsp:sp modelId="{D4E160C5-0244-493F-BEEB-B102F9D156FB}">
      <dsp:nvSpPr>
        <dsp:cNvPr id="0" name=""/>
        <dsp:cNvSpPr/>
      </dsp:nvSpPr>
      <dsp:spPr>
        <a:xfrm>
          <a:off x="5336496" y="1632429"/>
          <a:ext cx="5336496" cy="3428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লসিকা</a:t>
          </a:r>
          <a:endParaRPr lang="en-US" sz="9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6496" y="1632429"/>
        <a:ext cx="5336496" cy="3428100"/>
      </dsp:txXfrm>
    </dsp:sp>
    <dsp:sp modelId="{E9D8DCFC-115C-4D25-AD59-2019CE05245F}">
      <dsp:nvSpPr>
        <dsp:cNvPr id="0" name=""/>
        <dsp:cNvSpPr/>
      </dsp:nvSpPr>
      <dsp:spPr>
        <a:xfrm>
          <a:off x="0" y="5060529"/>
          <a:ext cx="10672993" cy="3809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BF5CA-6FEE-43B9-8575-C9A8D77E86A7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A0842-91B0-4143-BADD-5EB15867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1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A0842-91B0-4143-BADD-5EB15867C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7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A0842-91B0-4143-BADD-5EB15867C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8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26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1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02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6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4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955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7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2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1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6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35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3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0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8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15E06A-9724-4045-9105-DCCE1D50540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0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6 Points 1">
            <a:extLst>
              <a:ext uri="{FF2B5EF4-FFF2-40B4-BE49-F238E27FC236}">
                <a16:creationId xmlns:a16="http://schemas.microsoft.com/office/drawing/2014/main" id="{42C9254A-5CCC-4277-886A-10D5A1C1646A}"/>
              </a:ext>
            </a:extLst>
          </p:cNvPr>
          <p:cNvSpPr/>
          <p:nvPr/>
        </p:nvSpPr>
        <p:spPr>
          <a:xfrm>
            <a:off x="674559" y="749508"/>
            <a:ext cx="10867869" cy="5366478"/>
          </a:xfrm>
          <a:prstGeom prst="star1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1409B51-F87A-46E6-AE6C-06FE3E54E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55">
        <p15:prstTrans prst="curtains"/>
      </p:transition>
    </mc:Choice>
    <mc:Fallback xmlns="">
      <p:transition spd="slow" advTm="6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58C703-93D3-486C-B1D4-8C8560668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062614"/>
              </p:ext>
            </p:extLst>
          </p:nvPr>
        </p:nvGraphicFramePr>
        <p:xfrm>
          <a:off x="759503" y="644577"/>
          <a:ext cx="10672993" cy="544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1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A063E2-6CFC-4A42-8463-2183625BB398}"/>
              </a:ext>
            </a:extLst>
          </p:cNvPr>
          <p:cNvSpPr/>
          <p:nvPr/>
        </p:nvSpPr>
        <p:spPr>
          <a:xfrm>
            <a:off x="6096000" y="657106"/>
            <a:ext cx="2764451" cy="5497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কোমলাস্থি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একধরণের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নমনীয়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স্কেলিটাল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2DAE3F-E911-4EBB-B569-6693D37630E7}"/>
              </a:ext>
            </a:extLst>
          </p:cNvPr>
          <p:cNvSpPr/>
          <p:nvPr/>
        </p:nvSpPr>
        <p:spPr>
          <a:xfrm>
            <a:off x="8860451" y="657106"/>
            <a:ext cx="2764451" cy="5497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কোমলাস্থি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F2F3F-650E-4630-BD85-38EB830E6E71}"/>
              </a:ext>
            </a:extLst>
          </p:cNvPr>
          <p:cNvSpPr/>
          <p:nvPr/>
        </p:nvSpPr>
        <p:spPr>
          <a:xfrm>
            <a:off x="1092415" y="5321509"/>
            <a:ext cx="4257207" cy="6745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কোমলাস্থি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(Cartilage)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E1943-E273-48F6-80CA-753C6F12F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34" y="795843"/>
            <a:ext cx="4999299" cy="44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9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A063E2-6CFC-4A42-8463-2183625BB398}"/>
              </a:ext>
            </a:extLst>
          </p:cNvPr>
          <p:cNvSpPr/>
          <p:nvPr/>
        </p:nvSpPr>
        <p:spPr>
          <a:xfrm>
            <a:off x="5976080" y="841966"/>
            <a:ext cx="2764451" cy="51740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দৃঢ়,ভঙ্গুর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অনমনীয়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স্কেলিটাল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কানেকটিভ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2DAE3F-E911-4EBB-B569-6693D37630E7}"/>
              </a:ext>
            </a:extLst>
          </p:cNvPr>
          <p:cNvSpPr/>
          <p:nvPr/>
        </p:nvSpPr>
        <p:spPr>
          <a:xfrm>
            <a:off x="8740531" y="841965"/>
            <a:ext cx="2764451" cy="51541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মাতৃকায়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F2F3F-650E-4630-BD85-38EB830E6E71}"/>
              </a:ext>
            </a:extLst>
          </p:cNvPr>
          <p:cNvSpPr/>
          <p:nvPr/>
        </p:nvSpPr>
        <p:spPr>
          <a:xfrm>
            <a:off x="1092415" y="5321509"/>
            <a:ext cx="4257207" cy="6745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(bone)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FE1AA-F54E-4E4D-B2E9-797A6AEC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01" y="657105"/>
            <a:ext cx="5095702" cy="46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6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A063E2-6CFC-4A42-8463-2183625BB398}"/>
              </a:ext>
            </a:extLst>
          </p:cNvPr>
          <p:cNvSpPr/>
          <p:nvPr/>
        </p:nvSpPr>
        <p:spPr>
          <a:xfrm>
            <a:off x="6096001" y="657105"/>
            <a:ext cx="5403584" cy="1981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মাতৃকা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তরল।মাতৃকায়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4D035-61DA-4E7B-A90E-BFAEF7E5A790}"/>
              </a:ext>
            </a:extLst>
          </p:cNvPr>
          <p:cNvSpPr/>
          <p:nvPr/>
        </p:nvSpPr>
        <p:spPr>
          <a:xfrm>
            <a:off x="6096000" y="2796485"/>
            <a:ext cx="5403585" cy="29080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4916E-E200-4761-9175-011F5C04D675}"/>
              </a:ext>
            </a:extLst>
          </p:cNvPr>
          <p:cNvSpPr/>
          <p:nvPr/>
        </p:nvSpPr>
        <p:spPr>
          <a:xfrm>
            <a:off x="614596" y="632103"/>
            <a:ext cx="5406454" cy="10467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Fluid Connective Tissue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DD4E5-94DD-4385-9740-F702AEC85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73" y="1780083"/>
            <a:ext cx="5104148" cy="25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58C703-93D3-486C-B1D4-8C8560668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945600"/>
              </p:ext>
            </p:extLst>
          </p:nvPr>
        </p:nvGraphicFramePr>
        <p:xfrm>
          <a:off x="759503" y="644577"/>
          <a:ext cx="10672993" cy="544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4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A063E2-6CFC-4A42-8463-2183625BB398}"/>
              </a:ext>
            </a:extLst>
          </p:cNvPr>
          <p:cNvSpPr/>
          <p:nvPr/>
        </p:nvSpPr>
        <p:spPr>
          <a:xfrm>
            <a:off x="6096001" y="657105"/>
            <a:ext cx="5403584" cy="1981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লবণাক্ত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লালবর্ণের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4D035-61DA-4E7B-A90E-BFAEF7E5A790}"/>
              </a:ext>
            </a:extLst>
          </p:cNvPr>
          <p:cNvSpPr/>
          <p:nvPr/>
        </p:nvSpPr>
        <p:spPr>
          <a:xfrm>
            <a:off x="6096000" y="2796485"/>
            <a:ext cx="5403585" cy="29080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কৈশিক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রক্তবাহী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5469D-7857-4938-B7B9-2B34B832F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2" y="930886"/>
            <a:ext cx="5258148" cy="35729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5F21DA-25B3-4B63-A8EB-51B4BD6CBBF9}"/>
              </a:ext>
            </a:extLst>
          </p:cNvPr>
          <p:cNvSpPr/>
          <p:nvPr/>
        </p:nvSpPr>
        <p:spPr>
          <a:xfrm>
            <a:off x="837852" y="5109330"/>
            <a:ext cx="4062334" cy="81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রক্ত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(Blood)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A063E2-6CFC-4A42-8463-2183625BB398}"/>
              </a:ext>
            </a:extLst>
          </p:cNvPr>
          <p:cNvSpPr/>
          <p:nvPr/>
        </p:nvSpPr>
        <p:spPr>
          <a:xfrm>
            <a:off x="6096001" y="657105"/>
            <a:ext cx="5403584" cy="2910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মানবদেহে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লসিকা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লসিকা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লসিকাকোষ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4D035-61DA-4E7B-A90E-BFAEF7E5A790}"/>
              </a:ext>
            </a:extLst>
          </p:cNvPr>
          <p:cNvSpPr/>
          <p:nvPr/>
        </p:nvSpPr>
        <p:spPr>
          <a:xfrm>
            <a:off x="6096000" y="3723413"/>
            <a:ext cx="5403585" cy="19811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নালিকাতন্ত্র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লসিকাতন্ত্র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5F21DA-25B3-4B63-A8EB-51B4BD6CBBF9}"/>
              </a:ext>
            </a:extLst>
          </p:cNvPr>
          <p:cNvSpPr/>
          <p:nvPr/>
        </p:nvSpPr>
        <p:spPr>
          <a:xfrm>
            <a:off x="837852" y="5109330"/>
            <a:ext cx="4062334" cy="81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লসিকা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(Lymph)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F6B5B-820D-4A46-85F1-5A914D395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2" y="657105"/>
            <a:ext cx="5258148" cy="409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47E749-CD23-46D5-9366-409090F6C56A}"/>
              </a:ext>
            </a:extLst>
          </p:cNvPr>
          <p:cNvSpPr/>
          <p:nvPr/>
        </p:nvSpPr>
        <p:spPr>
          <a:xfrm>
            <a:off x="3910399" y="643460"/>
            <a:ext cx="4371201" cy="22072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42F3A4-9976-4354-888F-C1CACD62F784}"/>
              </a:ext>
            </a:extLst>
          </p:cNvPr>
          <p:cNvSpPr/>
          <p:nvPr/>
        </p:nvSpPr>
        <p:spPr>
          <a:xfrm>
            <a:off x="729751" y="2850700"/>
            <a:ext cx="1057283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bldLvl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66F936D-6639-493C-8D2D-6B282C1618F1}"/>
              </a:ext>
            </a:extLst>
          </p:cNvPr>
          <p:cNvSpPr/>
          <p:nvPr/>
        </p:nvSpPr>
        <p:spPr>
          <a:xfrm>
            <a:off x="3797240" y="583499"/>
            <a:ext cx="4597520" cy="1736646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8F406-BF39-49A8-A11B-8DA10379D8B1}"/>
              </a:ext>
            </a:extLst>
          </p:cNvPr>
          <p:cNvSpPr/>
          <p:nvPr/>
        </p:nvSpPr>
        <p:spPr>
          <a:xfrm>
            <a:off x="1150989" y="2829811"/>
            <a:ext cx="98900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কোমলাস্থি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লসিকার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17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2 Points 1">
            <a:extLst>
              <a:ext uri="{FF2B5EF4-FFF2-40B4-BE49-F238E27FC236}">
                <a16:creationId xmlns:a16="http://schemas.microsoft.com/office/drawing/2014/main" id="{BA476F02-1C4D-4EE4-A0E4-0F7AFA21B9DB}"/>
              </a:ext>
            </a:extLst>
          </p:cNvPr>
          <p:cNvSpPr/>
          <p:nvPr/>
        </p:nvSpPr>
        <p:spPr>
          <a:xfrm>
            <a:off x="1099279" y="1064302"/>
            <a:ext cx="9993442" cy="4950738"/>
          </a:xfrm>
          <a:prstGeom prst="star1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9824E-AD0C-477F-9BCC-A2B8287F8352}"/>
              </a:ext>
            </a:extLst>
          </p:cNvPr>
          <p:cNvSpPr txBox="1"/>
          <p:nvPr/>
        </p:nvSpPr>
        <p:spPr>
          <a:xfrm>
            <a:off x="2840971" y="2563319"/>
            <a:ext cx="7183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আখের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সুজন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3D5B9-A624-475F-A14B-1767CC4A87ED}"/>
              </a:ext>
            </a:extLst>
          </p:cNvPr>
          <p:cNvSpPr txBox="1"/>
          <p:nvPr/>
        </p:nvSpPr>
        <p:spPr>
          <a:xfrm>
            <a:off x="3062987" y="3427327"/>
            <a:ext cx="6195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CFB4-2E3F-44F6-B41C-86AE854D4DCB}"/>
              </a:ext>
            </a:extLst>
          </p:cNvPr>
          <p:cNvSpPr txBox="1"/>
          <p:nvPr/>
        </p:nvSpPr>
        <p:spPr>
          <a:xfrm>
            <a:off x="813480" y="4291335"/>
            <a:ext cx="10778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কালেক্টরেট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2FE06-0FA9-42AC-805D-C8A97EF411ED}"/>
              </a:ext>
            </a:extLst>
          </p:cNvPr>
          <p:cNvSpPr txBox="1"/>
          <p:nvPr/>
        </p:nvSpPr>
        <p:spPr>
          <a:xfrm>
            <a:off x="1840798" y="701271"/>
            <a:ext cx="872427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9A7B26-BA13-48BD-AF98-131BED059E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0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15">
        <p14:doors dir="vert"/>
      </p:transition>
    </mc:Choice>
    <mc:Fallback xmlns="">
      <p:transition spd="slow" advTm="13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9824E-AD0C-477F-9BCC-A2B8287F8352}"/>
              </a:ext>
            </a:extLst>
          </p:cNvPr>
          <p:cNvSpPr txBox="1"/>
          <p:nvPr/>
        </p:nvSpPr>
        <p:spPr>
          <a:xfrm>
            <a:off x="5051516" y="1993699"/>
            <a:ext cx="2762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3D5B9-A624-475F-A14B-1767CC4A87ED}"/>
              </a:ext>
            </a:extLst>
          </p:cNvPr>
          <p:cNvSpPr txBox="1"/>
          <p:nvPr/>
        </p:nvSpPr>
        <p:spPr>
          <a:xfrm>
            <a:off x="4270852" y="2782757"/>
            <a:ext cx="43236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CFB4-2E3F-44F6-B41C-86AE854D4DCB}"/>
              </a:ext>
            </a:extLst>
          </p:cNvPr>
          <p:cNvSpPr txBox="1"/>
          <p:nvPr/>
        </p:nvSpPr>
        <p:spPr>
          <a:xfrm>
            <a:off x="5167729" y="3646765"/>
            <a:ext cx="2771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AE6C3-471D-404D-A725-7C9BF14C4A9D}"/>
              </a:ext>
            </a:extLst>
          </p:cNvPr>
          <p:cNvSpPr txBox="1"/>
          <p:nvPr/>
        </p:nvSpPr>
        <p:spPr>
          <a:xfrm>
            <a:off x="4542564" y="4510773"/>
            <a:ext cx="4022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নম্বর-২.৩.২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5EFB2-118A-4160-BAC3-7E631DA7817D}"/>
              </a:ext>
            </a:extLst>
          </p:cNvPr>
          <p:cNvSpPr txBox="1"/>
          <p:nvPr/>
        </p:nvSpPr>
        <p:spPr>
          <a:xfrm>
            <a:off x="5320671" y="5374781"/>
            <a:ext cx="23551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০7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8F26E-41BE-4192-B52B-6DD4CB1C860B}"/>
              </a:ext>
            </a:extLst>
          </p:cNvPr>
          <p:cNvSpPr txBox="1"/>
          <p:nvPr/>
        </p:nvSpPr>
        <p:spPr>
          <a:xfrm>
            <a:off x="1840798" y="641311"/>
            <a:ext cx="87242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0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">
        <p14:prism isContent="1"/>
      </p:transition>
    </mc:Choice>
    <mc:Fallback xmlns="">
      <p:transition spd="slow" advTm="1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0DDC69-A84B-4B50-874B-0073D5BA8347}"/>
              </a:ext>
            </a:extLst>
          </p:cNvPr>
          <p:cNvSpPr/>
          <p:nvPr/>
        </p:nvSpPr>
        <p:spPr>
          <a:xfrm>
            <a:off x="6096000" y="5420692"/>
            <a:ext cx="2645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65E1A-5908-4B1E-9DFB-9E8B2A988497}"/>
              </a:ext>
            </a:extLst>
          </p:cNvPr>
          <p:cNvSpPr/>
          <p:nvPr/>
        </p:nvSpPr>
        <p:spPr>
          <a:xfrm>
            <a:off x="4175539" y="5585946"/>
            <a:ext cx="6272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C3651F-0B39-464A-BA49-CCC191128199}"/>
              </a:ext>
            </a:extLst>
          </p:cNvPr>
          <p:cNvSpPr/>
          <p:nvPr/>
        </p:nvSpPr>
        <p:spPr>
          <a:xfrm>
            <a:off x="3616090" y="5505248"/>
            <a:ext cx="73917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কোষটি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9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"/>
    </mc:Choice>
    <mc:Fallback>
      <p:transition spd="slow" advTm="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A0D44C-0E47-4CE1-AA1F-39BFCA6879A8}"/>
              </a:ext>
            </a:extLst>
          </p:cNvPr>
          <p:cNvSpPr txBox="1"/>
          <p:nvPr/>
        </p:nvSpPr>
        <p:spPr>
          <a:xfrm>
            <a:off x="1019331" y="3009749"/>
            <a:ext cx="10283253" cy="2024122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5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115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115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A2C2E-C1A7-416A-AD57-6BEDE4D0A7B9}"/>
              </a:ext>
            </a:extLst>
          </p:cNvPr>
          <p:cNvSpPr txBox="1"/>
          <p:nvPr/>
        </p:nvSpPr>
        <p:spPr>
          <a:xfrm>
            <a:off x="2405857" y="771914"/>
            <a:ext cx="6960559" cy="168789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"/>
    </mc:Choice>
    <mc:Fallback xmlns="">
      <p:transition spd="slow" advTm="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A0D44C-0E47-4CE1-AA1F-39BFCA6879A8}"/>
              </a:ext>
            </a:extLst>
          </p:cNvPr>
          <p:cNvSpPr txBox="1"/>
          <p:nvPr/>
        </p:nvSpPr>
        <p:spPr>
          <a:xfrm>
            <a:off x="729521" y="3004019"/>
            <a:ext cx="10732958" cy="1438632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আঁশবহুল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যেটি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কলাকে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A2C2E-C1A7-416A-AD57-6BEDE4D0A7B9}"/>
              </a:ext>
            </a:extLst>
          </p:cNvPr>
          <p:cNvSpPr txBox="1"/>
          <p:nvPr/>
        </p:nvSpPr>
        <p:spPr>
          <a:xfrm>
            <a:off x="2405857" y="771914"/>
            <a:ext cx="6960559" cy="168789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7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7200" b="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2EDDF-78FF-4E1D-A44E-F39C2AB98421}"/>
              </a:ext>
            </a:extLst>
          </p:cNvPr>
          <p:cNvSpPr txBox="1"/>
          <p:nvPr/>
        </p:nvSpPr>
        <p:spPr>
          <a:xfrm>
            <a:off x="729521" y="4735952"/>
            <a:ext cx="10732958" cy="1438632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টিস্যুতে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মার্তৃকার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982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"/>
    </mc:Choice>
    <mc:Fallback xmlns="">
      <p:transition spd="slow" advTm="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58C703-93D3-486C-B1D4-8C8560668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283435"/>
              </p:ext>
            </p:extLst>
          </p:nvPr>
        </p:nvGraphicFramePr>
        <p:xfrm>
          <a:off x="764501" y="719528"/>
          <a:ext cx="10672993" cy="541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1FC2C-FCDE-4B5E-A9A9-325D9AED4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8B41FC2C-FCDE-4B5E-A9A9-325D9AED4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8B41FC2C-FCDE-4B5E-A9A9-325D9AED4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8B41FC2C-FCDE-4B5E-A9A9-325D9AED4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A063E2-6CFC-4A42-8463-2183625BB398}"/>
              </a:ext>
            </a:extLst>
          </p:cNvPr>
          <p:cNvSpPr/>
          <p:nvPr/>
        </p:nvSpPr>
        <p:spPr>
          <a:xfrm>
            <a:off x="6096000" y="657106"/>
            <a:ext cx="5212845" cy="5497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দেহত্বকের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মাতৃকায়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আধিক্য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E1E7A-2767-4A57-BD60-ADCB5B8C8099}"/>
              </a:ext>
            </a:extLst>
          </p:cNvPr>
          <p:cNvSpPr/>
          <p:nvPr/>
        </p:nvSpPr>
        <p:spPr>
          <a:xfrm>
            <a:off x="883155" y="5801193"/>
            <a:ext cx="4896787" cy="353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ফাইব্রাস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(Fibrous Connective Tissue)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2F35D-DD2B-419B-8F43-9FC1D4514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5" y="990049"/>
            <a:ext cx="5333130" cy="44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A063E2-6CFC-4A42-8463-2183625BB398}"/>
              </a:ext>
            </a:extLst>
          </p:cNvPr>
          <p:cNvSpPr/>
          <p:nvPr/>
        </p:nvSpPr>
        <p:spPr>
          <a:xfrm>
            <a:off x="6096001" y="657105"/>
            <a:ext cx="5403584" cy="1981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কাঠামো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গঠনকারী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স্কেলিটাল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E1E7A-2767-4A57-BD60-ADCB5B8C8099}"/>
              </a:ext>
            </a:extLst>
          </p:cNvPr>
          <p:cNvSpPr/>
          <p:nvPr/>
        </p:nvSpPr>
        <p:spPr>
          <a:xfrm>
            <a:off x="787785" y="5704577"/>
            <a:ext cx="5142390" cy="449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স্কেলিটাল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( Skeletal Connective Tissue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2F35D-DD2B-419B-8F43-9FC1D4514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5" y="990049"/>
            <a:ext cx="5333130" cy="4421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A4D035-61DA-4E7B-A90E-BFAEF7E5A790}"/>
              </a:ext>
            </a:extLst>
          </p:cNvPr>
          <p:cNvSpPr/>
          <p:nvPr/>
        </p:nvSpPr>
        <p:spPr>
          <a:xfrm>
            <a:off x="6096000" y="2796485"/>
            <a:ext cx="5403585" cy="29080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নাজুক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ঐচ্ছিক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পেশিগুলোর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117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1833</TotalTime>
  <Words>422</Words>
  <Application>Microsoft Office PowerPoint</Application>
  <PresentationFormat>Widescreen</PresentationFormat>
  <Paragraphs>67</Paragraphs>
  <Slides>19</Slides>
  <Notes>2</Notes>
  <HiddenSlides>2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Akher Ali Sujan</dc:creator>
  <cp:lastModifiedBy>Akher Ali Sujan</cp:lastModifiedBy>
  <cp:revision>488</cp:revision>
  <dcterms:created xsi:type="dcterms:W3CDTF">2020-07-24T08:38:41Z</dcterms:created>
  <dcterms:modified xsi:type="dcterms:W3CDTF">2021-08-07T04:42:26Z</dcterms:modified>
</cp:coreProperties>
</file>