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slides/slide3.xml" ContentType="application/vnd.openxmlformats-officedocument.presentationml.slide+xml"/>
  <Override PartName="/ppt/theme/themeOverride1.xml" ContentType="application/vnd.openxmlformats-officedocument.themeOverr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Slides/notesSlide2.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autoCompressPictures="0" saveSubsetFonts="1" strictFirstAndLastChars="0">
  <p:sldMasterIdLst>
    <p:sldMasterId id="2147483708" r:id="rId1"/>
  </p:sldMasterIdLst>
  <p:notesMasterIdLst>
    <p:notesMasterId r:id="rId2"/>
  </p:notesMasterIdLst>
  <p:sldIdLst>
    <p:sldId id="352" r:id="rId3"/>
    <p:sldId id="353" r:id="rId4"/>
    <p:sldId id="354" r:id="rId5"/>
    <p:sldId id="355" r:id="rId6"/>
    <p:sldId id="356" r:id="rId7"/>
    <p:sldId id="357" r:id="rId8"/>
    <p:sldId id="358" r:id="rId9"/>
    <p:sldId id="359" r:id="rId10"/>
    <p:sldId id="360" r:id="rId11"/>
    <p:sldId id="361" r:id="rId12"/>
    <p:sldId id="362" r:id="rId13"/>
    <p:sldId id="363" r:id="rId14"/>
    <p:sldId id="364" r:id="rId15"/>
    <p:sldId id="365" r:id="rId16"/>
    <p:sldId id="366" r:id="rId17"/>
    <p:sldId id="367" r:id="rId18"/>
  </p:sldIdLst>
  <p:sldSz type="screen4x3" cy="6858000" cx="9144000"/>
  <p:notesSz cx="6858000" cy="9144000"/>
  <p:defaultTextStyle>
    <a:defPPr lvl="0">
      <a:defRPr lang="en-US"/>
    </a:defPPr>
    <a:lvl1pPr algn="l" defTabSz="914400" eaLnBrk="1" hangingPunct="1" latinLnBrk="0" lvl="0" marL="0" rtl="0">
      <a:defRPr sz="1800" kern="1200">
        <a:solidFill>
          <a:schemeClr val="tx1"/>
        </a:solidFill>
        <a:latin typeface="+mn-lt"/>
        <a:ea typeface="+mn-ea"/>
        <a:cs typeface="+mn-cs"/>
      </a:defRPr>
    </a:lvl1pPr>
    <a:lvl2pPr algn="l" defTabSz="914400" eaLnBrk="1" hangingPunct="1" latinLnBrk="0" lvl="1" marL="457200" rtl="0">
      <a:defRPr sz="1800" kern="1200">
        <a:solidFill>
          <a:schemeClr val="tx1"/>
        </a:solidFill>
        <a:latin typeface="+mn-lt"/>
        <a:ea typeface="+mn-ea"/>
        <a:cs typeface="+mn-cs"/>
      </a:defRPr>
    </a:lvl2pPr>
    <a:lvl3pPr algn="l" defTabSz="914400" eaLnBrk="1" hangingPunct="1" latinLnBrk="0" lvl="2" marL="914400" rtl="0">
      <a:defRPr sz="1800" kern="1200">
        <a:solidFill>
          <a:schemeClr val="tx1"/>
        </a:solidFill>
        <a:latin typeface="+mn-lt"/>
        <a:ea typeface="+mn-ea"/>
        <a:cs typeface="+mn-cs"/>
      </a:defRPr>
    </a:lvl3pPr>
    <a:lvl4pPr algn="l" defTabSz="914400" eaLnBrk="1" hangingPunct="1" latinLnBrk="0" lvl="3" marL="1371600" rtl="0">
      <a:defRPr sz="1800" kern="1200">
        <a:solidFill>
          <a:schemeClr val="tx1"/>
        </a:solidFill>
        <a:latin typeface="+mn-lt"/>
        <a:ea typeface="+mn-ea"/>
        <a:cs typeface="+mn-cs"/>
      </a:defRPr>
    </a:lvl4pPr>
    <a:lvl5pPr algn="l" defTabSz="914400" eaLnBrk="1" hangingPunct="1" latinLnBrk="0" lvl="4" marL="1828800" rtl="0">
      <a:defRPr sz="1800" kern="1200">
        <a:solidFill>
          <a:schemeClr val="tx1"/>
        </a:solidFill>
        <a:latin typeface="+mn-lt"/>
        <a:ea typeface="+mn-ea"/>
        <a:cs typeface="+mn-cs"/>
      </a:defRPr>
    </a:lvl5pPr>
    <a:lvl6pPr algn="l" defTabSz="914400" eaLnBrk="1" hangingPunct="1" latinLnBrk="0" lvl="5" marL="2286000" rtl="0">
      <a:defRPr sz="1800" kern="1200">
        <a:solidFill>
          <a:schemeClr val="tx1"/>
        </a:solidFill>
        <a:latin typeface="+mn-lt"/>
        <a:ea typeface="+mn-ea"/>
        <a:cs typeface="+mn-cs"/>
      </a:defRPr>
    </a:lvl6pPr>
    <a:lvl7pPr algn="l" defTabSz="914400" eaLnBrk="1" hangingPunct="1" latinLnBrk="0" lvl="6" marL="2743200" rtl="0">
      <a:defRPr sz="1800" kern="1200">
        <a:solidFill>
          <a:schemeClr val="tx1"/>
        </a:solidFill>
        <a:latin typeface="+mn-lt"/>
        <a:ea typeface="+mn-ea"/>
        <a:cs typeface="+mn-cs"/>
      </a:defRPr>
    </a:lvl7pPr>
    <a:lvl8pPr algn="l" defTabSz="914400" eaLnBrk="1" hangingPunct="1" latinLnBrk="0" lvl="7" marL="3200400" rtl="0">
      <a:defRPr sz="1800" kern="1200">
        <a:solidFill>
          <a:schemeClr val="tx1"/>
        </a:solidFill>
        <a:latin typeface="+mn-lt"/>
        <a:ea typeface="+mn-ea"/>
        <a:cs typeface="+mn-cs"/>
      </a:defRPr>
    </a:lvl8pPr>
    <a:lvl9pPr algn="l" defTabSz="914400" eaLnBrk="1" hangingPunct="1" latinLnBrk="0" lvl="8"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slideViewPr>
    <p:cSldViewPr>
      <p:cViewPr>
        <p:scale>
          <a:sx n="0" d="0"/>
          <a:sy n="0" d="0"/>
        </p:scale>
        <p:origin x="0" y="0"/>
      </p:cViewPr>
    </p:cSldViewPr>
  </p:slide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tableStyles" Target="tableStyles.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61" name=""/>
        <p:cNvGrpSpPr/>
        <p:nvPr/>
      </p:nvGrpSpPr>
      <p:grpSpPr>
        <a:xfrm>
          <a:off x="0" y="0"/>
          <a:ext cx="0" cy="0"/>
          <a:chOff x="0" y="0"/>
          <a:chExt cx="0" cy="0"/>
        </a:xfrm>
      </p:grpSpPr>
      <p:sp>
        <p:nvSpPr>
          <p:cNvPr id="1048675"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76"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77"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78"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9"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80"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10" name="Notes Placeholder 1048605"/>
          <p:cNvSpPr>
            <a:spLocks noGrp="1"/>
          </p:cNvSpPr>
          <p:nvPr>
            <p:ph type="body"/>
          </p:nvPr>
        </p:nvSpPr>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01" name="Notes Placeholder 1048683"/>
          <p:cNvSpPr>
            <a:spLocks noGrp="1"/>
          </p:cNvSpPr>
          <p:nvPr>
            <p:ph type="body"/>
          </p:nvPr>
        </p:nvSpPr>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bg>
      <p:bgPr>
        <a:solidFill>
          <a:schemeClr val="accent2"/>
        </a:solidFill>
      </p:bgPr>
    </p:bg>
    <p:spTree>
      <p:nvGrpSpPr>
        <p:cNvPr id="40" name=""/>
        <p:cNvGrpSpPr/>
        <p:nvPr/>
      </p:nvGrpSpPr>
      <p:grpSpPr>
        <a:xfrm>
          <a:off x="0" y="0"/>
          <a:ext cx="0" cy="0"/>
          <a:chOff x="0" y="0"/>
          <a:chExt cx="0" cy="0"/>
        </a:xfrm>
      </p:grpSpPr>
      <p:sp>
        <p:nvSpPr>
          <p:cNvPr id="1048604"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anchor="ctr" anchorCtr="1" lIns="274320" rIns="274320">
            <a:normAutofit/>
          </a:bodyPr>
          <a:lstStyle>
            <a:lvl1pPr algn="ctr">
              <a:defRPr sz="3800">
                <a:solidFill>
                  <a:srgbClr val="262626"/>
                </a:solidFill>
              </a:defRPr>
            </a:lvl1pPr>
          </a:lstStyle>
          <a:p>
            <a:r>
              <a:rPr dirty="0" lang="en-US"/>
              <a:t>Click to edit Master title style</a:t>
            </a:r>
          </a:p>
        </p:txBody>
      </p:sp>
      <p:sp>
        <p:nvSpPr>
          <p:cNvPr id="1048605" name="Subtitle 2"/>
          <p:cNvSpPr>
            <a:spLocks noGrp="1"/>
          </p:cNvSpPr>
          <p:nvPr>
            <p:ph type="subTitle" idx="1"/>
          </p:nvPr>
        </p:nvSpPr>
        <p:spPr>
          <a:xfrm>
            <a:off x="2695194" y="4352544"/>
            <a:ext cx="6801612" cy="1239894"/>
          </a:xfrm>
          <a:noFill/>
        </p:spPr>
        <p:txBody>
          <a:bodyPr>
            <a:normAutofit/>
          </a:bodyPr>
          <a:lstStyle>
            <a:lvl1pPr algn="ctr" indent="0" marL="0">
              <a:buNone/>
              <a:defRPr sz="2000">
                <a:solidFill>
                  <a:schemeClr val="tx1">
                    <a:lumMod val="75000"/>
                    <a:lumOff val="25000"/>
                  </a:schemeClr>
                </a:solidFill>
              </a:defRPr>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dirty="0" lang="en-US"/>
              <a:t>Click to edit Master subtitle style</a:t>
            </a:r>
          </a:p>
        </p:txBody>
      </p:sp>
      <p:sp>
        <p:nvSpPr>
          <p:cNvPr id="1048606" name="Date Placeholder 6"/>
          <p:cNvSpPr>
            <a:spLocks noGrp="1"/>
          </p:cNvSpPr>
          <p:nvPr>
            <p:ph type="dt" sz="half" idx="10"/>
          </p:nvPr>
        </p:nvSpPr>
        <p:spPr/>
        <p:txBody>
          <a:bodyPr/>
          <a:p>
            <a:fld id="{1160EA64-D806-43AC-9DF2-F8C432F32B4C}" type="datetimeFigureOut">
              <a:rPr dirty="0" lang="en-US"/>
              <a:t>9/17/2021</a:t>
            </a:fld>
            <a:endParaRPr dirty="0" lang="en-US"/>
          </a:p>
        </p:txBody>
      </p:sp>
      <p:sp>
        <p:nvSpPr>
          <p:cNvPr id="1048607" name="Footer Placeholder 7"/>
          <p:cNvSpPr>
            <a:spLocks noGrp="1"/>
          </p:cNvSpPr>
          <p:nvPr>
            <p:ph type="ftr" sz="quarter" idx="11"/>
          </p:nvPr>
        </p:nvSpPr>
        <p:spPr/>
        <p:txBody>
          <a:bodyPr/>
          <a:p>
            <a:endParaRPr dirty="0" lang="en-US"/>
          </a:p>
        </p:txBody>
      </p:sp>
      <p:sp>
        <p:nvSpPr>
          <p:cNvPr id="1048608" name="Slide Number Placeholder 8"/>
          <p:cNvSpPr>
            <a:spLocks noGrp="1"/>
          </p:cNvSpPr>
          <p:nvPr>
            <p:ph type="sldNum" sz="quarter" idx="12"/>
          </p:nvPr>
        </p:nvSpPr>
        <p:spPr/>
        <p:txBody>
          <a:bodyPr/>
          <a:p>
            <a:fld id="{8A7A6979-0714-4377-B894-6BE4C2D6E202}" type="slidenum">
              <a:rPr dirty="0" lang="en-US"/>
              <a:t>‹#›</a:t>
            </a:fld>
            <a:endParaRPr dirty="0" lang="en-US"/>
          </a:p>
        </p:txBody>
      </p:sp>
    </p:spTree>
  </p:cSld>
  <p:clrMapOvr>
    <a:overrideClrMapping accent1="accent1" accent2="accent2" accent3="accent3" accent4="accent4" accent5="accent5" accent6="accent6" bg1="dk1" bg2="dk2" tx1="lt1" tx2="lt2"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57" name=""/>
        <p:cNvGrpSpPr/>
        <p:nvPr/>
      </p:nvGrpSpPr>
      <p:grpSpPr>
        <a:xfrm>
          <a:off x="0" y="0"/>
          <a:ext cx="0" cy="0"/>
          <a:chOff x="0" y="0"/>
          <a:chExt cx="0" cy="0"/>
        </a:xfrm>
      </p:grpSpPr>
      <p:sp>
        <p:nvSpPr>
          <p:cNvPr id="1048649" name="Title 1"/>
          <p:cNvSpPr>
            <a:spLocks noGrp="1"/>
          </p:cNvSpPr>
          <p:nvPr>
            <p:ph type="title"/>
          </p:nvPr>
        </p:nvSpPr>
        <p:spPr/>
        <p:txBody>
          <a:bodyPr/>
          <a:p>
            <a:r>
              <a:rPr dirty="0" lang="en-US"/>
              <a:t>Click to edit Master title style</a:t>
            </a:r>
          </a:p>
        </p:txBody>
      </p:sp>
      <p:sp>
        <p:nvSpPr>
          <p:cNvPr id="1048650" name="Vertical Text Placeholder 2"/>
          <p:cNvSpPr>
            <a:spLocks noGrp="1"/>
          </p:cNvSpPr>
          <p:nvPr>
            <p:ph type="body" orient="vert" idx="1"/>
          </p:nvPr>
        </p:nvSpPr>
        <p:spPr/>
        <p:txBody>
          <a:bodyPr vert="eaVert"/>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p>
        </p:txBody>
      </p:sp>
      <p:sp>
        <p:nvSpPr>
          <p:cNvPr id="1048651" name="Date Placeholder 3"/>
          <p:cNvSpPr>
            <a:spLocks noGrp="1"/>
          </p:cNvSpPr>
          <p:nvPr>
            <p:ph type="dt" sz="half" idx="10"/>
          </p:nvPr>
        </p:nvSpPr>
        <p:spPr/>
        <p:txBody>
          <a:bodyPr/>
          <a:p>
            <a:fld id="{E9F9C37B-1D36-470B-8223-D6C91242EC14}" type="datetimeFigureOut">
              <a:rPr dirty="0" lang="en-US"/>
              <a:t>9/17/2021</a:t>
            </a:fld>
            <a:endParaRPr dirty="0" lang="en-US"/>
          </a:p>
        </p:txBody>
      </p:sp>
      <p:sp>
        <p:nvSpPr>
          <p:cNvPr id="1048652" name="Footer Placeholder 4"/>
          <p:cNvSpPr>
            <a:spLocks noGrp="1"/>
          </p:cNvSpPr>
          <p:nvPr>
            <p:ph type="ftr" sz="quarter" idx="11"/>
          </p:nvPr>
        </p:nvSpPr>
        <p:spPr/>
        <p:txBody>
          <a:bodyPr/>
          <a:p>
            <a:endParaRPr dirty="0" lang="en-US"/>
          </a:p>
        </p:txBody>
      </p:sp>
      <p:sp>
        <p:nvSpPr>
          <p:cNvPr id="1048653" name="Slide Number Placeholder 5"/>
          <p:cNvSpPr>
            <a:spLocks noGrp="1"/>
          </p:cNvSpPr>
          <p:nvPr>
            <p:ph type="sldNum" sz="quarter" idx="12"/>
          </p:nvPr>
        </p:nvSpPr>
        <p:spPr/>
        <p:txBody>
          <a:bodyPr/>
          <a:p>
            <a:fld id="{8A7A6979-0714-4377-B894-6BE4C2D6E202}" type="slidenum">
              <a:rPr dirty="0" lang="en-US"/>
              <a:t>‹#›</a:t>
            </a:fld>
            <a:endParaRPr dirty="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54" name=""/>
        <p:cNvGrpSpPr/>
        <p:nvPr/>
      </p:nvGrpSpPr>
      <p:grpSpPr>
        <a:xfrm>
          <a:off x="0" y="0"/>
          <a:ext cx="0" cy="0"/>
          <a:chOff x="0" y="0"/>
          <a:chExt cx="0" cy="0"/>
        </a:xfrm>
      </p:grpSpPr>
      <p:sp>
        <p:nvSpPr>
          <p:cNvPr id="1048632" name="Vertical Title 1"/>
          <p:cNvSpPr>
            <a:spLocks noGrp="1"/>
          </p:cNvSpPr>
          <p:nvPr>
            <p:ph type="title" orient="vert"/>
          </p:nvPr>
        </p:nvSpPr>
        <p:spPr>
          <a:xfrm>
            <a:off x="8653112" y="937260"/>
            <a:ext cx="1298608" cy="4983480"/>
          </a:xfrm>
        </p:spPr>
        <p:txBody>
          <a:bodyPr vert="eaVert"/>
          <a:p>
            <a:r>
              <a:rPr dirty="0" lang="en-US"/>
              <a:t>Click to edit Master title style</a:t>
            </a:r>
          </a:p>
        </p:txBody>
      </p:sp>
      <p:sp>
        <p:nvSpPr>
          <p:cNvPr id="1048633" name="Vertical Text Placeholder 2"/>
          <p:cNvSpPr>
            <a:spLocks noGrp="1"/>
          </p:cNvSpPr>
          <p:nvPr>
            <p:ph type="body" orient="vert" idx="1"/>
          </p:nvPr>
        </p:nvSpPr>
        <p:spPr>
          <a:xfrm>
            <a:off x="2231136" y="937260"/>
            <a:ext cx="6198489" cy="4983480"/>
          </a:xfrm>
        </p:spPr>
        <p:txBody>
          <a:bodyPr vert="eaVert"/>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p>
        </p:txBody>
      </p:sp>
      <p:sp>
        <p:nvSpPr>
          <p:cNvPr id="1048634" name="Date Placeholder 3"/>
          <p:cNvSpPr>
            <a:spLocks noGrp="1"/>
          </p:cNvSpPr>
          <p:nvPr>
            <p:ph type="dt" sz="half" idx="10"/>
          </p:nvPr>
        </p:nvSpPr>
        <p:spPr/>
        <p:txBody>
          <a:bodyPr/>
          <a:p>
            <a:fld id="{67C6F52A-A82B-47A2-A83A-8C4C91F2D59F}" type="datetimeFigureOut">
              <a:rPr dirty="0" lang="en-US"/>
              <a:t>9/17/2021</a:t>
            </a:fld>
            <a:endParaRPr dirty="0" lang="en-US"/>
          </a:p>
        </p:txBody>
      </p:sp>
      <p:sp>
        <p:nvSpPr>
          <p:cNvPr id="1048635" name="Footer Placeholder 4"/>
          <p:cNvSpPr>
            <a:spLocks noGrp="1"/>
          </p:cNvSpPr>
          <p:nvPr>
            <p:ph type="ftr" sz="quarter" idx="11"/>
          </p:nvPr>
        </p:nvSpPr>
        <p:spPr/>
        <p:txBody>
          <a:bodyPr/>
          <a:p>
            <a:endParaRPr dirty="0" lang="en-US"/>
          </a:p>
        </p:txBody>
      </p:sp>
      <p:sp>
        <p:nvSpPr>
          <p:cNvPr id="1048636" name="Slide Number Placeholder 5"/>
          <p:cNvSpPr>
            <a:spLocks noGrp="1"/>
          </p:cNvSpPr>
          <p:nvPr>
            <p:ph type="sldNum" sz="quarter" idx="12"/>
          </p:nvPr>
        </p:nvSpPr>
        <p:spPr/>
        <p:txBody>
          <a:bodyPr/>
          <a:p>
            <a:fld id="{8A7A6979-0714-4377-B894-6BE4C2D6E202}" type="slidenum">
              <a:rPr dirty="0" lang="en-US"/>
              <a:t>‹#›</a:t>
            </a:fld>
            <a:endParaRPr dirty="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55" name=""/>
        <p:cNvGrpSpPr/>
        <p:nvPr/>
      </p:nvGrpSpPr>
      <p:grpSpPr>
        <a:xfrm>
          <a:off x="0" y="0"/>
          <a:ext cx="0" cy="0"/>
          <a:chOff x="0" y="0"/>
          <a:chExt cx="0" cy="0"/>
        </a:xfrm>
      </p:grpSpPr>
      <p:sp>
        <p:nvSpPr>
          <p:cNvPr id="1048637" name="Title 1"/>
          <p:cNvSpPr>
            <a:spLocks noGrp="1"/>
          </p:cNvSpPr>
          <p:nvPr>
            <p:ph type="title"/>
          </p:nvPr>
        </p:nvSpPr>
        <p:spPr/>
        <p:txBody>
          <a:bodyPr/>
          <a:p>
            <a:r>
              <a:rPr dirty="0" lang="en-US"/>
              <a:t>Click to edit Master title style</a:t>
            </a:r>
          </a:p>
        </p:txBody>
      </p:sp>
      <p:sp>
        <p:nvSpPr>
          <p:cNvPr id="1048638" name="Content Placeholder 2"/>
          <p:cNvSpPr>
            <a:spLocks noGrp="1"/>
          </p:cNvSpPr>
          <p:nvPr>
            <p:ph idx="1"/>
          </p:nvPr>
        </p:nvSpPr>
        <p:spPr/>
        <p:txBody>
          <a:bodyPr/>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p>
        </p:txBody>
      </p:sp>
      <p:sp>
        <p:nvSpPr>
          <p:cNvPr id="1048639" name="Date Placeholder 6"/>
          <p:cNvSpPr>
            <a:spLocks noGrp="1"/>
          </p:cNvSpPr>
          <p:nvPr>
            <p:ph type="dt" sz="half" idx="10"/>
          </p:nvPr>
        </p:nvSpPr>
        <p:spPr/>
        <p:txBody>
          <a:bodyPr/>
          <a:p>
            <a:fld id="{F070A7B3-6521-4DCA-87E5-044747A908C1}" type="datetimeFigureOut">
              <a:rPr dirty="0" lang="en-US"/>
              <a:t>9/17/2021</a:t>
            </a:fld>
            <a:endParaRPr dirty="0" lang="en-US"/>
          </a:p>
        </p:txBody>
      </p:sp>
      <p:sp>
        <p:nvSpPr>
          <p:cNvPr id="1048640" name="Footer Placeholder 7"/>
          <p:cNvSpPr>
            <a:spLocks noGrp="1"/>
          </p:cNvSpPr>
          <p:nvPr>
            <p:ph type="ftr" sz="quarter" idx="11"/>
          </p:nvPr>
        </p:nvSpPr>
        <p:spPr/>
        <p:txBody>
          <a:bodyPr/>
          <a:p>
            <a:endParaRPr dirty="0" lang="en-US"/>
          </a:p>
        </p:txBody>
      </p:sp>
      <p:sp>
        <p:nvSpPr>
          <p:cNvPr id="1048641" name="Slide Number Placeholder 8"/>
          <p:cNvSpPr>
            <a:spLocks noGrp="1"/>
          </p:cNvSpPr>
          <p:nvPr>
            <p:ph type="sldNum" sz="quarter" idx="12"/>
          </p:nvPr>
        </p:nvSpPr>
        <p:spPr/>
        <p:txBody>
          <a:bodyPr/>
          <a:p>
            <a:fld id="{8A7A6979-0714-4377-B894-6BE4C2D6E202}" type="slidenum">
              <a:rPr dirty="0" lang="en-US"/>
              <a:t>‹#›</a:t>
            </a:fld>
            <a:endParaRPr dirty="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bg>
      <p:bgPr>
        <a:solidFill>
          <a:schemeClr val="accent1"/>
        </a:solidFill>
      </p:bgPr>
    </p:bg>
    <p:spTree>
      <p:nvGrpSpPr>
        <p:cNvPr id="33" name=""/>
        <p:cNvGrpSpPr/>
        <p:nvPr/>
      </p:nvGrpSpPr>
      <p:grpSpPr>
        <a:xfrm>
          <a:off x="0" y="0"/>
          <a:ext cx="0" cy="0"/>
          <a:chOff x="0" y="0"/>
          <a:chExt cx="0" cy="0"/>
        </a:xfrm>
      </p:grpSpPr>
      <p:sp>
        <p:nvSpPr>
          <p:cNvPr id="1048588"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anchor="ctr" anchorCtr="1" lIns="274320" rIns="274320">
            <a:normAutofit/>
          </a:bodyPr>
          <a:lstStyle>
            <a:lvl1pPr>
              <a:defRPr sz="3800">
                <a:solidFill>
                  <a:srgbClr val="262626"/>
                </a:solidFill>
              </a:defRPr>
            </a:lvl1pPr>
          </a:lstStyle>
          <a:p>
            <a:r>
              <a:rPr dirty="0" lang="en-US"/>
              <a:t>Click to edit Master title style</a:t>
            </a:r>
          </a:p>
        </p:txBody>
      </p:sp>
      <p:sp>
        <p:nvSpPr>
          <p:cNvPr id="1048589" name="Text Placeholder 2"/>
          <p:cNvSpPr>
            <a:spLocks noGrp="1"/>
          </p:cNvSpPr>
          <p:nvPr>
            <p:ph type="body" idx="1"/>
          </p:nvPr>
        </p:nvSpPr>
        <p:spPr>
          <a:xfrm>
            <a:off x="2695194" y="4352465"/>
            <a:ext cx="6801612" cy="1265082"/>
          </a:xfrm>
        </p:spPr>
        <p:txBody>
          <a:bodyPr anchor="t" anchorCtr="1">
            <a:normAutofit/>
          </a:bodyPr>
          <a:lstStyle>
            <a:lvl1pPr indent="0" marL="0">
              <a:buNone/>
              <a:defRPr sz="20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dirty="0" lang="en-US"/>
              <a:t>Click to edit Master text styles</a:t>
            </a:r>
          </a:p>
        </p:txBody>
      </p:sp>
      <p:sp>
        <p:nvSpPr>
          <p:cNvPr id="1048590" name="Date Placeholder 6"/>
          <p:cNvSpPr>
            <a:spLocks noGrp="1"/>
          </p:cNvSpPr>
          <p:nvPr>
            <p:ph type="dt" sz="half" idx="10"/>
          </p:nvPr>
        </p:nvSpPr>
        <p:spPr/>
        <p:txBody>
          <a:bodyPr/>
          <a:p>
            <a:fld id="{1160EA64-D806-43AC-9DF2-F8C432F32B4C}" type="datetimeFigureOut">
              <a:rPr dirty="0" lang="en-US"/>
              <a:t>9/17/2021</a:t>
            </a:fld>
            <a:endParaRPr dirty="0" lang="en-US"/>
          </a:p>
        </p:txBody>
      </p:sp>
      <p:sp>
        <p:nvSpPr>
          <p:cNvPr id="1048591" name="Footer Placeholder 7"/>
          <p:cNvSpPr>
            <a:spLocks noGrp="1"/>
          </p:cNvSpPr>
          <p:nvPr>
            <p:ph type="ftr" sz="quarter" idx="11"/>
          </p:nvPr>
        </p:nvSpPr>
        <p:spPr/>
        <p:txBody>
          <a:bodyPr/>
          <a:p>
            <a:endParaRPr dirty="0" lang="en-US"/>
          </a:p>
        </p:txBody>
      </p:sp>
      <p:sp>
        <p:nvSpPr>
          <p:cNvPr id="1048592" name="Slide Number Placeholder 8"/>
          <p:cNvSpPr>
            <a:spLocks noGrp="1"/>
          </p:cNvSpPr>
          <p:nvPr>
            <p:ph type="sldNum" sz="quarter" idx="12"/>
          </p:nvPr>
        </p:nvSpPr>
        <p:spPr/>
        <p:txBody>
          <a:bodyPr/>
          <a:p>
            <a:fld id="{8A7A6979-0714-4377-B894-6BE4C2D6E202}" type="slidenum">
              <a:rPr dirty="0" lang="en-US"/>
              <a:t>‹#›</a:t>
            </a:fld>
            <a:endParaRPr dirty="0" lang="en-US"/>
          </a:p>
        </p:txBody>
      </p:sp>
    </p:spTree>
  </p:cSld>
  <p:clrMapOvr>
    <a:overrideClrMapping accent1="accent1" accent2="accent2" accent3="accent3" accent4="accent4" accent5="accent5" accent6="accent6" bg1="dk1" bg2="dk2" tx1="lt1" tx2="lt2"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58" name=""/>
        <p:cNvGrpSpPr/>
        <p:nvPr/>
      </p:nvGrpSpPr>
      <p:grpSpPr>
        <a:xfrm>
          <a:off x="0" y="0"/>
          <a:ext cx="0" cy="0"/>
          <a:chOff x="0" y="0"/>
          <a:chExt cx="0" cy="0"/>
        </a:xfrm>
      </p:grpSpPr>
      <p:sp>
        <p:nvSpPr>
          <p:cNvPr id="1048654" name="Title 1"/>
          <p:cNvSpPr>
            <a:spLocks noGrp="1"/>
          </p:cNvSpPr>
          <p:nvPr>
            <p:ph type="title"/>
          </p:nvPr>
        </p:nvSpPr>
        <p:spPr/>
        <p:txBody>
          <a:bodyPr/>
          <a:p>
            <a:r>
              <a:rPr dirty="0" lang="en-US"/>
              <a:t>Click to edit Master title style</a:t>
            </a:r>
          </a:p>
        </p:txBody>
      </p:sp>
      <p:sp>
        <p:nvSpPr>
          <p:cNvPr id="1048655" name="Content Placeholder 2"/>
          <p:cNvSpPr>
            <a:spLocks noGrp="1"/>
          </p:cNvSpPr>
          <p:nvPr>
            <p:ph sz="half" idx="1"/>
          </p:nvPr>
        </p:nvSpPr>
        <p:spPr>
          <a:xfrm>
            <a:off x="1581912" y="2638044"/>
            <a:ext cx="4271771" cy="3101982"/>
          </a:xfrm>
        </p:spPr>
        <p:txBody>
          <a:bodyPr/>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p>
        </p:txBody>
      </p:sp>
      <p:sp>
        <p:nvSpPr>
          <p:cNvPr id="1048656" name="Content Placeholder 3"/>
          <p:cNvSpPr>
            <a:spLocks noGrp="1"/>
          </p:cNvSpPr>
          <p:nvPr>
            <p:ph sz="half" idx="2"/>
          </p:nvPr>
        </p:nvSpPr>
        <p:spPr>
          <a:xfrm>
            <a:off x="6338315" y="2638044"/>
            <a:ext cx="4270247" cy="3101982"/>
          </a:xfrm>
        </p:spPr>
        <p:txBody>
          <a:bodyPr/>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p>
        </p:txBody>
      </p:sp>
      <p:sp>
        <p:nvSpPr>
          <p:cNvPr id="1048657" name="Date Placeholder 7"/>
          <p:cNvSpPr>
            <a:spLocks noGrp="1"/>
          </p:cNvSpPr>
          <p:nvPr>
            <p:ph type="dt" sz="half" idx="10"/>
          </p:nvPr>
        </p:nvSpPr>
        <p:spPr/>
        <p:txBody>
          <a:bodyPr/>
          <a:p>
            <a:fld id="{AB134690-1557-4C89-A502-4959FE7FAD70}" type="datetimeFigureOut">
              <a:rPr dirty="0" lang="en-US"/>
              <a:t>9/17/2021</a:t>
            </a:fld>
            <a:endParaRPr dirty="0" lang="en-US"/>
          </a:p>
        </p:txBody>
      </p:sp>
      <p:sp>
        <p:nvSpPr>
          <p:cNvPr id="1048658" name="Footer Placeholder 8"/>
          <p:cNvSpPr>
            <a:spLocks noGrp="1"/>
          </p:cNvSpPr>
          <p:nvPr>
            <p:ph type="ftr" sz="quarter" idx="11"/>
          </p:nvPr>
        </p:nvSpPr>
        <p:spPr/>
        <p:txBody>
          <a:bodyPr/>
          <a:p>
            <a:endParaRPr dirty="0" lang="en-US"/>
          </a:p>
        </p:txBody>
      </p:sp>
      <p:sp>
        <p:nvSpPr>
          <p:cNvPr id="1048659" name="Slide Number Placeholder 9"/>
          <p:cNvSpPr>
            <a:spLocks noGrp="1"/>
          </p:cNvSpPr>
          <p:nvPr>
            <p:ph type="sldNum" sz="quarter" idx="12"/>
          </p:nvPr>
        </p:nvSpPr>
        <p:spPr/>
        <p:txBody>
          <a:bodyPr/>
          <a:p>
            <a:fld id="{8A7A6979-0714-4377-B894-6BE4C2D6E202}" type="slidenum">
              <a:rPr dirty="0" lang="en-US"/>
              <a:t>‹#›</a:t>
            </a:fld>
            <a:endParaRPr dirty="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59" name=""/>
        <p:cNvGrpSpPr/>
        <p:nvPr/>
      </p:nvGrpSpPr>
      <p:grpSpPr>
        <a:xfrm>
          <a:off x="0" y="0"/>
          <a:ext cx="0" cy="0"/>
          <a:chOff x="0" y="0"/>
          <a:chExt cx="0" cy="0"/>
        </a:xfrm>
      </p:grpSpPr>
      <p:sp>
        <p:nvSpPr>
          <p:cNvPr id="1048660" name="Text Placeholder 2"/>
          <p:cNvSpPr>
            <a:spLocks noGrp="1"/>
          </p:cNvSpPr>
          <p:nvPr>
            <p:ph type="body" idx="1"/>
          </p:nvPr>
        </p:nvSpPr>
        <p:spPr>
          <a:xfrm>
            <a:off x="1583436" y="2313433"/>
            <a:ext cx="4270248" cy="704087"/>
          </a:xfrm>
        </p:spPr>
        <p:txBody>
          <a:bodyPr anchor="b" anchorCtr="1">
            <a:normAutofit/>
          </a:bodyPr>
          <a:lstStyle>
            <a:lvl1pPr algn="ctr" indent="0" marL="0">
              <a:buNone/>
              <a:defRPr baseline="0" b="0" cap="all" sz="1900" spc="100">
                <a:solidFill>
                  <a:schemeClr val="accent2">
                    <a:lumMod val="75000"/>
                  </a:schemeClr>
                </a:solidFill>
              </a:defRPr>
            </a:lvl1pPr>
            <a:lvl2pPr indent="0" marL="457200">
              <a:buNone/>
              <a:defRPr b="1" sz="19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dirty="0" lang="en-US"/>
              <a:t>Click to edit Master text styles</a:t>
            </a:r>
          </a:p>
        </p:txBody>
      </p:sp>
      <p:sp>
        <p:nvSpPr>
          <p:cNvPr id="1048661" name="Content Placeholder 3"/>
          <p:cNvSpPr>
            <a:spLocks noGrp="1"/>
          </p:cNvSpPr>
          <p:nvPr>
            <p:ph sz="half" idx="2"/>
          </p:nvPr>
        </p:nvSpPr>
        <p:spPr>
          <a:xfrm>
            <a:off x="1583436" y="3143250"/>
            <a:ext cx="4270248" cy="2596776"/>
          </a:xfrm>
        </p:spPr>
        <p:txBody>
          <a:bodyPr/>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p>
        </p:txBody>
      </p:sp>
      <p:sp>
        <p:nvSpPr>
          <p:cNvPr id="1048662" name="Content Placeholder 5"/>
          <p:cNvSpPr>
            <a:spLocks noGrp="1"/>
          </p:cNvSpPr>
          <p:nvPr>
            <p:ph sz="quarter" idx="4"/>
          </p:nvPr>
        </p:nvSpPr>
        <p:spPr>
          <a:xfrm>
            <a:off x="6338316" y="3143250"/>
            <a:ext cx="4253484" cy="2596776"/>
          </a:xfrm>
        </p:spPr>
        <p:txBody>
          <a:bodyPr/>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p>
        </p:txBody>
      </p:sp>
      <p:sp>
        <p:nvSpPr>
          <p:cNvPr id="1048663" name="Text Placeholder 4"/>
          <p:cNvSpPr>
            <a:spLocks noGrp="1"/>
          </p:cNvSpPr>
          <p:nvPr>
            <p:ph type="body" sz="quarter" idx="13"/>
          </p:nvPr>
        </p:nvSpPr>
        <p:spPr>
          <a:xfrm>
            <a:off x="6338316" y="2313433"/>
            <a:ext cx="4270248" cy="704087"/>
          </a:xfrm>
        </p:spPr>
        <p:txBody>
          <a:bodyPr anchor="b" anchorCtr="1">
            <a:normAutofit/>
          </a:bodyPr>
          <a:lstStyle>
            <a:lvl1pPr algn="ctr" indent="0" marL="0">
              <a:buNone/>
              <a:defRPr baseline="0" b="0" cap="all" sz="1900" spc="100">
                <a:solidFill>
                  <a:schemeClr val="accent2">
                    <a:lumMod val="75000"/>
                  </a:schemeClr>
                </a:solidFill>
              </a:defRPr>
            </a:lvl1pPr>
            <a:lvl2pPr indent="0" marL="457200">
              <a:buNone/>
              <a:defRPr b="1" sz="19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dirty="0" lang="en-US"/>
              <a:t>Click to edit Master text styles</a:t>
            </a:r>
          </a:p>
        </p:txBody>
      </p:sp>
      <p:sp>
        <p:nvSpPr>
          <p:cNvPr id="1048664" name="Date Placeholder 6"/>
          <p:cNvSpPr>
            <a:spLocks noGrp="1"/>
          </p:cNvSpPr>
          <p:nvPr>
            <p:ph type="dt" sz="half" idx="10"/>
          </p:nvPr>
        </p:nvSpPr>
        <p:spPr/>
        <p:txBody>
          <a:bodyPr/>
          <a:p>
            <a:fld id="{4F7D4976-E339-4826-83B7-FBD03F55ECF8}" type="datetimeFigureOut">
              <a:rPr dirty="0" lang="en-US"/>
              <a:t>9/17/2021</a:t>
            </a:fld>
            <a:endParaRPr dirty="0" lang="en-US"/>
          </a:p>
        </p:txBody>
      </p:sp>
      <p:sp>
        <p:nvSpPr>
          <p:cNvPr id="1048665" name="Footer Placeholder 7"/>
          <p:cNvSpPr>
            <a:spLocks noGrp="1"/>
          </p:cNvSpPr>
          <p:nvPr>
            <p:ph type="ftr" sz="quarter" idx="11"/>
          </p:nvPr>
        </p:nvSpPr>
        <p:spPr/>
        <p:txBody>
          <a:bodyPr/>
          <a:p>
            <a:endParaRPr dirty="0" lang="en-US"/>
          </a:p>
        </p:txBody>
      </p:sp>
      <p:sp>
        <p:nvSpPr>
          <p:cNvPr id="1048666" name="Slide Number Placeholder 8"/>
          <p:cNvSpPr>
            <a:spLocks noGrp="1"/>
          </p:cNvSpPr>
          <p:nvPr>
            <p:ph type="sldNum" sz="quarter" idx="12"/>
          </p:nvPr>
        </p:nvSpPr>
        <p:spPr/>
        <p:txBody>
          <a:bodyPr/>
          <a:p>
            <a:fld id="{8A7A6979-0714-4377-B894-6BE4C2D6E202}" type="slidenum">
              <a:rPr dirty="0" lang="en-US"/>
              <a:t>‹#›</a:t>
            </a:fld>
            <a:endParaRPr dirty="0" lang="en-US"/>
          </a:p>
        </p:txBody>
      </p:sp>
      <p:sp>
        <p:nvSpPr>
          <p:cNvPr id="1048667" name="Title 9"/>
          <p:cNvSpPr>
            <a:spLocks noGrp="1"/>
          </p:cNvSpPr>
          <p:nvPr>
            <p:ph type="title"/>
          </p:nvPr>
        </p:nvSpPr>
        <p:spPr/>
        <p:txBody>
          <a:bodyPr/>
          <a:p>
            <a:r>
              <a:rPr dirty="0"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53" name=""/>
        <p:cNvGrpSpPr/>
        <p:nvPr/>
      </p:nvGrpSpPr>
      <p:grpSpPr>
        <a:xfrm>
          <a:off x="0" y="0"/>
          <a:ext cx="0" cy="0"/>
          <a:chOff x="0" y="0"/>
          <a:chExt cx="0" cy="0"/>
        </a:xfrm>
      </p:grpSpPr>
      <p:sp>
        <p:nvSpPr>
          <p:cNvPr id="1048628" name="Title 1"/>
          <p:cNvSpPr>
            <a:spLocks noGrp="1"/>
          </p:cNvSpPr>
          <p:nvPr>
            <p:ph type="title"/>
          </p:nvPr>
        </p:nvSpPr>
        <p:spPr/>
        <p:txBody>
          <a:bodyPr/>
          <a:p>
            <a:r>
              <a:rPr dirty="0" lang="en-US"/>
              <a:t>Click to edit Master title style</a:t>
            </a:r>
          </a:p>
        </p:txBody>
      </p:sp>
      <p:sp>
        <p:nvSpPr>
          <p:cNvPr id="1048629" name="Date Placeholder 2"/>
          <p:cNvSpPr>
            <a:spLocks noGrp="1"/>
          </p:cNvSpPr>
          <p:nvPr>
            <p:ph type="dt" sz="half" idx="10"/>
          </p:nvPr>
        </p:nvSpPr>
        <p:spPr/>
        <p:txBody>
          <a:bodyPr/>
          <a:p>
            <a:fld id="{E1037C31-9E7A-4F99-8774-A0E530DE1A42}" type="datetimeFigureOut">
              <a:rPr dirty="0" lang="en-US"/>
              <a:t>9/17/2021</a:t>
            </a:fld>
            <a:endParaRPr dirty="0" lang="en-US"/>
          </a:p>
        </p:txBody>
      </p:sp>
      <p:sp>
        <p:nvSpPr>
          <p:cNvPr id="1048630" name="Footer Placeholder 3"/>
          <p:cNvSpPr>
            <a:spLocks noGrp="1"/>
          </p:cNvSpPr>
          <p:nvPr>
            <p:ph type="ftr" sz="quarter" idx="11"/>
          </p:nvPr>
        </p:nvSpPr>
        <p:spPr/>
        <p:txBody>
          <a:bodyPr/>
          <a:p>
            <a:endParaRPr dirty="0" lang="en-US"/>
          </a:p>
        </p:txBody>
      </p:sp>
      <p:sp>
        <p:nvSpPr>
          <p:cNvPr id="1048631" name="Slide Number Placeholder 4"/>
          <p:cNvSpPr>
            <a:spLocks noGrp="1"/>
          </p:cNvSpPr>
          <p:nvPr>
            <p:ph type="sldNum" sz="quarter" idx="12"/>
          </p:nvPr>
        </p:nvSpPr>
        <p:spPr/>
        <p:txBody>
          <a:bodyPr/>
          <a:p>
            <a:fld id="{8A7A6979-0714-4377-B894-6BE4C2D6E202}" type="slidenum">
              <a:rPr dirty="0" lang="en-US"/>
              <a:t>‹#›</a:t>
            </a:fld>
            <a:endParaRPr dirty="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0" name=""/>
        <p:cNvGrpSpPr/>
        <p:nvPr/>
      </p:nvGrpSpPr>
      <p:grpSpPr>
        <a:xfrm>
          <a:off x="0" y="0"/>
          <a:ext cx="0" cy="0"/>
          <a:chOff x="0" y="0"/>
          <a:chExt cx="0" cy="0"/>
        </a:xfrm>
      </p:grpSpPr>
      <p:sp>
        <p:nvSpPr>
          <p:cNvPr id="1048581" name="Date Placeholder 1"/>
          <p:cNvSpPr>
            <a:spLocks noGrp="1"/>
          </p:cNvSpPr>
          <p:nvPr>
            <p:ph type="dt" sz="half" idx="10"/>
          </p:nvPr>
        </p:nvSpPr>
        <p:spPr/>
        <p:txBody>
          <a:bodyPr/>
          <a:p>
            <a:fld id="{C278504F-A551-4DE0-9316-4DCD1D8CC752}" type="datetimeFigureOut">
              <a:rPr dirty="0" lang="en-US"/>
              <a:t>9/17/2021</a:t>
            </a:fld>
            <a:endParaRPr dirty="0" lang="en-US"/>
          </a:p>
        </p:txBody>
      </p:sp>
      <p:sp>
        <p:nvSpPr>
          <p:cNvPr id="1048582" name="Footer Placeholder 2"/>
          <p:cNvSpPr>
            <a:spLocks noGrp="1"/>
          </p:cNvSpPr>
          <p:nvPr>
            <p:ph type="ftr" sz="quarter" idx="11"/>
          </p:nvPr>
        </p:nvSpPr>
        <p:spPr/>
        <p:txBody>
          <a:bodyPr/>
          <a:p>
            <a:endParaRPr dirty="0" lang="en-US"/>
          </a:p>
        </p:txBody>
      </p:sp>
      <p:sp>
        <p:nvSpPr>
          <p:cNvPr id="1048583" name="Slide Number Placeholder 3"/>
          <p:cNvSpPr>
            <a:spLocks noGrp="1"/>
          </p:cNvSpPr>
          <p:nvPr>
            <p:ph type="sldNum" sz="quarter" idx="12"/>
          </p:nvPr>
        </p:nvSpPr>
        <p:spPr/>
        <p:txBody>
          <a:bodyPr/>
          <a:p>
            <a:fld id="{8A7A6979-0714-4377-B894-6BE4C2D6E202}" type="slidenum">
              <a:rPr dirty="0" lang="en-US"/>
              <a:t>‹#›</a:t>
            </a:fld>
            <a:endParaRPr dirty="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60" name=""/>
        <p:cNvGrpSpPr/>
        <p:nvPr/>
      </p:nvGrpSpPr>
      <p:grpSpPr>
        <a:xfrm>
          <a:off x="0" y="0"/>
          <a:ext cx="0" cy="0"/>
          <a:chOff x="0" y="0"/>
          <a:chExt cx="0" cy="0"/>
        </a:xfrm>
      </p:grpSpPr>
      <p:sp>
        <p:nvSpPr>
          <p:cNvPr id="1048668" name="Rectangle 25"/>
          <p:cNvSpPr/>
          <p:nvPr/>
        </p:nvSpPr>
        <p:spPr>
          <a:xfrm>
            <a:off x="0" y="0"/>
            <a:ext cx="6096000" cy="6858000"/>
          </a:xfrm>
          <a:prstGeom prst="rect"/>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669"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dirty="0" lang="en-US"/>
              <a:t>Click to edit Master title style</a:t>
            </a:r>
          </a:p>
        </p:txBody>
      </p:sp>
      <p:sp>
        <p:nvSpPr>
          <p:cNvPr id="1048670"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p>
        </p:txBody>
      </p:sp>
      <p:sp>
        <p:nvSpPr>
          <p:cNvPr id="1048671" name="Text Placeholder 3"/>
          <p:cNvSpPr>
            <a:spLocks noGrp="1"/>
          </p:cNvSpPr>
          <p:nvPr>
            <p:ph type="body" sz="half" idx="2"/>
          </p:nvPr>
        </p:nvSpPr>
        <p:spPr>
          <a:xfrm>
            <a:off x="1115568" y="3549918"/>
            <a:ext cx="3794760" cy="2194036"/>
          </a:xfrm>
        </p:spPr>
        <p:txBody>
          <a:bodyPr anchor="t" anchorCtr="1">
            <a:normAutofit/>
          </a:bodyPr>
          <a:lstStyle>
            <a:lvl1pPr algn="ctr" indent="0" marL="0">
              <a:buNone/>
              <a:defRPr sz="1500">
                <a:solidFill>
                  <a:srgbClr val="FFFFFF"/>
                </a:solidFill>
              </a:defRPr>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dirty="0" lang="en-US"/>
              <a:t>Click to edit Master text styles</a:t>
            </a:r>
          </a:p>
        </p:txBody>
      </p:sp>
      <p:sp>
        <p:nvSpPr>
          <p:cNvPr id="1048672" name="Date Placeholder 8"/>
          <p:cNvSpPr>
            <a:spLocks noGrp="1"/>
          </p:cNvSpPr>
          <p:nvPr>
            <p:ph type="dt" sz="half" idx="10"/>
          </p:nvPr>
        </p:nvSpPr>
        <p:spPr/>
        <p:txBody>
          <a:bodyPr/>
          <a:p>
            <a:fld id="{D1BE4249-C0D0-4B06-8692-E8BB871AF643}" type="datetimeFigureOut">
              <a:rPr dirty="0" lang="en-US"/>
              <a:t>9/17/2021</a:t>
            </a:fld>
            <a:endParaRPr dirty="0" lang="en-US"/>
          </a:p>
        </p:txBody>
      </p:sp>
      <p:sp>
        <p:nvSpPr>
          <p:cNvPr id="1048673"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dirty="0" lang="en-US"/>
          </a:p>
        </p:txBody>
      </p:sp>
      <p:sp>
        <p:nvSpPr>
          <p:cNvPr id="1048674" name="Slide Number Placeholder 10"/>
          <p:cNvSpPr>
            <a:spLocks noGrp="1"/>
          </p:cNvSpPr>
          <p:nvPr>
            <p:ph type="sldNum" sz="quarter" idx="12"/>
          </p:nvPr>
        </p:nvSpPr>
        <p:spPr/>
        <p:txBody>
          <a:bodyPr/>
          <a:p>
            <a:fld id="{8A7A6979-0714-4377-B894-6BE4C2D6E202}" type="slidenum">
              <a:rPr dirty="0" lang="en-US"/>
              <a:t>‹#›</a:t>
            </a:fld>
            <a:endParaRPr dirty="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56" name=""/>
        <p:cNvGrpSpPr/>
        <p:nvPr/>
      </p:nvGrpSpPr>
      <p:grpSpPr>
        <a:xfrm>
          <a:off x="0" y="0"/>
          <a:ext cx="0" cy="0"/>
          <a:chOff x="0" y="0"/>
          <a:chExt cx="0" cy="0"/>
        </a:xfrm>
      </p:grpSpPr>
      <p:sp>
        <p:nvSpPr>
          <p:cNvPr id="1048642" name="Rectangle 17"/>
          <p:cNvSpPr/>
          <p:nvPr/>
        </p:nvSpPr>
        <p:spPr>
          <a:xfrm>
            <a:off x="0" y="0"/>
            <a:ext cx="6095999" cy="6858000"/>
          </a:xfrm>
          <a:prstGeom prst="rect"/>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643"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dirty="0" lang="en-US"/>
              <a:t>Click to edit Master title style</a:t>
            </a:r>
          </a:p>
        </p:txBody>
      </p:sp>
      <p:sp>
        <p:nvSpPr>
          <p:cNvPr id="1048644" name="Picture Placeholder 2"/>
          <p:cNvSpPr>
            <a:spLocks noChangeAspect="1" noGrp="1"/>
          </p:cNvSpPr>
          <p:nvPr>
            <p:ph type="pic" idx="1"/>
          </p:nvPr>
        </p:nvSpPr>
        <p:spPr>
          <a:xfrm>
            <a:off x="6095999" y="0"/>
            <a:ext cx="6102097" cy="6858000"/>
          </a:xfrm>
          <a:solidFill>
            <a:schemeClr val="bg1">
              <a:lumMod val="75000"/>
            </a:schemeClr>
          </a:solidFill>
        </p:spPr>
        <p:txBody>
          <a:bodyPr anchor="t"/>
          <a:lstStyle>
            <a:lvl1pPr indent="0" marL="0">
              <a:buNone/>
              <a:defRPr sz="3200">
                <a:solidFill>
                  <a:schemeClr val="bg1">
                    <a:lumMod val="85000"/>
                    <a:lumOff val="15000"/>
                  </a:schemeClr>
                </a:solidFill>
              </a:defRPr>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dirty="0" lang="en-US"/>
              <a:t>Click icon to add picture</a:t>
            </a:r>
          </a:p>
        </p:txBody>
      </p:sp>
      <p:sp>
        <p:nvSpPr>
          <p:cNvPr id="1048645" name="Text Placeholder 3"/>
          <p:cNvSpPr>
            <a:spLocks noGrp="1"/>
          </p:cNvSpPr>
          <p:nvPr>
            <p:ph type="body" sz="half" idx="2"/>
          </p:nvPr>
        </p:nvSpPr>
        <p:spPr>
          <a:xfrm>
            <a:off x="1115568" y="3549918"/>
            <a:ext cx="3794760" cy="2194037"/>
          </a:xfrm>
        </p:spPr>
        <p:txBody>
          <a:bodyPr anchor="t" anchorCtr="1">
            <a:normAutofit/>
          </a:bodyPr>
          <a:lstStyle>
            <a:lvl1pPr algn="ctr" indent="0" marL="0">
              <a:buNone/>
              <a:defRPr sz="1500">
                <a:solidFill>
                  <a:srgbClr val="FFFFFF"/>
                </a:solidFill>
              </a:defRPr>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dirty="0" lang="en-US"/>
              <a:t>Click to edit Master text styles</a:t>
            </a:r>
          </a:p>
        </p:txBody>
      </p:sp>
      <p:sp>
        <p:nvSpPr>
          <p:cNvPr id="1048646" name="Date Placeholder 7"/>
          <p:cNvSpPr>
            <a:spLocks noGrp="1"/>
          </p:cNvSpPr>
          <p:nvPr>
            <p:ph type="dt" sz="half" idx="10"/>
          </p:nvPr>
        </p:nvSpPr>
        <p:spPr/>
        <p:txBody>
          <a:bodyPr/>
          <a:lstStyle>
            <a:lvl1pPr>
              <a:defRPr>
                <a:solidFill>
                  <a:srgbClr val="FFFFFF"/>
                </a:solidFill>
                <a:effectLst>
                  <a:outerShdw algn="tl" blurRad="50800" dir="2700000" dist="38100" rotWithShape="0">
                    <a:prstClr val="black">
                      <a:alpha val="43000"/>
                    </a:prstClr>
                  </a:outerShdw>
                </a:effectLst>
              </a:defRPr>
            </a:lvl1pPr>
          </a:lstStyle>
          <a:p>
            <a:fld id="{042B0DB6-F5C7-45FB-8CF3-31B45F9C2DAC}" type="datetimeFigureOut">
              <a:rPr dirty="0" lang="en-US"/>
              <a:t>9/17/2021</a:t>
            </a:fld>
            <a:endParaRPr dirty="0" lang="en-US"/>
          </a:p>
        </p:txBody>
      </p:sp>
      <p:sp>
        <p:nvSpPr>
          <p:cNvPr id="1048647"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dirty="0" lang="en-US"/>
          </a:p>
        </p:txBody>
      </p:sp>
      <p:sp>
        <p:nvSpPr>
          <p:cNvPr id="1048648" name="Slide Number Placeholder 9"/>
          <p:cNvSpPr>
            <a:spLocks noGrp="1"/>
          </p:cNvSpPr>
          <p:nvPr>
            <p:ph type="sldNum" sz="quarter" idx="12"/>
          </p:nvPr>
        </p:nvSpPr>
        <p:spPr/>
        <p:txBody>
          <a:bodyPr/>
          <a:p>
            <a:fld id="{8A7A6979-0714-4377-B894-6BE4C2D6E202}" type="slidenum">
              <a:rPr dirty="0" lang="en-US"/>
              <a:t>‹#›</a:t>
            </a:fld>
            <a:endParaRPr dirty="0"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p:bgPr>
    </p:bg>
    <p:spTree>
      <p:nvGrpSpPr>
        <p:cNvPr id="18" name=""/>
        <p:cNvGrpSpPr/>
        <p:nvPr/>
      </p:nvGrpSpPr>
      <p:grpSpPr>
        <a:xfrm>
          <a:off x="0" y="0"/>
          <a:ext cx="0" cy="0"/>
          <a:chOff x="0" y="0"/>
          <a:chExt cx="0" cy="0"/>
        </a:xfrm>
      </p:grpSpPr>
      <p:sp>
        <p:nvSpPr>
          <p:cNvPr id="1048576" name="Title Placeholder 1"/>
          <p:cNvSpPr>
            <a:spLocks noGrp="1"/>
          </p:cNvSpPr>
          <p:nvPr>
            <p:ph type="title"/>
          </p:nvPr>
        </p:nvSpPr>
        <p:spPr bwMode="black">
          <a:xfrm>
            <a:off x="2231136" y="964692"/>
            <a:ext cx="7729728" cy="1188720"/>
          </a:xfrm>
          <a:prstGeom prst="rect"/>
          <a:solidFill>
            <a:srgbClr val="FFFFFF"/>
          </a:solidFill>
          <a:ln w="31750" cap="sq">
            <a:solidFill>
              <a:srgbClr val="404040"/>
            </a:solidFill>
            <a:miter lim="800000"/>
          </a:ln>
        </p:spPr>
        <p:txBody>
          <a:bodyPr anchor="ctr" bIns="182880" lIns="182880" rIns="182880" rtlCol="0" tIns="182880" vert="horz">
            <a:normAutofit/>
          </a:bodyPr>
          <a:p>
            <a:r>
              <a:rPr dirty="0" lang="en-US"/>
              <a:t>Click to edit Master title style</a:t>
            </a:r>
          </a:p>
        </p:txBody>
      </p:sp>
      <p:sp>
        <p:nvSpPr>
          <p:cNvPr id="1048577" name="Text Placeholder 2"/>
          <p:cNvSpPr>
            <a:spLocks noGrp="1"/>
          </p:cNvSpPr>
          <p:nvPr>
            <p:ph type="body" idx="1"/>
          </p:nvPr>
        </p:nvSpPr>
        <p:spPr>
          <a:xfrm>
            <a:off x="2231136" y="2638044"/>
            <a:ext cx="7729728" cy="3101983"/>
          </a:xfrm>
          <a:prstGeom prst="rect"/>
        </p:spPr>
        <p:txBody>
          <a:bodyPr bIns="45720" lIns="91440" rIns="91440" rtlCol="0" tIns="45720" vert="horz">
            <a:normAutofit/>
          </a:bodyPr>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p>
        </p:txBody>
      </p:sp>
      <p:sp>
        <p:nvSpPr>
          <p:cNvPr id="1048578" name="Date Placeholder 3"/>
          <p:cNvSpPr>
            <a:spLocks noGrp="1"/>
          </p:cNvSpPr>
          <p:nvPr>
            <p:ph type="dt" sz="half" idx="2"/>
          </p:nvPr>
        </p:nvSpPr>
        <p:spPr>
          <a:xfrm>
            <a:off x="7821429" y="6238816"/>
            <a:ext cx="2753746" cy="323968"/>
          </a:xfrm>
          <a:prstGeom prst="rect"/>
        </p:spPr>
        <p:txBody>
          <a:bodyPr anchor="ctr" bIns="45720" lIns="91440" rIns="91440" rtlCol="0" tIns="45720" vert="horz"/>
          <a:lstStyle>
            <a:lvl1pPr algn="r">
              <a:defRPr sz="1050">
                <a:solidFill>
                  <a:schemeClr val="tx1">
                    <a:alpha val="70000"/>
                  </a:schemeClr>
                </a:solidFill>
              </a:defRPr>
            </a:lvl1pPr>
          </a:lstStyle>
          <a:p>
            <a:fld id="{1160EA64-D806-43AC-9DF2-F8C432F32B4C}" type="datetimeFigureOut">
              <a:rPr dirty="0" lang="en-US"/>
              <a:t>9/17/2021</a:t>
            </a:fld>
            <a:endParaRPr dirty="0" lang="en-US"/>
          </a:p>
        </p:txBody>
      </p:sp>
      <p:sp>
        <p:nvSpPr>
          <p:cNvPr id="1048579" name="Footer Placeholder 4"/>
          <p:cNvSpPr>
            <a:spLocks noGrp="1"/>
          </p:cNvSpPr>
          <p:nvPr>
            <p:ph type="ftr" sz="quarter" idx="3"/>
          </p:nvPr>
        </p:nvSpPr>
        <p:spPr>
          <a:xfrm>
            <a:off x="1600200" y="6236208"/>
            <a:ext cx="5901189" cy="320040"/>
          </a:xfrm>
          <a:prstGeom prst="rect"/>
        </p:spPr>
        <p:txBody>
          <a:bodyPr anchor="ctr" bIns="45720" lIns="91440" rIns="91440" rtlCol="0" tIns="45720" vert="horz"/>
          <a:lstStyle>
            <a:lvl1pPr algn="l">
              <a:defRPr sz="1050">
                <a:solidFill>
                  <a:schemeClr val="tx1">
                    <a:alpha val="70000"/>
                  </a:schemeClr>
                </a:solidFill>
              </a:defRPr>
            </a:lvl1pPr>
          </a:lstStyle>
          <a:p>
            <a:endParaRPr dirty="0" lang="en-US"/>
          </a:p>
        </p:txBody>
      </p:sp>
      <p:sp>
        <p:nvSpPr>
          <p:cNvPr id="1048580" name="Slide Number Placeholder 5"/>
          <p:cNvSpPr>
            <a:spLocks noGrp="1"/>
          </p:cNvSpPr>
          <p:nvPr>
            <p:ph type="sldNum" sz="quarter" idx="4"/>
          </p:nvPr>
        </p:nvSpPr>
        <p:spPr>
          <a:xfrm>
            <a:off x="10758922" y="6217920"/>
            <a:ext cx="365760" cy="365760"/>
          </a:xfrm>
          <a:prstGeom prst="ellipse"/>
          <a:solidFill>
            <a:srgbClr val="1D1D1D">
              <a:alpha val="70000"/>
            </a:srgbClr>
          </a:solidFill>
        </p:spPr>
        <p:txBody>
          <a:bodyPr anchor="ctr" bIns="45720" lIns="18288" rIns="18288" rtlCol="0" tIns="45720" vert="horz">
            <a:noAutofit/>
          </a:bodyPr>
          <a:lstStyle>
            <a:lvl1pPr algn="ctr">
              <a:defRPr baseline="0" sz="1100" spc="0">
                <a:solidFill>
                  <a:srgbClr val="FFFFFF"/>
                </a:solidFill>
              </a:defRPr>
            </a:lvl1pPr>
          </a:lstStyle>
          <a:p>
            <a:fld id="{8A7A6979-0714-4377-B894-6BE4C2D6E202}" type="slidenum">
              <a:rPr dirty="0" lang="en-US"/>
              <a:t>‹#›</a:t>
            </a:fld>
            <a:endParaRPr dirty="0" lang="en-US"/>
          </a:p>
        </p:txBody>
      </p:sp>
    </p:spTree>
  </p:cSld>
  <p:clrMap accent1="accent1" accent2="accent2" accent3="accent3" accent4="accent4" accent5="accent5" accent6="accent6" bg1="lt1" bg2="lt2" tx1="dk1" tx2="dk2"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dt="0" ftr="0" hdr="0" sldNum="0"/>
  <p:txStyles>
    <p:titleStyle>
      <a:lvl1pPr algn="ctr" defTabSz="914400" eaLnBrk="1" hangingPunct="1" latinLnBrk="0" rtl="0">
        <a:lnSpc>
          <a:spcPct val="90000"/>
        </a:lnSpc>
        <a:spcBef>
          <a:spcPct val="0"/>
        </a:spcBef>
        <a:buNone/>
        <a:defRPr baseline="0" cap="all" sz="2800" kern="1200" spc="200">
          <a:solidFill>
            <a:srgbClr val="262626"/>
          </a:solidFill>
          <a:latin typeface="+mj-lt"/>
          <a:ea typeface="+mj-ea"/>
          <a:cs typeface="+mj-cs"/>
        </a:defRPr>
      </a:lvl1pPr>
    </p:titleStyle>
    <p:bodyStyle>
      <a:lvl1pPr algn="l" defTabSz="914400" eaLnBrk="1" hangingPunct="1" indent="-228600" latinLnBrk="0" marL="228600" rtl="0">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algn="l" defTabSz="914400" eaLnBrk="1" hangingPunct="1" indent="-228600" latinLnBrk="0" marL="457200" rtl="0">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algn="l" defTabSz="914400" eaLnBrk="1" hangingPunct="1" indent="-228600" latinLnBrk="0" marL="685800" rtl="0">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algn="l" defTabSz="914400" eaLnBrk="1" hangingPunct="1" indent="-228600" latinLnBrk="0" marL="914400" rtl="0">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algn="l" defTabSz="914400" eaLnBrk="1" hangingPunct="1" indent="-228600" latinLnBrk="0" marL="1143000" rtl="0">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algn="l" defTabSz="914400" eaLnBrk="1" hangingPunct="1" indent="-228600" latinLnBrk="0" marL="1312863" rtl="0">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algn="l" defTabSz="914400" eaLnBrk="1" hangingPunct="1" indent="-228600" latinLnBrk="0" marL="1484313" rtl="0">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algn="l" defTabSz="914400" eaLnBrk="1" hangingPunct="1" indent="-228600" latinLnBrk="0" marL="1657350" rtl="0">
        <a:lnSpc>
          <a:spcPct val="100000"/>
        </a:lnSpc>
        <a:spcBef>
          <a:spcPts val="1000"/>
        </a:spcBef>
        <a:buClr>
          <a:schemeClr val="accent2"/>
        </a:buClr>
        <a:buFont typeface="Arial" panose="020B0604020202020204" pitchFamily="34" charset="0"/>
        <a:buChar char="•"/>
        <a:defRPr baseline="0" sz="1600" kern="1200">
          <a:solidFill>
            <a:schemeClr val="tx1"/>
          </a:solidFill>
          <a:latin typeface="+mn-lt"/>
          <a:ea typeface="+mn-ea"/>
          <a:cs typeface="+mn-cs"/>
        </a:defRPr>
      </a:lvl8pPr>
      <a:lvl9pPr algn="l" defTabSz="914400" eaLnBrk="1" hangingPunct="1" indent="-228600" latinLnBrk="0" marL="1882775" rtl="0">
        <a:lnSpc>
          <a:spcPct val="100000"/>
        </a:lnSpc>
        <a:spcBef>
          <a:spcPts val="1000"/>
        </a:spcBef>
        <a:buClr>
          <a:schemeClr val="accent2"/>
        </a:buClr>
        <a:buFont typeface="Arial" panose="020B0604020202020204" pitchFamily="34" charset="0"/>
        <a:buChar char="•"/>
        <a:defRPr baseline="0" sz="16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gif"/><Relationship Id="rId3" Type="http://schemas.openxmlformats.org/officeDocument/2006/relationships/slideLayout" Target="../slideLayouts/slideLayout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image" Target="../media/image12.jpeg"/><Relationship Id="rId2"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themeOverride" Target="../theme/themeOverride1.xml"/><Relationship Id="rId3"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image" Target="../media/image6.jpeg"/><Relationship Id="rId3" Type="http://schemas.openxmlformats.org/officeDocument/2006/relationships/image" Target="../media/image7.jpeg"/><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CCFF"/>
        </a:solidFill>
      </p:bgPr>
    </p:bg>
    <p:spTree>
      <p:nvGrpSpPr>
        <p:cNvPr id="41" name="Shape 1028"/>
        <p:cNvGrpSpPr/>
        <p:nvPr/>
      </p:nvGrpSpPr>
      <p:grpSpPr>
        <a:xfrm>
          <a:off x="0" y="0"/>
          <a:ext cx="0" cy="0"/>
          <a:chOff x="0" y="0"/>
          <a:chExt cx="0" cy="0"/>
        </a:xfrm>
      </p:grpSpPr>
      <p:sp>
        <p:nvSpPr>
          <p:cNvPr id="1048609" name="Title 1"/>
          <p:cNvSpPr>
            <a:spLocks noGrp="1"/>
          </p:cNvSpPr>
          <p:nvPr>
            <p:ph type="ctrTitle" idx="4294967295"/>
          </p:nvPr>
        </p:nvSpPr>
        <p:spPr>
          <a:xfrm>
            <a:off x="361949" y="5080842"/>
            <a:ext cx="8420100" cy="1646238"/>
          </a:xfrm>
          <a:prstGeom prst="rect"/>
        </p:spPr>
        <p:txBody>
          <a:bodyPr anchor="ctr" anchorCtr="1" bIns="182880" lIns="274320" rIns="274320" rtlCol="0" tIns="182880" vert="horz">
            <a:normAutofit/>
          </a:bodyPr>
          <a:lstStyle>
            <a:lvl1pPr algn="ctr" defTabSz="914400" eaLnBrk="1" hangingPunct="1" latinLnBrk="0" rtl="0">
              <a:lnSpc>
                <a:spcPct val="90000"/>
              </a:lnSpc>
              <a:buNone/>
              <a:defRPr baseline="0" cap="all" sz="3800" kern="1200" spc="200">
                <a:solidFill>
                  <a:srgbClr val="262626"/>
                </a:solidFill>
                <a:latin typeface="+mj-lt"/>
                <a:ea typeface="+mj-ea"/>
                <a:cs typeface="+mj-cs"/>
              </a:defRPr>
            </a:lvl1pPr>
          </a:lstStyle>
          <a:p>
            <a:r>
              <a:rPr altLang="en-US" lang="en-BD"/>
              <a:t>শুভ</a:t>
            </a:r>
            <a:r>
              <a:rPr altLang="en-US" lang="en-US"/>
              <a:t> </a:t>
            </a:r>
            <a:r>
              <a:rPr altLang="en-US" lang="en-BD"/>
              <a:t>সকাল</a:t>
            </a:r>
            <a:r>
              <a:rPr altLang="en-US" lang="en-US"/>
              <a:t>! সবাইকে </a:t>
            </a:r>
            <a:r>
              <a:rPr altLang="en-US" lang="en-BD"/>
              <a:t>স্বাগতম</a:t>
            </a:r>
            <a:r>
              <a:rPr altLang="en-US" lang="en-US"/>
              <a:t>!</a:t>
            </a:r>
            <a:endParaRPr lang=""/>
          </a:p>
        </p:txBody>
      </p:sp>
      <p:pic>
        <p:nvPicPr>
          <p:cNvPr id="2097156" name="Picture 2097155"/>
          <p:cNvPicPr>
            <a:picLocks/>
          </p:cNvPicPr>
          <p:nvPr/>
        </p:nvPicPr>
        <p:blipFill>
          <a:blip xmlns:r="http://schemas.openxmlformats.org/officeDocument/2006/relationships" r:embed="rId1"/>
          <a:stretch>
            <a:fillRect/>
          </a:stretch>
        </p:blipFill>
        <p:spPr>
          <a:xfrm>
            <a:off x="361948" y="1986604"/>
            <a:ext cx="8432875" cy="2884793"/>
          </a:xfrm>
          <a:prstGeom prst="rect"/>
        </p:spPr>
      </p:pic>
      <p:pic>
        <p:nvPicPr>
          <p:cNvPr id="2097157" name="Picture 2097152"/>
          <p:cNvPicPr>
            <a:picLocks/>
          </p:cNvPicPr>
          <p:nvPr/>
        </p:nvPicPr>
        <p:blipFill>
          <a:blip xmlns:r="http://schemas.openxmlformats.org/officeDocument/2006/relationships" r:embed="rId2"/>
          <a:stretch>
            <a:fillRect/>
          </a:stretch>
        </p:blipFill>
        <p:spPr>
          <a:xfrm>
            <a:off x="751265" y="0"/>
            <a:ext cx="7641469" cy="1736357"/>
          </a:xfrm>
          <a:prstGeom prst="rect"/>
        </p:spPr>
      </p:pic>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1400">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 presetSubtype="4">
                                  <p:stCondLst>
                                    <p:cond delay="0"/>
                                  </p:stCondLst>
                                  <p:childTnLst>
                                    <p:set>
                                      <p:cBhvr>
                                        <p:cTn dur="1" fill="hold" id="6">
                                          <p:stCondLst>
                                            <p:cond delay="0"/>
                                          </p:stCondLst>
                                        </p:cTn>
                                        <p:tgtEl>
                                          <p:spTgt spid="2097157"/>
                                        </p:tgtEl>
                                        <p:attrNameLst>
                                          <p:attrName>style.visibility</p:attrName>
                                        </p:attrNameLst>
                                      </p:cBhvr>
                                      <p:to>
                                        <p:strVal val="visible"/>
                                      </p:to>
                                    </p:set>
                                    <p:anim calcmode="lin" valueType="num">
                                      <p:cBhvr additive="base">
                                        <p:cTn dur="500" fill="hold" id="7"/>
                                        <p:tgtEl>
                                          <p:spTgt spid="2097157"/>
                                        </p:tgtEl>
                                        <p:attrNameLst>
                                          <p:attrName>ppt_x</p:attrName>
                                        </p:attrNameLst>
                                      </p:cBhvr>
                                      <p:tavLst>
                                        <p:tav tm="0">
                                          <p:val>
                                            <p:strVal val="#ppt_x"/>
                                          </p:val>
                                        </p:tav>
                                        <p:tav tm="100000">
                                          <p:val>
                                            <p:strVal val="#ppt_x"/>
                                          </p:val>
                                        </p:tav>
                                      </p:tavLst>
                                    </p:anim>
                                    <p:anim calcmode="lin" valueType="num">
                                      <p:cBhvr additive="base">
                                        <p:cTn dur="500" fill="hold" id="8"/>
                                        <p:tgtEl>
                                          <p:spTgt spid="2097157"/>
                                        </p:tgtEl>
                                        <p:attrNameLst>
                                          <p:attrName>ppt_y</p:attrName>
                                        </p:attrNameLst>
                                      </p:cBhvr>
                                      <p:tavLst>
                                        <p:tav tm="0">
                                          <p:val>
                                            <p:strVal val="1+#ppt_h/2"/>
                                          </p:val>
                                        </p:tav>
                                        <p:tav tm="100000">
                                          <p:val>
                                            <p:strVal val="#ppt_y"/>
                                          </p:val>
                                        </p:tav>
                                      </p:tavLst>
                                    </p:anim>
                                  </p:childTnLst>
                                </p:cTn>
                              </p:par>
                            </p:childTnLst>
                          </p:cTn>
                        </p:par>
                      </p:childTnLst>
                    </p:cTn>
                  </p:par>
                  <p:par>
                    <p:cTn fill="hold" id="9">
                      <p:stCondLst>
                        <p:cond delay="indefinite"/>
                      </p:stCondLst>
                      <p:childTnLst>
                        <p:par>
                          <p:cTn fill="hold" id="10">
                            <p:stCondLst>
                              <p:cond delay="0"/>
                            </p:stCondLst>
                            <p:childTnLst>
                              <p:par>
                                <p:cTn fill="hold" id="11" nodeType="clickEffect" presetClass="entr" presetID="53" presetSubtype="16">
                                  <p:stCondLst>
                                    <p:cond delay="0"/>
                                  </p:stCondLst>
                                  <p:childTnLst>
                                    <p:set>
                                      <p:cBhvr>
                                        <p:cTn dur="1" fill="hold" id="12">
                                          <p:stCondLst>
                                            <p:cond delay="0"/>
                                          </p:stCondLst>
                                        </p:cTn>
                                        <p:tgtEl>
                                          <p:spTgt spid="2097156"/>
                                        </p:tgtEl>
                                        <p:attrNameLst>
                                          <p:attrName>style.visibility</p:attrName>
                                        </p:attrNameLst>
                                      </p:cBhvr>
                                      <p:to>
                                        <p:strVal val="visible"/>
                                      </p:to>
                                    </p:set>
                                    <p:anim calcmode="lin" valueType="num">
                                      <p:cBhvr>
                                        <p:cTn dur="500" fill="hold" id="13"/>
                                        <p:tgtEl>
                                          <p:spTgt spid="2097156"/>
                                        </p:tgtEl>
                                        <p:attrNameLst>
                                          <p:attrName>ppt_w</p:attrName>
                                        </p:attrNameLst>
                                      </p:cBhvr>
                                      <p:tavLst>
                                        <p:tav tm="0">
                                          <p:val>
                                            <p:fltVal val="0.0"/>
                                          </p:val>
                                        </p:tav>
                                        <p:tav tm="100000">
                                          <p:val>
                                            <p:strVal val="#ppt_w"/>
                                          </p:val>
                                        </p:tav>
                                      </p:tavLst>
                                    </p:anim>
                                    <p:anim calcmode="lin" valueType="num">
                                      <p:cBhvr>
                                        <p:cTn dur="500" fill="hold" id="14"/>
                                        <p:tgtEl>
                                          <p:spTgt spid="2097156"/>
                                        </p:tgtEl>
                                        <p:attrNameLst>
                                          <p:attrName>ppt_h</p:attrName>
                                        </p:attrNameLst>
                                      </p:cBhvr>
                                      <p:tavLst>
                                        <p:tav tm="0">
                                          <p:val>
                                            <p:fltVal val="0.0"/>
                                          </p:val>
                                        </p:tav>
                                        <p:tav tm="100000">
                                          <p:val>
                                            <p:strVal val="#ppt_h"/>
                                          </p:val>
                                        </p:tav>
                                      </p:tavLst>
                                    </p:anim>
                                    <p:animEffect transition="in" filter="fade">
                                      <p:cBhvr>
                                        <p:cTn dur="500" id="15"/>
                                        <p:tgtEl>
                                          <p:spTgt spid="2097156"/>
                                        </p:tgtEl>
                                      </p:cBhvr>
                                    </p:animEffect>
                                  </p:childTnLst>
                                </p:cTn>
                              </p:par>
                            </p:childTnLst>
                          </p:cTn>
                        </p:par>
                      </p:childTnLst>
                    </p:cTn>
                  </p:par>
                  <p:par>
                    <p:cTn fill="hold" id="16">
                      <p:stCondLst>
                        <p:cond delay="indefinite"/>
                      </p:stCondLst>
                      <p:childTnLst>
                        <p:par>
                          <p:cTn fill="hold" id="17">
                            <p:stCondLst>
                              <p:cond delay="0"/>
                            </p:stCondLst>
                            <p:childTnLst>
                              <p:par>
                                <p:cTn fill="hold" grpId="0" id="18" nodeType="clickEffect" presetClass="entr" presetID="22" presetSubtype="4">
                                  <p:stCondLst>
                                    <p:cond delay="0"/>
                                  </p:stCondLst>
                                  <p:childTnLst>
                                    <p:set>
                                      <p:cBhvr>
                                        <p:cTn dur="1" fill="hold" id="19">
                                          <p:stCondLst>
                                            <p:cond delay="0"/>
                                          </p:stCondLst>
                                        </p:cTn>
                                        <p:tgtEl>
                                          <p:spTgt spid="1048609"/>
                                        </p:tgtEl>
                                        <p:attrNameLst>
                                          <p:attrName>style.visibility</p:attrName>
                                        </p:attrNameLst>
                                      </p:cBhvr>
                                      <p:to>
                                        <p:strVal val="visible"/>
                                      </p:to>
                                    </p:set>
                                    <p:animEffect transition="in" filter="wipe(down)">
                                      <p:cBhvr>
                                        <p:cTn dur="500" id="20"/>
                                        <p:tgtEl>
                                          <p:spTgt spid="10486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9CCFF"/>
        </a:solidFill>
      </p:bgPr>
    </p:bg>
    <p:spTree>
      <p:nvGrpSpPr>
        <p:cNvPr id="52" name=""/>
        <p:cNvGrpSpPr/>
        <p:nvPr/>
      </p:nvGrpSpPr>
      <p:grpSpPr>
        <a:xfrm>
          <a:off x="0" y="0"/>
          <a:ext cx="0" cy="0"/>
          <a:chOff x="0" y="0"/>
          <a:chExt cx="0" cy="0"/>
        </a:xfrm>
      </p:grpSpPr>
      <p:sp>
        <p:nvSpPr>
          <p:cNvPr id="1048626" name="Title 1048676"/>
          <p:cNvSpPr>
            <a:spLocks noGrp="1"/>
          </p:cNvSpPr>
          <p:nvPr>
            <p:ph type="title"/>
          </p:nvPr>
        </p:nvSpPr>
        <p:spPr>
          <a:xfrm>
            <a:off x="1446055" y="0"/>
            <a:ext cx="7099208" cy="1017306"/>
          </a:xfrm>
        </p:spPr>
        <p:txBody>
          <a:bodyPr>
            <a:normAutofit/>
          </a:bodyPr>
          <a:p>
            <a:r>
              <a:rPr altLang="en-US" lang="en-BD"/>
              <a:t>ইসলামী</a:t>
            </a:r>
            <a:r>
              <a:rPr altLang="en-US" lang="en-US"/>
              <a:t> </a:t>
            </a:r>
            <a:r>
              <a:rPr altLang="en-US" lang="en-BD"/>
              <a:t>আকিদা</a:t>
            </a:r>
            <a:r>
              <a:rPr altLang="en-US" lang="en-US"/>
              <a:t> </a:t>
            </a:r>
            <a:r>
              <a:rPr altLang="en-US" lang="en-BD"/>
              <a:t>বিষয়ক</a:t>
            </a:r>
            <a:r>
              <a:rPr altLang="en-US" lang="en-US"/>
              <a:t> </a:t>
            </a:r>
            <a:r>
              <a:rPr altLang="en-US" lang="en-BD"/>
              <a:t>গ্রন্থ</a:t>
            </a:r>
            <a:endParaRPr lang="en-BD"/>
          </a:p>
        </p:txBody>
      </p:sp>
      <p:sp>
        <p:nvSpPr>
          <p:cNvPr id="1048627" name="Title 1"/>
          <p:cNvSpPr>
            <a:spLocks noGrp="1"/>
          </p:cNvSpPr>
          <p:nvPr>
            <p:ph type="ctrTitle" idx="4294967295"/>
          </p:nvPr>
        </p:nvSpPr>
        <p:spPr>
          <a:xfrm rot="17490">
            <a:off x="361523" y="1498385"/>
            <a:ext cx="8420100" cy="5062379"/>
          </a:xfrm>
          <a:prstGeom prst="rect"/>
        </p:spPr>
        <p:txBody>
          <a:bodyPr anchor="ctr" anchorCtr="1" bIns="182880" lIns="274320" rIns="274320" rtlCol="0" tIns="182880" vert="horz">
            <a:noAutofit/>
          </a:bodyPr>
          <a:lstStyle>
            <a:lvl1pPr algn="ctr" defTabSz="914400" eaLnBrk="1" hangingPunct="1" latinLnBrk="0" rtl="0">
              <a:lnSpc>
                <a:spcPct val="90000"/>
              </a:lnSpc>
              <a:buNone/>
              <a:defRPr baseline="0" cap="all" sz="3800" kern="1200" spc="200">
                <a:solidFill>
                  <a:srgbClr val="262626"/>
                </a:solidFill>
                <a:latin typeface="+mj-lt"/>
                <a:ea typeface="+mj-ea"/>
                <a:cs typeface="+mj-cs"/>
              </a:defRPr>
            </a:lvl1pPr>
          </a:lstStyle>
          <a:p>
            <a:r>
              <a:rPr altLang="en-US" sz="2400" lang="en-BD"/>
              <a:t>ইসলামী আকীদা বিষয়ে প্রথম বই লেখেন ইমাম আবু হানিফা। বইটি আল ফিকহুল আকবার নামে পরিচিত।আকীদা বিষয়ে অসংখ্য বই লেখা হয়েছে। এর মধ্যে প্রাচীন কয়েকটি বই হল - ইমাম আহমাদ লিখিত "আস-সুন্নাহ", ইমাম আবু দাউদ সুলাইমান লিখিত "আস-সুন্নাহ", ইমাম আবু জাফর ত্বহাবী লিখিত "আকীদাতু আহলিস সুন্নাহ", ইমাম ইবনে তাইমিয়া লিখিত "আল আক্বীদাতুল ওয়াসেত্বীয়া", খলিল আহমদ সাহারানপুরি রচিত আল মুহান্নাদ আলাল মুফান্নাদ, ইমাম ইবনু রজাব হাম্বালী লিখিত "কিতাবুত তাওহীদ" ইত্যাদি। ইমাম ইবনে আবীল ইয আল-হানাফী ইমাম ত্বহাবীর লেখা আকীদার বইয়ের ব্যাখ্যাগ্রন্থ লিখেছেন যা "শারহুল আকীদা আত্-ত্বহাবীয়া" নামে পরিচিত।</a:t>
            </a:r>
            <a:endParaRPr sz="2400" lang=""/>
          </a:p>
        </p:txBody>
      </p:sp>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2000">
        <p:blind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1" presetSubtype="1">
                                  <p:stCondLst>
                                    <p:cond delay="0"/>
                                  </p:stCondLst>
                                  <p:childTnLst>
                                    <p:set>
                                      <p:cBhvr>
                                        <p:cTn dur="1" fill="hold" id="6">
                                          <p:stCondLst>
                                            <p:cond delay="0"/>
                                          </p:stCondLst>
                                        </p:cTn>
                                        <p:tgtEl>
                                          <p:spTgt spid="1048626"/>
                                        </p:tgtEl>
                                        <p:attrNameLst>
                                          <p:attrName>style.visibility</p:attrName>
                                        </p:attrNameLst>
                                      </p:cBhvr>
                                      <p:to>
                                        <p:strVal val="visible"/>
                                      </p:to>
                                    </p:set>
                                    <p:animEffect transition="in" filter="wheel(1)">
                                      <p:cBhvr>
                                        <p:cTn dur="2000" id="7"/>
                                        <p:tgtEl>
                                          <p:spTgt spid="1048626"/>
                                        </p:tgtEl>
                                      </p:cBhvr>
                                    </p:animEffect>
                                  </p:childTnLst>
                                </p:cTn>
                              </p:par>
                            </p:childTnLst>
                          </p:cTn>
                        </p:par>
                      </p:childTnLst>
                    </p:cTn>
                  </p:par>
                  <p:par>
                    <p:cTn fill="hold" id="8">
                      <p:stCondLst>
                        <p:cond delay="indefinite"/>
                      </p:stCondLst>
                      <p:childTnLst>
                        <p:par>
                          <p:cTn fill="hold" id="9">
                            <p:stCondLst>
                              <p:cond delay="0"/>
                            </p:stCondLst>
                            <p:childTnLst>
                              <p:par>
                                <p:cTn fill="hold" grpId="0" id="10" nodeType="clickEffect" presetClass="entr" presetID="21" presetSubtype="1">
                                  <p:stCondLst>
                                    <p:cond delay="0"/>
                                  </p:stCondLst>
                                  <p:childTnLst>
                                    <p:set>
                                      <p:cBhvr>
                                        <p:cTn dur="1" fill="hold" id="11">
                                          <p:stCondLst>
                                            <p:cond delay="0"/>
                                          </p:stCondLst>
                                        </p:cTn>
                                        <p:tgtEl>
                                          <p:spTgt spid="1048627"/>
                                        </p:tgtEl>
                                        <p:attrNameLst>
                                          <p:attrName>style.visibility</p:attrName>
                                        </p:attrNameLst>
                                      </p:cBhvr>
                                      <p:to>
                                        <p:strVal val="visible"/>
                                      </p:to>
                                    </p:set>
                                    <p:animEffect transition="in" filter="wheel(1)">
                                      <p:cBhvr>
                                        <p:cTn dur="2000" id="12"/>
                                        <p:tgtEl>
                                          <p:spTgt spid="1048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26" grpId="0" animBg="1"/>
      <p:bldP spid="10486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9CCFF"/>
        </a:solidFill>
      </p:bgPr>
    </p:bg>
    <p:spTree>
      <p:nvGrpSpPr>
        <p:cNvPr id="39" name=""/>
        <p:cNvGrpSpPr/>
        <p:nvPr/>
      </p:nvGrpSpPr>
      <p:grpSpPr>
        <a:xfrm>
          <a:off x="0" y="0"/>
          <a:ext cx="0" cy="0"/>
          <a:chOff x="0" y="0"/>
          <a:chExt cx="0" cy="0"/>
        </a:xfrm>
      </p:grpSpPr>
      <p:sp>
        <p:nvSpPr>
          <p:cNvPr id="1048602" name="Title 1048612"/>
          <p:cNvSpPr>
            <a:spLocks noGrp="1"/>
          </p:cNvSpPr>
          <p:nvPr>
            <p:ph type="title"/>
          </p:nvPr>
        </p:nvSpPr>
        <p:spPr>
          <a:xfrm rot="21593544">
            <a:off x="353902" y="1683518"/>
            <a:ext cx="8436194" cy="4909696"/>
          </a:xfrm>
          <a:prstGeom prst="rect"/>
        </p:spPr>
        <p:txBody>
          <a:bodyPr anchor="ctr" anchorCtr="1" bIns="182880" lIns="274320" rIns="274320" rtlCol="0" tIns="182880" vert="horz">
            <a:normAutofit fontScale="90000"/>
          </a:bodyPr>
          <a:lstStyle>
            <a:lvl1pPr algn="ctr" defTabSz="914400" eaLnBrk="1" hangingPunct="1" latinLnBrk="0" rtl="0">
              <a:lnSpc>
                <a:spcPct val="90000"/>
              </a:lnSpc>
              <a:buNone/>
              <a:defRPr baseline="0" cap="all" sz="3800" kern="1200" spc="200">
                <a:solidFill>
                  <a:srgbClr val="262626"/>
                </a:solidFill>
                <a:latin typeface="+mj-lt"/>
                <a:ea typeface="+mj-ea"/>
                <a:cs typeface="+mj-cs"/>
              </a:defRPr>
            </a:lvl1pPr>
          </a:lstStyle>
          <a:p>
            <a:r>
              <a:rPr lang="en-BD"/>
              <a:t>বিশ্বাসের স্তম্ভগুলো হল:</a:t>
            </a:r>
            <a:br>
              <a:rPr lang="en-BD"/>
            </a:br>
            <a:r>
              <a:rPr lang="en-BD"/>
              <a:t>আল্লাহকে বিশ্বাস</a:t>
            </a:r>
            <a:br>
              <a:rPr lang="en-BD"/>
            </a:br>
            <a:r>
              <a:rPr lang="en-BD"/>
              <a:t>ফেরেস্তাগণকে বিশ্বাস</a:t>
            </a:r>
            <a:br>
              <a:rPr lang="en-BD"/>
            </a:br>
            <a:r>
              <a:rPr lang="en-BD"/>
              <a:t>আল্লাহ তা'আলা কর্তৃক প্রেরিত কিতাবসমূহে বিশ্বাস (কুরআনসহ)</a:t>
            </a:r>
            <a:br>
              <a:rPr lang="en-BD"/>
            </a:br>
            <a:r>
              <a:rPr lang="en-BD"/>
              <a:t>আল্লাহ তা'আলা কর্তৃক প্রেরিত সকল নবী এবং রাসুলকে বিশ্বাস</a:t>
            </a:r>
            <a:br>
              <a:rPr lang="en-BD"/>
            </a:br>
            <a:r>
              <a:rPr lang="en-BD"/>
              <a:t>আখিরাত বা পরকালে বিশ্বাস</a:t>
            </a:r>
            <a:br>
              <a:rPr lang="en-BD"/>
            </a:br>
            <a:r>
              <a:rPr lang="en-BD"/>
              <a:t>তাকদীরে বিশ্বাস</a:t>
            </a:r>
          </a:p>
        </p:txBody>
      </p:sp>
      <p:sp>
        <p:nvSpPr>
          <p:cNvPr id="1048603" name="Title 1048613"/>
          <p:cNvSpPr>
            <a:spLocks noGrp="1"/>
          </p:cNvSpPr>
          <p:nvPr>
            <p:ph type="title"/>
          </p:nvPr>
        </p:nvSpPr>
        <p:spPr>
          <a:xfrm>
            <a:off x="984213" y="310000"/>
            <a:ext cx="7175570" cy="1142013"/>
          </a:xfrm>
          <a:prstGeom prst="rect"/>
        </p:spPr>
        <p:txBody>
          <a:bodyPr anchor="ctr" anchorCtr="1" bIns="182880" lIns="274320" rIns="274320" rtlCol="0" tIns="182880" vert="horz">
            <a:normAutofit/>
          </a:bodyPr>
          <a:lstStyle>
            <a:lvl1pPr algn="ctr" defTabSz="914400" eaLnBrk="1" hangingPunct="1" latinLnBrk="0" rtl="0">
              <a:lnSpc>
                <a:spcPct val="90000"/>
              </a:lnSpc>
              <a:buNone/>
              <a:defRPr baseline="0" cap="all" sz="3800" kern="1200" spc="200">
                <a:solidFill>
                  <a:srgbClr val="262626"/>
                </a:solidFill>
                <a:latin typeface="+mj-lt"/>
                <a:ea typeface="+mj-ea"/>
                <a:cs typeface="+mj-cs"/>
              </a:defRPr>
            </a:lvl1pPr>
          </a:lstStyle>
          <a:p>
            <a:r>
              <a:rPr altLang="en-US" lang="en-BD"/>
              <a:t>আকিদার</a:t>
            </a:r>
            <a:r>
              <a:rPr altLang="en-US" lang="en-US"/>
              <a:t> </a:t>
            </a:r>
            <a:r>
              <a:rPr altLang="en-US" lang="en-BD"/>
              <a:t>০৬</a:t>
            </a:r>
            <a:r>
              <a:rPr altLang="en-US" lang="en-US"/>
              <a:t> </a:t>
            </a:r>
            <a:r>
              <a:rPr altLang="en-US" lang="en-BD"/>
              <a:t>টি</a:t>
            </a:r>
            <a:r>
              <a:rPr altLang="en-US" lang="en-US"/>
              <a:t> </a:t>
            </a:r>
            <a:r>
              <a:rPr altLang="en-US" lang="en-BD"/>
              <a:t>স্তম্ভ</a:t>
            </a:r>
            <a:endParaRPr lang="en-BD"/>
          </a:p>
        </p:txBody>
      </p:sp>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800">
        <p:circ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6" presetSubtype="21">
                                  <p:stCondLst>
                                    <p:cond delay="0"/>
                                  </p:stCondLst>
                                  <p:childTnLst>
                                    <p:set>
                                      <p:cBhvr>
                                        <p:cTn dur="1" fill="hold" id="6">
                                          <p:stCondLst>
                                            <p:cond delay="0"/>
                                          </p:stCondLst>
                                        </p:cTn>
                                        <p:tgtEl>
                                          <p:spTgt spid="1048603"/>
                                        </p:tgtEl>
                                        <p:attrNameLst>
                                          <p:attrName>style.visibility</p:attrName>
                                        </p:attrNameLst>
                                      </p:cBhvr>
                                      <p:to>
                                        <p:strVal val="visible"/>
                                      </p:to>
                                    </p:set>
                                    <p:animEffect transition="in" filter="barn(inVertical)">
                                      <p:cBhvr>
                                        <p:cTn dur="500" id="7"/>
                                        <p:tgtEl>
                                          <p:spTgt spid="1048603"/>
                                        </p:tgtEl>
                                      </p:cBhvr>
                                    </p:animEffect>
                                  </p:childTnLst>
                                </p:cTn>
                              </p:par>
                            </p:childTnLst>
                          </p:cTn>
                        </p:par>
                      </p:childTnLst>
                    </p:cTn>
                  </p:par>
                  <p:par>
                    <p:cTn fill="hold" id="8">
                      <p:stCondLst>
                        <p:cond delay="indefinite"/>
                      </p:stCondLst>
                      <p:childTnLst>
                        <p:par>
                          <p:cTn fill="hold" id="9">
                            <p:stCondLst>
                              <p:cond delay="0"/>
                            </p:stCondLst>
                            <p:childTnLst>
                              <p:par>
                                <p:cTn fill="hold" grpId="0" id="10" nodeType="clickEffect" presetClass="entr" presetID="18" presetSubtype="12">
                                  <p:stCondLst>
                                    <p:cond delay="0"/>
                                  </p:stCondLst>
                                  <p:childTnLst>
                                    <p:set>
                                      <p:cBhvr>
                                        <p:cTn dur="1" fill="hold" id="11">
                                          <p:stCondLst>
                                            <p:cond delay="0"/>
                                          </p:stCondLst>
                                        </p:cTn>
                                        <p:tgtEl>
                                          <p:spTgt spid="1048602"/>
                                        </p:tgtEl>
                                        <p:attrNameLst>
                                          <p:attrName>style.visibility</p:attrName>
                                        </p:attrNameLst>
                                      </p:cBhvr>
                                      <p:to>
                                        <p:strVal val="visible"/>
                                      </p:to>
                                    </p:set>
                                    <p:animEffect transition="in" filter="strips(downLeft)">
                                      <p:cBhvr>
                                        <p:cTn dur="500" id="12"/>
                                        <p:tgtEl>
                                          <p:spTgt spid="1048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2" grpId="0" animBg="1"/>
      <p:bldP spid="104860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9CCFF"/>
        </a:solidFill>
      </p:bgPr>
    </p:bg>
    <p:spTree>
      <p:nvGrpSpPr>
        <p:cNvPr id="36" name=""/>
        <p:cNvGrpSpPr/>
        <p:nvPr/>
      </p:nvGrpSpPr>
      <p:grpSpPr>
        <a:xfrm>
          <a:off x="0" y="0"/>
          <a:ext cx="0" cy="0"/>
          <a:chOff x="0" y="0"/>
          <a:chExt cx="0" cy="0"/>
        </a:xfrm>
      </p:grpSpPr>
      <p:sp>
        <p:nvSpPr>
          <p:cNvPr id="1048596" name="Title 1"/>
          <p:cNvSpPr>
            <a:spLocks noGrp="1"/>
          </p:cNvSpPr>
          <p:nvPr>
            <p:ph type="title"/>
          </p:nvPr>
        </p:nvSpPr>
        <p:spPr>
          <a:xfrm>
            <a:off x="2072979" y="0"/>
            <a:ext cx="4274143" cy="1315433"/>
          </a:xfrm>
          <a:prstGeom prst="rect"/>
        </p:spPr>
        <p:txBody>
          <a:bodyPr anchor="ctr" anchorCtr="1" bIns="182880" lIns="274320" rIns="274320" rtlCol="0" tIns="182880" vert="horz">
            <a:normAutofit/>
          </a:bodyPr>
          <a:lstStyle>
            <a:lvl1pPr algn="ctr" defTabSz="914400" eaLnBrk="1" hangingPunct="1" latinLnBrk="0" rtl="0">
              <a:lnSpc>
                <a:spcPct val="90000"/>
              </a:lnSpc>
              <a:buNone/>
              <a:defRPr baseline="0" cap="all" sz="3800" kern="1200" spc="200">
                <a:solidFill>
                  <a:srgbClr val="262626"/>
                </a:solidFill>
                <a:latin typeface="+mj-lt"/>
                <a:ea typeface="+mj-ea"/>
                <a:cs typeface="+mj-cs"/>
              </a:defRPr>
            </a:lvl1pPr>
          </a:lstStyle>
          <a:p>
            <a:r>
              <a:rPr altLang="en-US" lang="en-BD"/>
              <a:t>মূল্যায়ন</a:t>
            </a:r>
            <a:endParaRPr lang=""/>
          </a:p>
        </p:txBody>
      </p:sp>
      <p:sp>
        <p:nvSpPr>
          <p:cNvPr id="1048597" name="Title 1"/>
          <p:cNvSpPr>
            <a:spLocks noGrp="1"/>
          </p:cNvSpPr>
          <p:nvPr>
            <p:ph type="title"/>
          </p:nvPr>
        </p:nvSpPr>
        <p:spPr>
          <a:xfrm>
            <a:off x="2714544" y="5044009"/>
            <a:ext cx="2728608" cy="1368528"/>
          </a:xfrm>
          <a:prstGeom prst="rect"/>
        </p:spPr>
        <p:txBody>
          <a:bodyPr anchor="ctr" anchorCtr="1" bIns="182880" lIns="274320" rIns="274320" rtlCol="0" tIns="182880" vert="horz">
            <a:normAutofit/>
          </a:bodyPr>
          <a:lstStyle>
            <a:lvl1pPr algn="ctr" defTabSz="914400" eaLnBrk="1" hangingPunct="1" latinLnBrk="0" rtl="0">
              <a:lnSpc>
                <a:spcPct val="90000"/>
              </a:lnSpc>
              <a:buNone/>
              <a:defRPr baseline="0" cap="all" sz="3800" kern="1200" spc="200">
                <a:solidFill>
                  <a:srgbClr val="262626"/>
                </a:solidFill>
                <a:latin typeface="+mj-lt"/>
                <a:ea typeface="+mj-ea"/>
                <a:cs typeface="+mj-cs"/>
              </a:defRPr>
            </a:lvl1pPr>
          </a:lstStyle>
          <a:p>
            <a:r>
              <a:rPr altLang="en-US" lang="en-BD"/>
              <a:t>বন্ধন</a:t>
            </a:r>
            <a:endParaRPr lang=""/>
          </a:p>
        </p:txBody>
      </p:sp>
      <p:sp>
        <p:nvSpPr>
          <p:cNvPr id="1048598" name="Title 1"/>
          <p:cNvSpPr>
            <a:spLocks noGrp="1"/>
          </p:cNvSpPr>
          <p:nvPr>
            <p:ph type="title"/>
          </p:nvPr>
        </p:nvSpPr>
        <p:spPr>
          <a:xfrm>
            <a:off x="5792319" y="5001536"/>
            <a:ext cx="2562875" cy="1411002"/>
          </a:xfrm>
          <a:prstGeom prst="rect"/>
        </p:spPr>
        <p:txBody>
          <a:bodyPr anchor="ctr" anchorCtr="1" bIns="182880" lIns="274320" rIns="274320" rtlCol="0" tIns="182880" vert="horz">
            <a:normAutofit/>
          </a:bodyPr>
          <a:lstStyle>
            <a:lvl1pPr algn="ctr" defTabSz="914400" eaLnBrk="1" hangingPunct="1" latinLnBrk="0" rtl="0">
              <a:lnSpc>
                <a:spcPct val="90000"/>
              </a:lnSpc>
              <a:buNone/>
              <a:defRPr baseline="0" cap="all" sz="3800" kern="1200" spc="200">
                <a:solidFill>
                  <a:srgbClr val="262626"/>
                </a:solidFill>
                <a:latin typeface="+mj-lt"/>
                <a:ea typeface="+mj-ea"/>
                <a:cs typeface="+mj-cs"/>
              </a:defRPr>
            </a:lvl1pPr>
          </a:lstStyle>
          <a:p>
            <a:r>
              <a:rPr altLang="en-US" lang="en-BD"/>
              <a:t>দৃঢ়</a:t>
            </a:r>
            <a:r>
              <a:rPr altLang="en-US" lang="en-US"/>
              <a:t> </a:t>
            </a:r>
            <a:r>
              <a:rPr altLang="en-US" lang="en-BD"/>
              <a:t>বিশ্বাস</a:t>
            </a:r>
            <a:endParaRPr lang=""/>
          </a:p>
        </p:txBody>
      </p:sp>
      <p:sp>
        <p:nvSpPr>
          <p:cNvPr id="1048599" name="Title 1"/>
          <p:cNvSpPr>
            <a:spLocks noGrp="1"/>
          </p:cNvSpPr>
          <p:nvPr>
            <p:ph type="title"/>
          </p:nvPr>
        </p:nvSpPr>
        <p:spPr>
          <a:xfrm>
            <a:off x="1340590" y="2035373"/>
            <a:ext cx="6341592" cy="1393626"/>
          </a:xfrm>
          <a:prstGeom prst="rect"/>
        </p:spPr>
        <p:txBody>
          <a:bodyPr anchor="ctr" anchorCtr="1" bIns="182880" lIns="274320" rIns="274320" rtlCol="0" tIns="182880" vert="horz">
            <a:normAutofit/>
          </a:bodyPr>
          <a:lstStyle>
            <a:lvl1pPr algn="ctr" defTabSz="914400" eaLnBrk="1" hangingPunct="1" latinLnBrk="0" rtl="0">
              <a:lnSpc>
                <a:spcPct val="90000"/>
              </a:lnSpc>
              <a:buNone/>
              <a:defRPr baseline="0" cap="all" sz="3800" kern="1200" spc="200">
                <a:solidFill>
                  <a:srgbClr val="262626"/>
                </a:solidFill>
                <a:latin typeface="+mj-lt"/>
                <a:ea typeface="+mj-ea"/>
                <a:cs typeface="+mj-cs"/>
              </a:defRPr>
            </a:lvl1pPr>
          </a:lstStyle>
          <a:p>
            <a:r>
              <a:rPr altLang="en-US" lang="en-BD"/>
              <a:t>আকিদা</a:t>
            </a:r>
            <a:r>
              <a:rPr altLang="en-US" lang="en-US"/>
              <a:t> </a:t>
            </a:r>
            <a:r>
              <a:rPr altLang="en-US" lang="en-BD"/>
              <a:t>অর্থ</a:t>
            </a:r>
            <a:r>
              <a:rPr altLang="en-US" lang="en-US"/>
              <a:t> </a:t>
            </a:r>
            <a:r>
              <a:rPr altLang="en-US" lang="en-BD"/>
              <a:t>কি</a:t>
            </a:r>
            <a:endParaRPr lang=""/>
          </a:p>
        </p:txBody>
      </p:sp>
      <p:sp>
        <p:nvSpPr>
          <p:cNvPr id="1048600" name="Title 1"/>
          <p:cNvSpPr>
            <a:spLocks noGrp="1"/>
          </p:cNvSpPr>
          <p:nvPr>
            <p:ph type="title"/>
          </p:nvPr>
        </p:nvSpPr>
        <p:spPr>
          <a:xfrm>
            <a:off x="390709" y="5137976"/>
            <a:ext cx="1760754" cy="1249516"/>
          </a:xfrm>
          <a:prstGeom prst="rect"/>
        </p:spPr>
        <p:txBody>
          <a:bodyPr anchor="ctr" anchorCtr="1" bIns="182880" lIns="274320" rIns="274320" rtlCol="0" tIns="182880" vert="horz">
            <a:normAutofit/>
          </a:bodyPr>
          <a:lstStyle>
            <a:lvl1pPr algn="ctr" defTabSz="914400" eaLnBrk="1" hangingPunct="1" latinLnBrk="0" rtl="0">
              <a:lnSpc>
                <a:spcPct val="90000"/>
              </a:lnSpc>
              <a:buNone/>
              <a:defRPr baseline="0" cap="all" sz="3800" kern="1200" spc="200">
                <a:solidFill>
                  <a:srgbClr val="262626"/>
                </a:solidFill>
                <a:latin typeface="+mj-lt"/>
                <a:ea typeface="+mj-ea"/>
                <a:cs typeface="+mj-cs"/>
              </a:defRPr>
            </a:lvl1pPr>
          </a:lstStyle>
          <a:p>
            <a:r>
              <a:rPr altLang="en-US" lang="en-BD"/>
              <a:t>বিশ্বাস</a:t>
            </a:r>
            <a:endParaRPr lang=""/>
          </a:p>
        </p:txBody>
      </p:sp>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med" p14:dur="750">
        <p:pull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1" presetSubtype="1">
                                  <p:stCondLst>
                                    <p:cond delay="0"/>
                                  </p:stCondLst>
                                  <p:childTnLst>
                                    <p:set>
                                      <p:cBhvr>
                                        <p:cTn dur="1" fill="hold" id="6">
                                          <p:stCondLst>
                                            <p:cond delay="0"/>
                                          </p:stCondLst>
                                        </p:cTn>
                                        <p:tgtEl>
                                          <p:spTgt spid="1048596"/>
                                        </p:tgtEl>
                                        <p:attrNameLst>
                                          <p:attrName>style.visibility</p:attrName>
                                        </p:attrNameLst>
                                      </p:cBhvr>
                                      <p:to>
                                        <p:strVal val="visible"/>
                                      </p:to>
                                    </p:set>
                                    <p:animEffect transition="in" filter="wheel(1)">
                                      <p:cBhvr>
                                        <p:cTn dur="2000" id="7"/>
                                        <p:tgtEl>
                                          <p:spTgt spid="1048596"/>
                                        </p:tgtEl>
                                      </p:cBhvr>
                                    </p:animEffect>
                                  </p:childTnLst>
                                </p:cTn>
                              </p:par>
                            </p:childTnLst>
                          </p:cTn>
                        </p:par>
                      </p:childTnLst>
                    </p:cTn>
                  </p:par>
                  <p:par>
                    <p:cTn fill="hold" id="8">
                      <p:stCondLst>
                        <p:cond delay="indefinite"/>
                      </p:stCondLst>
                      <p:childTnLst>
                        <p:par>
                          <p:cTn fill="hold" id="9">
                            <p:stCondLst>
                              <p:cond delay="0"/>
                            </p:stCondLst>
                            <p:childTnLst>
                              <p:par>
                                <p:cTn fill="hold" grpId="0" id="10" nodeType="clickEffect" presetClass="entr" presetID="22" presetSubtype="4">
                                  <p:stCondLst>
                                    <p:cond delay="0"/>
                                  </p:stCondLst>
                                  <p:childTnLst>
                                    <p:set>
                                      <p:cBhvr>
                                        <p:cTn dur="1" fill="hold" id="11">
                                          <p:stCondLst>
                                            <p:cond delay="0"/>
                                          </p:stCondLst>
                                        </p:cTn>
                                        <p:tgtEl>
                                          <p:spTgt spid="1048599"/>
                                        </p:tgtEl>
                                        <p:attrNameLst>
                                          <p:attrName>style.visibility</p:attrName>
                                        </p:attrNameLst>
                                      </p:cBhvr>
                                      <p:to>
                                        <p:strVal val="visible"/>
                                      </p:to>
                                    </p:set>
                                    <p:animEffect transition="in" filter="wipe(down)">
                                      <p:cBhvr>
                                        <p:cTn dur="500" id="12"/>
                                        <p:tgtEl>
                                          <p:spTgt spid="1048599"/>
                                        </p:tgtEl>
                                      </p:cBhvr>
                                    </p:animEffect>
                                  </p:childTnLst>
                                </p:cTn>
                              </p:par>
                            </p:childTnLst>
                          </p:cTn>
                        </p:par>
                      </p:childTnLst>
                    </p:cTn>
                  </p:par>
                  <p:par>
                    <p:cTn fill="hold" id="13">
                      <p:stCondLst>
                        <p:cond delay="indefinite"/>
                      </p:stCondLst>
                      <p:childTnLst>
                        <p:par>
                          <p:cTn fill="hold" id="14">
                            <p:stCondLst>
                              <p:cond delay="0"/>
                            </p:stCondLst>
                            <p:childTnLst>
                              <p:par>
                                <p:cTn fill="hold" grpId="0" id="15" nodeType="clickEffect" presetClass="entr" presetID="14" presetSubtype="10">
                                  <p:stCondLst>
                                    <p:cond delay="0"/>
                                  </p:stCondLst>
                                  <p:childTnLst>
                                    <p:set>
                                      <p:cBhvr>
                                        <p:cTn dur="1" fill="hold" id="16">
                                          <p:stCondLst>
                                            <p:cond delay="0"/>
                                          </p:stCondLst>
                                        </p:cTn>
                                        <p:tgtEl>
                                          <p:spTgt spid="1048600"/>
                                        </p:tgtEl>
                                        <p:attrNameLst>
                                          <p:attrName>style.visibility</p:attrName>
                                        </p:attrNameLst>
                                      </p:cBhvr>
                                      <p:to>
                                        <p:strVal val="visible"/>
                                      </p:to>
                                    </p:set>
                                    <p:animEffect transition="in" filter="randombar(horizontal)">
                                      <p:cBhvr>
                                        <p:cTn dur="500" id="17"/>
                                        <p:tgtEl>
                                          <p:spTgt spid="1048600"/>
                                        </p:tgtEl>
                                      </p:cBhvr>
                                    </p:animEffect>
                                  </p:childTnLst>
                                </p:cTn>
                              </p:par>
                            </p:childTnLst>
                          </p:cTn>
                        </p:par>
                      </p:childTnLst>
                    </p:cTn>
                  </p:par>
                  <p:par>
                    <p:cTn fill="hold" id="18">
                      <p:stCondLst>
                        <p:cond delay="indefinite"/>
                      </p:stCondLst>
                      <p:childTnLst>
                        <p:par>
                          <p:cTn fill="hold" id="19">
                            <p:stCondLst>
                              <p:cond delay="0"/>
                            </p:stCondLst>
                            <p:childTnLst>
                              <p:par>
                                <p:cTn fill="hold" grpId="0" id="20" nodeType="clickEffect" presetClass="entr" presetID="45" presetSubtype="0">
                                  <p:stCondLst>
                                    <p:cond delay="0"/>
                                  </p:stCondLst>
                                  <p:childTnLst>
                                    <p:set>
                                      <p:cBhvr>
                                        <p:cTn dur="1" fill="hold" id="21">
                                          <p:stCondLst>
                                            <p:cond delay="0"/>
                                          </p:stCondLst>
                                        </p:cTn>
                                        <p:tgtEl>
                                          <p:spTgt spid="1048597"/>
                                        </p:tgtEl>
                                        <p:attrNameLst>
                                          <p:attrName>style.visibility</p:attrName>
                                        </p:attrNameLst>
                                      </p:cBhvr>
                                      <p:to>
                                        <p:strVal val="visible"/>
                                      </p:to>
                                    </p:set>
                                    <p:animEffect transition="in" filter="fade">
                                      <p:cBhvr>
                                        <p:cTn dur="2000" id="22"/>
                                        <p:tgtEl>
                                          <p:spTgt spid="1048597"/>
                                        </p:tgtEl>
                                      </p:cBhvr>
                                    </p:animEffect>
                                    <p:anim calcmode="lin" valueType="num">
                                      <p:cBhvr>
                                        <p:cTn dur="2000" fill="hold" id="23"/>
                                        <p:tgtEl>
                                          <p:spTgt spid="1048597"/>
                                        </p:tgtEl>
                                        <p:attrNameLst>
                                          <p:attrName>ppt_w</p:attrName>
                                        </p:attrNameLst>
                                      </p:cBhvr>
                                      <p:tavLst>
                                        <p:tav fmla="#ppt_w*sin(2.5*pi*$)" tm="0">
                                          <p:val>
                                            <p:fltVal val="0.0"/>
                                          </p:val>
                                        </p:tav>
                                        <p:tav tm="100000">
                                          <p:val>
                                            <p:fltVal val="1.0"/>
                                          </p:val>
                                        </p:tav>
                                      </p:tavLst>
                                    </p:anim>
                                    <p:anim calcmode="lin" valueType="num">
                                      <p:cBhvr>
                                        <p:cTn dur="2000" fill="hold" id="24"/>
                                        <p:tgtEl>
                                          <p:spTgt spid="1048597"/>
                                        </p:tgtEl>
                                        <p:attrNameLst>
                                          <p:attrName>ppt_h</p:attrName>
                                        </p:attrNameLst>
                                      </p:cBhvr>
                                      <p:tavLst>
                                        <p:tav tm="0">
                                          <p:val>
                                            <p:strVal val="#ppt_h"/>
                                          </p:val>
                                        </p:tav>
                                        <p:tav tm="100000">
                                          <p:val>
                                            <p:strVal val="#ppt_h"/>
                                          </p:val>
                                        </p:tav>
                                      </p:tavLst>
                                    </p:anim>
                                  </p:childTnLst>
                                </p:cTn>
                              </p:par>
                            </p:childTnLst>
                          </p:cTn>
                        </p:par>
                      </p:childTnLst>
                    </p:cTn>
                  </p:par>
                  <p:par>
                    <p:cTn fill="hold" id="25">
                      <p:stCondLst>
                        <p:cond delay="indefinite"/>
                      </p:stCondLst>
                      <p:childTnLst>
                        <p:par>
                          <p:cTn fill="hold" id="26">
                            <p:stCondLst>
                              <p:cond delay="0"/>
                            </p:stCondLst>
                            <p:childTnLst>
                              <p:par>
                                <p:cTn fill="hold" grpId="0" id="27" nodeType="clickEffect" presetClass="entr" presetID="20" presetSubtype="0">
                                  <p:stCondLst>
                                    <p:cond delay="0"/>
                                  </p:stCondLst>
                                  <p:childTnLst>
                                    <p:set>
                                      <p:cBhvr>
                                        <p:cTn dur="1" fill="hold" id="28">
                                          <p:stCondLst>
                                            <p:cond delay="0"/>
                                          </p:stCondLst>
                                        </p:cTn>
                                        <p:tgtEl>
                                          <p:spTgt spid="1048598"/>
                                        </p:tgtEl>
                                        <p:attrNameLst>
                                          <p:attrName>style.visibility</p:attrName>
                                        </p:attrNameLst>
                                      </p:cBhvr>
                                      <p:to>
                                        <p:strVal val="visible"/>
                                      </p:to>
                                    </p:set>
                                    <p:animEffect transition="in" filter="wedge">
                                      <p:cBhvr>
                                        <p:cTn dur="2000" id="29"/>
                                        <p:tgtEl>
                                          <p:spTgt spid="10485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6" grpId="0" animBg="1"/>
      <p:bldP spid="1048597" grpId="0" animBg="1"/>
      <p:bldP spid="1048598" grpId="0" animBg="1"/>
      <p:bldP spid="1048599" grpId="0" animBg="1"/>
      <p:bldP spid="104860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9CCFF"/>
        </a:solidFill>
      </p:bgPr>
    </p:bg>
    <p:spTree>
      <p:nvGrpSpPr>
        <p:cNvPr id="34" name=""/>
        <p:cNvGrpSpPr/>
        <p:nvPr/>
      </p:nvGrpSpPr>
      <p:grpSpPr>
        <a:xfrm>
          <a:off x="0" y="0"/>
          <a:ext cx="0" cy="0"/>
          <a:chOff x="0" y="0"/>
          <a:chExt cx="0" cy="0"/>
        </a:xfrm>
      </p:grpSpPr>
      <p:sp>
        <p:nvSpPr>
          <p:cNvPr id="1048593" name="Title 1048680"/>
          <p:cNvSpPr>
            <a:spLocks noGrp="1"/>
          </p:cNvSpPr>
          <p:nvPr>
            <p:ph type="title"/>
          </p:nvPr>
        </p:nvSpPr>
        <p:spPr>
          <a:xfrm>
            <a:off x="1268958" y="0"/>
            <a:ext cx="6219775" cy="1220205"/>
          </a:xfrm>
        </p:spPr>
        <p:txBody>
          <a:bodyPr/>
          <a:p>
            <a:r>
              <a:rPr altLang="en-US" lang="en-BD"/>
              <a:t>একক</a:t>
            </a:r>
            <a:r>
              <a:rPr altLang="en-US" lang="en-US"/>
              <a:t> কাজ</a:t>
            </a:r>
            <a:endParaRPr lang="en-BD"/>
          </a:p>
        </p:txBody>
      </p:sp>
      <p:sp>
        <p:nvSpPr>
          <p:cNvPr id="1048594" name="Title 1048682"/>
          <p:cNvSpPr>
            <a:spLocks noGrp="1"/>
          </p:cNvSpPr>
          <p:nvPr>
            <p:ph type="title" idx="4294967295"/>
          </p:nvPr>
        </p:nvSpPr>
        <p:spPr>
          <a:xfrm>
            <a:off x="810211" y="5620100"/>
            <a:ext cx="7137266" cy="1030678"/>
          </a:xfrm>
          <a:prstGeom prst="rect"/>
        </p:spPr>
        <p:txBody>
          <a:bodyPr anchor="ctr" anchorCtr="1" bIns="182880" lIns="274320" rIns="274320" rtlCol="0" tIns="182880" vert="horz">
            <a:normAutofit/>
          </a:bodyPr>
          <a:lstStyle>
            <a:lvl1pPr algn="ctr" defTabSz="914400" eaLnBrk="1" hangingPunct="1" latinLnBrk="0" rtl="0">
              <a:lnSpc>
                <a:spcPct val="90000"/>
              </a:lnSpc>
              <a:buNone/>
              <a:defRPr baseline="0" cap="all" sz="3800" kern="1200" spc="200">
                <a:solidFill>
                  <a:srgbClr val="262626"/>
                </a:solidFill>
                <a:latin typeface="+mj-lt"/>
                <a:ea typeface="+mj-ea"/>
                <a:cs typeface="+mj-cs"/>
              </a:defRPr>
            </a:lvl1pPr>
          </a:lstStyle>
          <a:p>
            <a:r>
              <a:rPr altLang="en-US" lang="en-BD"/>
              <a:t>সহীহ</a:t>
            </a:r>
            <a:r>
              <a:rPr altLang="en-US" lang="en-US"/>
              <a:t> </a:t>
            </a:r>
            <a:r>
              <a:rPr altLang="en-US" lang="en-BD"/>
              <a:t>আকিদা</a:t>
            </a:r>
            <a:r>
              <a:rPr altLang="en-US" lang="en-US"/>
              <a:t> </a:t>
            </a:r>
            <a:r>
              <a:rPr altLang="en-US" lang="en-BD"/>
              <a:t>কি</a:t>
            </a:r>
            <a:r>
              <a:rPr altLang="en-US" lang="en-US"/>
              <a:t> ?</a:t>
            </a:r>
            <a:endParaRPr lang="en-BD"/>
          </a:p>
        </p:txBody>
      </p:sp>
      <p:pic>
        <p:nvPicPr>
          <p:cNvPr id="2097154" name="Picture 2097159"/>
          <p:cNvPicPr>
            <a:picLocks/>
          </p:cNvPicPr>
          <p:nvPr/>
        </p:nvPicPr>
        <p:blipFill>
          <a:blip xmlns:r="http://schemas.openxmlformats.org/officeDocument/2006/relationships" r:embed="rId1"/>
          <a:stretch>
            <a:fillRect/>
          </a:stretch>
        </p:blipFill>
        <p:spPr>
          <a:xfrm>
            <a:off x="147475" y="1376602"/>
            <a:ext cx="8462740" cy="3914950"/>
          </a:xfrm>
          <a:prstGeom prst="rect"/>
        </p:spPr>
      </p:pic>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1000">
        <p:cover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5" presetSubtype="10">
                                  <p:stCondLst>
                                    <p:cond delay="0"/>
                                  </p:stCondLst>
                                  <p:childTnLst>
                                    <p:set>
                                      <p:cBhvr>
                                        <p:cTn dur="1" fill="hold" id="6">
                                          <p:stCondLst>
                                            <p:cond delay="0"/>
                                          </p:stCondLst>
                                        </p:cTn>
                                        <p:tgtEl>
                                          <p:spTgt spid="1048593"/>
                                        </p:tgtEl>
                                        <p:attrNameLst>
                                          <p:attrName>style.visibility</p:attrName>
                                        </p:attrNameLst>
                                      </p:cBhvr>
                                      <p:to>
                                        <p:strVal val="visible"/>
                                      </p:to>
                                    </p:set>
                                    <p:animEffect transition="in" filter="checkerboard(across)">
                                      <p:cBhvr>
                                        <p:cTn dur="500" id="7"/>
                                        <p:tgtEl>
                                          <p:spTgt spid="1048593"/>
                                        </p:tgtEl>
                                      </p:cBhvr>
                                    </p:animEffect>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2" presetSubtype="4">
                                  <p:stCondLst>
                                    <p:cond delay="0"/>
                                  </p:stCondLst>
                                  <p:childTnLst>
                                    <p:set>
                                      <p:cBhvr>
                                        <p:cTn dur="1" fill="hold" id="11">
                                          <p:stCondLst>
                                            <p:cond delay="0"/>
                                          </p:stCondLst>
                                        </p:cTn>
                                        <p:tgtEl>
                                          <p:spTgt spid="2097154"/>
                                        </p:tgtEl>
                                        <p:attrNameLst>
                                          <p:attrName>style.visibility</p:attrName>
                                        </p:attrNameLst>
                                      </p:cBhvr>
                                      <p:to>
                                        <p:strVal val="visible"/>
                                      </p:to>
                                    </p:set>
                                    <p:anim calcmode="lin" valueType="num">
                                      <p:cBhvr additive="base">
                                        <p:cTn dur="500" fill="hold" id="12"/>
                                        <p:tgtEl>
                                          <p:spTgt spid="2097154"/>
                                        </p:tgtEl>
                                        <p:attrNameLst>
                                          <p:attrName>ppt_x</p:attrName>
                                        </p:attrNameLst>
                                      </p:cBhvr>
                                      <p:tavLst>
                                        <p:tav tm="0">
                                          <p:val>
                                            <p:strVal val="#ppt_x"/>
                                          </p:val>
                                        </p:tav>
                                        <p:tav tm="100000">
                                          <p:val>
                                            <p:strVal val="#ppt_x"/>
                                          </p:val>
                                        </p:tav>
                                      </p:tavLst>
                                    </p:anim>
                                    <p:anim calcmode="lin" valueType="num">
                                      <p:cBhvr additive="base">
                                        <p:cTn dur="500" fill="hold" id="13"/>
                                        <p:tgtEl>
                                          <p:spTgt spid="2097154"/>
                                        </p:tgtEl>
                                        <p:attrNameLst>
                                          <p:attrName>ppt_y</p:attrName>
                                        </p:attrNameLst>
                                      </p:cBhvr>
                                      <p:tavLst>
                                        <p:tav tm="0">
                                          <p:val>
                                            <p:strVal val="1+#ppt_h/2"/>
                                          </p:val>
                                        </p:tav>
                                        <p:tav tm="100000">
                                          <p:val>
                                            <p:strVal val="#ppt_y"/>
                                          </p:val>
                                        </p:tav>
                                      </p:tavLst>
                                    </p:anim>
                                  </p:childTnLst>
                                </p:cTn>
                              </p:par>
                            </p:childTnLst>
                          </p:cTn>
                        </p:par>
                      </p:childTnLst>
                    </p:cTn>
                  </p:par>
                  <p:par>
                    <p:cTn fill="hold" id="14">
                      <p:stCondLst>
                        <p:cond delay="indefinite"/>
                      </p:stCondLst>
                      <p:childTnLst>
                        <p:par>
                          <p:cTn fill="hold" id="15">
                            <p:stCondLst>
                              <p:cond delay="0"/>
                            </p:stCondLst>
                            <p:childTnLst>
                              <p:par>
                                <p:cTn fill="hold" grpId="0" id="16" nodeType="clickEffect" presetClass="entr" presetID="22" presetSubtype="4">
                                  <p:stCondLst>
                                    <p:cond delay="0"/>
                                  </p:stCondLst>
                                  <p:childTnLst>
                                    <p:set>
                                      <p:cBhvr>
                                        <p:cTn dur="1" fill="hold" id="17">
                                          <p:stCondLst>
                                            <p:cond delay="0"/>
                                          </p:stCondLst>
                                        </p:cTn>
                                        <p:tgtEl>
                                          <p:spTgt spid="1048594"/>
                                        </p:tgtEl>
                                        <p:attrNameLst>
                                          <p:attrName>style.visibility</p:attrName>
                                        </p:attrNameLst>
                                      </p:cBhvr>
                                      <p:to>
                                        <p:strVal val="visible"/>
                                      </p:to>
                                    </p:set>
                                    <p:animEffect transition="in" filter="wipe(down)">
                                      <p:cBhvr>
                                        <p:cTn dur="500" id="18"/>
                                        <p:tgtEl>
                                          <p:spTgt spid="10485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3" grpId="0" animBg="1"/>
      <p:bldP spid="104859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99CCFF"/>
        </a:solidFill>
      </p:bgPr>
    </p:bg>
    <p:spTree>
      <p:nvGrpSpPr>
        <p:cNvPr id="31" name=""/>
        <p:cNvGrpSpPr/>
        <p:nvPr/>
      </p:nvGrpSpPr>
      <p:grpSpPr>
        <a:xfrm>
          <a:off x="0" y="0"/>
          <a:ext cx="0" cy="0"/>
          <a:chOff x="0" y="0"/>
          <a:chExt cx="0" cy="0"/>
        </a:xfrm>
      </p:grpSpPr>
      <p:sp>
        <p:nvSpPr>
          <p:cNvPr id="1048584" name="Title 1"/>
          <p:cNvSpPr>
            <a:spLocks noGrp="1"/>
          </p:cNvSpPr>
          <p:nvPr>
            <p:ph type="ctrTitle" idx="4294967295"/>
          </p:nvPr>
        </p:nvSpPr>
        <p:spPr>
          <a:xfrm rot="21600000">
            <a:off x="1260929" y="220436"/>
            <a:ext cx="5357813" cy="952500"/>
          </a:xfrm>
          <a:prstGeom prst="rect"/>
          <a:solidFill>
            <a:srgbClr val="92D04F"/>
          </a:solidFill>
        </p:spPr>
        <p:txBody>
          <a:bodyPr anchor="ctr" anchorCtr="1" bIns="182880" lIns="274320" rIns="274320" rtlCol="0" tIns="182880" vert="horz">
            <a:normAutofit fontScale="90000"/>
          </a:bodyPr>
          <a:lstStyle>
            <a:lvl1pPr algn="ctr" defTabSz="914400" eaLnBrk="1" hangingPunct="1" latinLnBrk="0" rtl="0">
              <a:lnSpc>
                <a:spcPct val="90000"/>
              </a:lnSpc>
              <a:buNone/>
              <a:defRPr baseline="0" cap="all" sz="3800" kern="1200" spc="200">
                <a:solidFill>
                  <a:srgbClr val="262626"/>
                </a:solidFill>
                <a:latin typeface="+mj-lt"/>
                <a:ea typeface="+mj-ea"/>
                <a:cs typeface="+mj-cs"/>
              </a:defRPr>
            </a:lvl1pPr>
          </a:lstStyle>
          <a:p>
            <a:r>
              <a:rPr altLang="en-US" sz="4800" lang="en-BD">
                <a:solidFill>
                  <a:srgbClr val="36363D"/>
                </a:solidFill>
              </a:rPr>
              <a:t>দলীয়</a:t>
            </a:r>
            <a:r>
              <a:rPr altLang="en-US" sz="4800" lang="en-US">
                <a:solidFill>
                  <a:srgbClr val="36363D"/>
                </a:solidFill>
              </a:rPr>
              <a:t> </a:t>
            </a:r>
            <a:r>
              <a:rPr altLang="en-US" sz="4800" lang="en-BD">
                <a:solidFill>
                  <a:srgbClr val="36363D"/>
                </a:solidFill>
              </a:rPr>
              <a:t>কাজ</a:t>
            </a:r>
            <a:endParaRPr sz="4800" lang="">
              <a:solidFill>
                <a:srgbClr val="36363D"/>
              </a:solidFill>
            </a:endParaRPr>
          </a:p>
        </p:txBody>
      </p:sp>
      <p:sp>
        <p:nvSpPr>
          <p:cNvPr id="1048585" name="Title 1048683"/>
          <p:cNvSpPr>
            <a:spLocks noGrp="1"/>
          </p:cNvSpPr>
          <p:nvPr>
            <p:ph type="title" idx="4294967295"/>
          </p:nvPr>
        </p:nvSpPr>
        <p:spPr>
          <a:xfrm>
            <a:off x="551543" y="5085896"/>
            <a:ext cx="7340600" cy="1343025"/>
          </a:xfrm>
          <a:prstGeom prst="rect"/>
        </p:spPr>
        <p:txBody>
          <a:bodyPr/>
          <a:lstStyle>
            <a:lvl1pPr algn="ctr" defTabSz="914400" eaLnBrk="1" hangingPunct="1" latinLnBrk="0" rtl="0">
              <a:lnSpc>
                <a:spcPct val="90000"/>
              </a:lnSpc>
              <a:spcBef>
                <a:spcPct val="0"/>
              </a:spcBef>
              <a:buNone/>
              <a:defRPr baseline="0" cap="all" sz="2800" kern="1200" spc="200">
                <a:solidFill>
                  <a:srgbClr val="262626"/>
                </a:solidFill>
                <a:latin typeface="+mj-lt"/>
                <a:ea typeface="+mj-ea"/>
                <a:cs typeface="+mj-cs"/>
              </a:defRPr>
            </a:lvl1pPr>
          </a:lstStyle>
          <a:p>
            <a:r>
              <a:rPr altLang="en-US" sz="4800" lang="en-BD"/>
              <a:t>ইসলামী</a:t>
            </a:r>
            <a:r>
              <a:rPr altLang="en-US" sz="4800" lang="en-US"/>
              <a:t> </a:t>
            </a:r>
            <a:r>
              <a:rPr altLang="en-US" sz="4800" lang="en-BD"/>
              <a:t>আকিদা</a:t>
            </a:r>
            <a:r>
              <a:rPr altLang="en-US" sz="4800" lang="en-US"/>
              <a:t> </a:t>
            </a:r>
            <a:r>
              <a:rPr altLang="en-US" sz="4800" lang="en-BD"/>
              <a:t>গ্রন্থ</a:t>
            </a:r>
            <a:r>
              <a:rPr altLang="en-US" sz="4800" lang="en-US"/>
              <a:t> </a:t>
            </a:r>
            <a:r>
              <a:rPr altLang="en-US" sz="4800" lang="en-BD"/>
              <a:t>গুলো</a:t>
            </a:r>
            <a:endParaRPr sz="4800" lang="en-BD"/>
          </a:p>
        </p:txBody>
      </p:sp>
      <p:pic>
        <p:nvPicPr>
          <p:cNvPr id="2097152" name="Picture 2097160"/>
          <p:cNvPicPr>
            <a:picLocks/>
          </p:cNvPicPr>
          <p:nvPr/>
        </p:nvPicPr>
        <p:blipFill>
          <a:blip xmlns:r="http://schemas.openxmlformats.org/officeDocument/2006/relationships" r:embed="rId1"/>
          <a:stretch>
            <a:fillRect/>
          </a:stretch>
        </p:blipFill>
        <p:spPr>
          <a:xfrm>
            <a:off x="322223" y="1577019"/>
            <a:ext cx="7569920" cy="3104793"/>
          </a:xfrm>
          <a:prstGeom prst="rect"/>
        </p:spPr>
      </p:pic>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1000">
        <p:wheel spokes="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1048584"/>
                                        </p:tgtEl>
                                        <p:attrNameLst>
                                          <p:attrName>style.visibility</p:attrName>
                                        </p:attrNameLst>
                                      </p:cBhvr>
                                      <p:to>
                                        <p:strVal val="visible"/>
                                      </p:to>
                                    </p:set>
                                    <p:animEffect transition="in" filter="fade">
                                      <p:cBhvr>
                                        <p:cTn dur="500" id="7"/>
                                        <p:tgtEl>
                                          <p:spTgt spid="1048584"/>
                                        </p:tgtEl>
                                      </p:cBhvr>
                                    </p:animEffect>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10" presetSubtype="0">
                                  <p:stCondLst>
                                    <p:cond delay="0"/>
                                  </p:stCondLst>
                                  <p:childTnLst>
                                    <p:set>
                                      <p:cBhvr>
                                        <p:cTn dur="1" fill="hold" id="11">
                                          <p:stCondLst>
                                            <p:cond delay="0"/>
                                          </p:stCondLst>
                                        </p:cTn>
                                        <p:tgtEl>
                                          <p:spTgt spid="2097152"/>
                                        </p:tgtEl>
                                        <p:attrNameLst>
                                          <p:attrName>style.visibility</p:attrName>
                                        </p:attrNameLst>
                                      </p:cBhvr>
                                      <p:to>
                                        <p:strVal val="visible"/>
                                      </p:to>
                                    </p:set>
                                    <p:animEffect transition="in" filter="fade">
                                      <p:cBhvr>
                                        <p:cTn dur="500" id="12"/>
                                        <p:tgtEl>
                                          <p:spTgt spid="2097152"/>
                                        </p:tgtEl>
                                      </p:cBhvr>
                                    </p:animEffect>
                                  </p:childTnLst>
                                </p:cTn>
                              </p:par>
                            </p:childTnLst>
                          </p:cTn>
                        </p:par>
                      </p:childTnLst>
                    </p:cTn>
                  </p:par>
                  <p:par>
                    <p:cTn fill="hold" id="13">
                      <p:stCondLst>
                        <p:cond delay="indefinite"/>
                      </p:stCondLst>
                      <p:childTnLst>
                        <p:par>
                          <p:cTn fill="hold" id="14">
                            <p:stCondLst>
                              <p:cond delay="0"/>
                            </p:stCondLst>
                            <p:childTnLst>
                              <p:par>
                                <p:cTn fill="hold" grpId="0" id="15" nodeType="clickEffect" presetClass="entr" presetID="10" presetSubtype="0">
                                  <p:stCondLst>
                                    <p:cond delay="0"/>
                                  </p:stCondLst>
                                  <p:childTnLst>
                                    <p:set>
                                      <p:cBhvr>
                                        <p:cTn dur="1" fill="hold" id="16">
                                          <p:stCondLst>
                                            <p:cond delay="0"/>
                                          </p:stCondLst>
                                        </p:cTn>
                                        <p:tgtEl>
                                          <p:spTgt spid="1048585"/>
                                        </p:tgtEl>
                                        <p:attrNameLst>
                                          <p:attrName>style.visibility</p:attrName>
                                        </p:attrNameLst>
                                      </p:cBhvr>
                                      <p:to>
                                        <p:strVal val="visible"/>
                                      </p:to>
                                    </p:set>
                                    <p:animEffect transition="in" filter="fade">
                                      <p:cBhvr>
                                        <p:cTn dur="500" id="17"/>
                                        <p:tgtEl>
                                          <p:spTgt spid="10485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84" grpId="0" animBg="1"/>
      <p:bldP spid="104858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9CCFF"/>
        </a:solidFill>
      </p:bgPr>
    </p:bg>
    <p:spTree>
      <p:nvGrpSpPr>
        <p:cNvPr id="32" name=""/>
        <p:cNvGrpSpPr/>
        <p:nvPr/>
      </p:nvGrpSpPr>
      <p:grpSpPr>
        <a:xfrm>
          <a:off x="0" y="0"/>
          <a:ext cx="0" cy="0"/>
          <a:chOff x="0" y="0"/>
          <a:chExt cx="0" cy="0"/>
        </a:xfrm>
      </p:grpSpPr>
      <p:sp>
        <p:nvSpPr>
          <p:cNvPr id="1048586" name="Title 1048684"/>
          <p:cNvSpPr>
            <a:spLocks noGrp="1"/>
          </p:cNvSpPr>
          <p:nvPr>
            <p:ph type="title" idx="4294967295"/>
          </p:nvPr>
        </p:nvSpPr>
        <p:spPr>
          <a:xfrm>
            <a:off x="2396837" y="0"/>
            <a:ext cx="4038600" cy="1152070"/>
          </a:xfrm>
          <a:prstGeom prst="rect"/>
        </p:spPr>
        <p:txBody>
          <a:bodyPr/>
          <a:lstStyle>
            <a:lvl1pPr algn="ctr" defTabSz="914400" eaLnBrk="1" hangingPunct="1" latinLnBrk="0" rtl="0">
              <a:lnSpc>
                <a:spcPct val="90000"/>
              </a:lnSpc>
              <a:spcBef>
                <a:spcPct val="0"/>
              </a:spcBef>
              <a:buNone/>
              <a:defRPr baseline="0" cap="all" sz="2800" kern="1200" spc="200">
                <a:solidFill>
                  <a:srgbClr val="262626"/>
                </a:solidFill>
                <a:latin typeface="+mj-lt"/>
                <a:ea typeface="+mj-ea"/>
                <a:cs typeface="+mj-cs"/>
              </a:defRPr>
            </a:lvl1pPr>
          </a:lstStyle>
          <a:p>
            <a:r>
              <a:rPr altLang="en-US" sz="4800" lang="en-BD"/>
              <a:t>বাড়ির</a:t>
            </a:r>
            <a:r>
              <a:rPr altLang="en-US" sz="4800" lang="en-US"/>
              <a:t> কাজ</a:t>
            </a:r>
            <a:endParaRPr sz="4800" lang="en-BD"/>
          </a:p>
        </p:txBody>
      </p:sp>
      <p:pic>
        <p:nvPicPr>
          <p:cNvPr id="2097153" name="Picture 2097170"/>
          <p:cNvPicPr>
            <a:picLocks/>
          </p:cNvPicPr>
          <p:nvPr/>
        </p:nvPicPr>
        <p:blipFill>
          <a:blip xmlns:r="http://schemas.openxmlformats.org/officeDocument/2006/relationships" r:embed="rId1"/>
          <a:stretch>
            <a:fillRect/>
          </a:stretch>
        </p:blipFill>
        <p:spPr>
          <a:xfrm>
            <a:off x="597478" y="1348212"/>
            <a:ext cx="7375697" cy="4019016"/>
          </a:xfrm>
          <a:prstGeom prst="rect"/>
        </p:spPr>
      </p:pic>
      <p:sp>
        <p:nvSpPr>
          <p:cNvPr id="1048587" name="Title 1048684"/>
          <p:cNvSpPr>
            <a:spLocks noGrp="1"/>
          </p:cNvSpPr>
          <p:nvPr>
            <p:ph type="title" idx="4294967295"/>
          </p:nvPr>
        </p:nvSpPr>
        <p:spPr>
          <a:xfrm>
            <a:off x="1626178" y="5563370"/>
            <a:ext cx="5579918" cy="1178134"/>
          </a:xfrm>
          <a:prstGeom prst="rect"/>
        </p:spPr>
        <p:txBody>
          <a:bodyPr anchor="ctr" bIns="182880" lIns="182880" rIns="182880" rtlCol="0" tIns="182880" vert="horz">
            <a:normAutofit fontScale="90000"/>
          </a:bodyPr>
          <a:lstStyle>
            <a:lvl1pPr algn="ctr" defTabSz="914400" eaLnBrk="1" hangingPunct="1" latinLnBrk="0" rtl="0">
              <a:lnSpc>
                <a:spcPct val="90000"/>
              </a:lnSpc>
              <a:spcBef>
                <a:spcPct val="0"/>
              </a:spcBef>
              <a:buNone/>
              <a:defRPr baseline="0" cap="all" sz="2800" kern="1200" spc="200">
                <a:solidFill>
                  <a:srgbClr val="262626"/>
                </a:solidFill>
                <a:latin typeface="+mj-lt"/>
                <a:ea typeface="+mj-ea"/>
                <a:cs typeface="+mj-cs"/>
              </a:defRPr>
            </a:lvl1pPr>
          </a:lstStyle>
          <a:p>
            <a:r>
              <a:rPr altLang="en-US" sz="4800" lang="en-BD"/>
              <a:t>ইসলামী</a:t>
            </a:r>
            <a:r>
              <a:rPr altLang="en-US" sz="4800" lang="en-US"/>
              <a:t> </a:t>
            </a:r>
            <a:r>
              <a:rPr altLang="en-US" sz="4800" lang="en-BD"/>
              <a:t>আকিদা</a:t>
            </a:r>
            <a:r>
              <a:rPr altLang="en-US" sz="4800" lang="en-US"/>
              <a:t> </a:t>
            </a:r>
            <a:r>
              <a:rPr altLang="en-US" sz="4800" lang="en-BD"/>
              <a:t>র</a:t>
            </a:r>
            <a:r>
              <a:rPr altLang="en-US" sz="4800" lang="en-US"/>
              <a:t> </a:t>
            </a:r>
            <a:r>
              <a:rPr altLang="en-US" sz="4800" lang="en-BD"/>
              <a:t>স্তম্ভ</a:t>
            </a:r>
            <a:r>
              <a:rPr altLang="en-US" sz="4800" lang="en-US"/>
              <a:t> </a:t>
            </a:r>
            <a:r>
              <a:rPr altLang="en-US" sz="4800" lang="en-BD"/>
              <a:t>গুলো</a:t>
            </a:r>
            <a:r>
              <a:rPr altLang="en-US" sz="4800" lang="en-US"/>
              <a:t> </a:t>
            </a:r>
            <a:r>
              <a:rPr altLang="en-US" sz="4800" lang="en-BD"/>
              <a:t>লিখে</a:t>
            </a:r>
            <a:r>
              <a:rPr altLang="en-US" sz="4800" lang="en-US"/>
              <a:t> </a:t>
            </a:r>
            <a:r>
              <a:rPr altLang="en-US" sz="4800" lang="en-BD"/>
              <a:t>আনবে</a:t>
            </a:r>
            <a:endParaRPr sz="4800" lang="en-BD"/>
          </a:p>
        </p:txBody>
      </p:sp>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1000">
        <p:cut thruBlk="0"/>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8" presetSubtype="12">
                                  <p:stCondLst>
                                    <p:cond delay="0"/>
                                  </p:stCondLst>
                                  <p:childTnLst>
                                    <p:set>
                                      <p:cBhvr>
                                        <p:cTn dur="1" fill="hold" id="6">
                                          <p:stCondLst>
                                            <p:cond delay="0"/>
                                          </p:stCondLst>
                                        </p:cTn>
                                        <p:tgtEl>
                                          <p:spTgt spid="1048586"/>
                                        </p:tgtEl>
                                        <p:attrNameLst>
                                          <p:attrName>style.visibility</p:attrName>
                                        </p:attrNameLst>
                                      </p:cBhvr>
                                      <p:to>
                                        <p:strVal val="visible"/>
                                      </p:to>
                                    </p:set>
                                    <p:animEffect transition="in" filter="strips(downLeft)">
                                      <p:cBhvr>
                                        <p:cTn dur="500" id="7"/>
                                        <p:tgtEl>
                                          <p:spTgt spid="1048586"/>
                                        </p:tgtEl>
                                      </p:cBhvr>
                                    </p:animEffect>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37" presetSubtype="0">
                                  <p:stCondLst>
                                    <p:cond delay="0"/>
                                  </p:stCondLst>
                                  <p:childTnLst>
                                    <p:set>
                                      <p:cBhvr>
                                        <p:cTn dur="1" fill="hold" id="11">
                                          <p:stCondLst>
                                            <p:cond delay="0"/>
                                          </p:stCondLst>
                                        </p:cTn>
                                        <p:tgtEl>
                                          <p:spTgt spid="2097153"/>
                                        </p:tgtEl>
                                        <p:attrNameLst>
                                          <p:attrName>style.visibility</p:attrName>
                                        </p:attrNameLst>
                                      </p:cBhvr>
                                      <p:to>
                                        <p:strVal val="visible"/>
                                      </p:to>
                                    </p:set>
                                    <p:animEffect transition="in" filter="fade">
                                      <p:cBhvr>
                                        <p:cTn dur="1000" id="12"/>
                                        <p:tgtEl>
                                          <p:spTgt spid="2097153"/>
                                        </p:tgtEl>
                                      </p:cBhvr>
                                    </p:animEffect>
                                    <p:anim calcmode="lin" valueType="num">
                                      <p:cBhvr>
                                        <p:cTn dur="1000" fill="hold" id="13"/>
                                        <p:tgtEl>
                                          <p:spTgt spid="2097153"/>
                                        </p:tgtEl>
                                        <p:attrNameLst>
                                          <p:attrName>ppt_x</p:attrName>
                                        </p:attrNameLst>
                                      </p:cBhvr>
                                      <p:tavLst>
                                        <p:tav tm="0">
                                          <p:val>
                                            <p:strVal val="#ppt_x"/>
                                          </p:val>
                                        </p:tav>
                                        <p:tav tm="100000">
                                          <p:val>
                                            <p:strVal val="#ppt_x"/>
                                          </p:val>
                                        </p:tav>
                                      </p:tavLst>
                                    </p:anim>
                                    <p:anim calcmode="lin" valueType="num">
                                      <p:cBhvr>
                                        <p:cTn decel="100000" dur="900" fill="hold" id="14"/>
                                        <p:tgtEl>
                                          <p:spTgt spid="2097153"/>
                                        </p:tgtEl>
                                        <p:attrNameLst>
                                          <p:attrName>ppt_y</p:attrName>
                                        </p:attrNameLst>
                                      </p:cBhvr>
                                      <p:tavLst>
                                        <p:tav tm="0">
                                          <p:val>
                                            <p:strVal val="#ppt_y+1"/>
                                          </p:val>
                                        </p:tav>
                                        <p:tav tm="100000">
                                          <p:val>
                                            <p:strVal val="#ppt_y-.03"/>
                                          </p:val>
                                        </p:tav>
                                      </p:tavLst>
                                    </p:anim>
                                    <p:anim calcmode="lin" valueType="num">
                                      <p:cBhvr>
                                        <p:cTn accel="100000" dur="100" fill="hold" id="15">
                                          <p:stCondLst>
                                            <p:cond delay="900"/>
                                          </p:stCondLst>
                                        </p:cTn>
                                        <p:tgtEl>
                                          <p:spTgt spid="2097153"/>
                                        </p:tgtEl>
                                        <p:attrNameLst>
                                          <p:attrName>ppt_y</p:attrName>
                                        </p:attrNameLst>
                                      </p:cBhvr>
                                      <p:tavLst>
                                        <p:tav tm="0">
                                          <p:val>
                                            <p:strVal val="#ppt_y-.03"/>
                                          </p:val>
                                        </p:tav>
                                        <p:tav tm="100000">
                                          <p:val>
                                            <p:strVal val="#ppt_y"/>
                                          </p:val>
                                        </p:tav>
                                      </p:tavLst>
                                    </p:anim>
                                  </p:childTnLst>
                                </p:cTn>
                              </p:par>
                            </p:childTnLst>
                          </p:cTn>
                        </p:par>
                      </p:childTnLst>
                    </p:cTn>
                  </p:par>
                  <p:par>
                    <p:cTn fill="hold" id="16">
                      <p:stCondLst>
                        <p:cond delay="indefinite"/>
                      </p:stCondLst>
                      <p:childTnLst>
                        <p:par>
                          <p:cTn fill="hold" id="17">
                            <p:stCondLst>
                              <p:cond delay="0"/>
                            </p:stCondLst>
                            <p:childTnLst>
                              <p:par>
                                <p:cTn fill="hold" grpId="0" id="18" nodeType="clickEffect" presetClass="entr" presetID="31" presetSubtype="0">
                                  <p:stCondLst>
                                    <p:cond delay="0"/>
                                  </p:stCondLst>
                                  <p:childTnLst>
                                    <p:set>
                                      <p:cBhvr>
                                        <p:cTn dur="1" fill="hold" id="19">
                                          <p:stCondLst>
                                            <p:cond delay="0"/>
                                          </p:stCondLst>
                                        </p:cTn>
                                        <p:tgtEl>
                                          <p:spTgt spid="1048587"/>
                                        </p:tgtEl>
                                        <p:attrNameLst>
                                          <p:attrName>style.visibility</p:attrName>
                                        </p:attrNameLst>
                                      </p:cBhvr>
                                      <p:to>
                                        <p:strVal val="visible"/>
                                      </p:to>
                                    </p:set>
                                    <p:anim calcmode="lin" valueType="num">
                                      <p:cBhvr>
                                        <p:cTn dur="1000" fill="hold" id="20"/>
                                        <p:tgtEl>
                                          <p:spTgt spid="1048587"/>
                                        </p:tgtEl>
                                        <p:attrNameLst>
                                          <p:attrName>ppt_w</p:attrName>
                                        </p:attrNameLst>
                                      </p:cBhvr>
                                      <p:tavLst>
                                        <p:tav tm="0">
                                          <p:val>
                                            <p:fltVal val="0.0"/>
                                          </p:val>
                                        </p:tav>
                                        <p:tav tm="100000">
                                          <p:val>
                                            <p:strVal val="#ppt_w"/>
                                          </p:val>
                                        </p:tav>
                                      </p:tavLst>
                                    </p:anim>
                                    <p:anim calcmode="lin" valueType="num">
                                      <p:cBhvr>
                                        <p:cTn dur="1000" fill="hold" id="21"/>
                                        <p:tgtEl>
                                          <p:spTgt spid="1048587"/>
                                        </p:tgtEl>
                                        <p:attrNameLst>
                                          <p:attrName>ppt_h</p:attrName>
                                        </p:attrNameLst>
                                      </p:cBhvr>
                                      <p:tavLst>
                                        <p:tav tm="0">
                                          <p:val>
                                            <p:fltVal val="0.0"/>
                                          </p:val>
                                        </p:tav>
                                        <p:tav tm="100000">
                                          <p:val>
                                            <p:strVal val="#ppt_h"/>
                                          </p:val>
                                        </p:tav>
                                      </p:tavLst>
                                    </p:anim>
                                    <p:anim calcmode="lin" valueType="num">
                                      <p:cBhvr>
                                        <p:cTn dur="1000" fill="hold" id="22"/>
                                        <p:tgtEl>
                                          <p:spTgt spid="1048587"/>
                                        </p:tgtEl>
                                        <p:attrNameLst>
                                          <p:attrName>style.rotation</p:attrName>
                                        </p:attrNameLst>
                                      </p:cBhvr>
                                      <p:tavLst>
                                        <p:tav tm="0">
                                          <p:val>
                                            <p:fltVal val="90.0"/>
                                          </p:val>
                                        </p:tav>
                                        <p:tav tm="100000">
                                          <p:val>
                                            <p:fltVal val="0.0"/>
                                          </p:val>
                                        </p:tav>
                                      </p:tavLst>
                                    </p:anim>
                                    <p:animEffect transition="in" filter="fade">
                                      <p:cBhvr>
                                        <p:cTn dur="1000" id="23"/>
                                        <p:tgtEl>
                                          <p:spTgt spid="1048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86" grpId="0" animBg="1"/>
      <p:bldP spid="104858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99CCFF"/>
        </a:solidFill>
      </p:bgPr>
    </p:bg>
    <p:spTree>
      <p:nvGrpSpPr>
        <p:cNvPr id="35" name=""/>
        <p:cNvGrpSpPr/>
        <p:nvPr/>
      </p:nvGrpSpPr>
      <p:grpSpPr>
        <a:xfrm>
          <a:off x="0" y="0"/>
          <a:ext cx="0" cy="0"/>
          <a:chOff x="0" y="0"/>
          <a:chExt cx="0" cy="0"/>
        </a:xfrm>
      </p:grpSpPr>
      <p:sp>
        <p:nvSpPr>
          <p:cNvPr id="1048595" name="Title 1"/>
          <p:cNvSpPr>
            <a:spLocks noGrp="1"/>
          </p:cNvSpPr>
          <p:nvPr>
            <p:ph type="ctrTitle" idx="4294967295"/>
          </p:nvPr>
        </p:nvSpPr>
        <p:spPr>
          <a:xfrm rot="21600000">
            <a:off x="937079" y="78241"/>
            <a:ext cx="7054850" cy="2187575"/>
          </a:xfrm>
          <a:prstGeom prst="rect"/>
          <a:solidFill>
            <a:srgbClr val="FFE5E5"/>
          </a:solidFill>
        </p:spPr>
        <p:txBody>
          <a:bodyPr anchor="ctr" anchorCtr="1" bIns="182880" lIns="274320" rIns="274320" rtlCol="0" tIns="182880" vert="horz">
            <a:normAutofit/>
          </a:bodyPr>
          <a:lstStyle>
            <a:lvl1pPr algn="ctr" defTabSz="914400" eaLnBrk="1" hangingPunct="1" latinLnBrk="0" rtl="0">
              <a:lnSpc>
                <a:spcPct val="90000"/>
              </a:lnSpc>
              <a:buNone/>
              <a:defRPr baseline="0" cap="all" sz="3800" kern="1200" spc="200">
                <a:solidFill>
                  <a:srgbClr val="262626"/>
                </a:solidFill>
                <a:latin typeface="+mj-lt"/>
                <a:ea typeface="+mj-ea"/>
                <a:cs typeface="+mj-cs"/>
              </a:defRPr>
            </a:lvl1pPr>
          </a:lstStyle>
          <a:p>
            <a:r>
              <a:rPr altLang="en-US" sz="4800" lang="en-BD">
                <a:solidFill>
                  <a:srgbClr val="008000"/>
                </a:solidFill>
              </a:rPr>
              <a:t>في</a:t>
            </a:r>
            <a:r>
              <a:rPr altLang="en-US" sz="4800" lang="en-US">
                <a:solidFill>
                  <a:srgbClr val="008000"/>
                </a:solidFill>
              </a:rPr>
              <a:t> </a:t>
            </a:r>
            <a:r>
              <a:rPr altLang="en-US" sz="4800" lang="en-BD">
                <a:solidFill>
                  <a:srgbClr val="008000"/>
                </a:solidFill>
              </a:rPr>
              <a:t>امان</a:t>
            </a:r>
            <a:r>
              <a:rPr altLang="en-US" sz="4800" lang="en-US">
                <a:solidFill>
                  <a:srgbClr val="008000"/>
                </a:solidFill>
              </a:rPr>
              <a:t> </a:t>
            </a:r>
            <a:r>
              <a:rPr altLang="en-US" sz="4800" lang="en-BD">
                <a:solidFill>
                  <a:srgbClr val="008000"/>
                </a:solidFill>
              </a:rPr>
              <a:t>الله،الي</a:t>
            </a:r>
            <a:r>
              <a:rPr altLang="en-US" sz="4800" lang="en-US">
                <a:solidFill>
                  <a:srgbClr val="008000"/>
                </a:solidFill>
              </a:rPr>
              <a:t> </a:t>
            </a:r>
            <a:r>
              <a:rPr altLang="en-US" sz="4800" lang="en-BD">
                <a:solidFill>
                  <a:srgbClr val="008000"/>
                </a:solidFill>
              </a:rPr>
              <a:t>اللقاء</a:t>
            </a:r>
            <a:endParaRPr sz="4800" lang="">
              <a:solidFill>
                <a:srgbClr val="008000"/>
              </a:solidFill>
            </a:endParaRPr>
          </a:p>
        </p:txBody>
      </p:sp>
      <p:pic>
        <p:nvPicPr>
          <p:cNvPr id="2097155" name="Picture 2097163"/>
          <p:cNvPicPr>
            <a:picLocks/>
          </p:cNvPicPr>
          <p:nvPr/>
        </p:nvPicPr>
        <p:blipFill>
          <a:blip xmlns:r="http://schemas.openxmlformats.org/officeDocument/2006/relationships" r:embed="rId1"/>
          <a:stretch>
            <a:fillRect/>
          </a:stretch>
        </p:blipFill>
        <p:spPr>
          <a:xfrm>
            <a:off x="558553" y="2560195"/>
            <a:ext cx="8026893" cy="4050663"/>
          </a:xfrm>
          <a:prstGeom prst="rect"/>
        </p:spPr>
      </p:pic>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3400">
        <p14:reveal dir="l" thruBlk="0"/>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048595"/>
                                        </p:tgtEl>
                                        <p:attrNameLst>
                                          <p:attrName>style.visibility</p:attrName>
                                        </p:attrNameLst>
                                      </p:cBhvr>
                                      <p:to>
                                        <p:strVal val="visible"/>
                                      </p:to>
                                    </p:set>
                                    <p:anim calcmode="lin" valueType="num">
                                      <p:cBhvr additive="base">
                                        <p:cTn dur="500" fill="hold" id="7"/>
                                        <p:tgtEl>
                                          <p:spTgt spid="1048595"/>
                                        </p:tgtEl>
                                        <p:attrNameLst>
                                          <p:attrName>ppt_x</p:attrName>
                                        </p:attrNameLst>
                                      </p:cBhvr>
                                      <p:tavLst>
                                        <p:tav tm="0">
                                          <p:val>
                                            <p:strVal val="#ppt_x"/>
                                          </p:val>
                                        </p:tav>
                                        <p:tav tm="100000">
                                          <p:val>
                                            <p:strVal val="#ppt_x"/>
                                          </p:val>
                                        </p:tav>
                                      </p:tavLst>
                                    </p:anim>
                                    <p:anim calcmode="lin" valueType="num">
                                      <p:cBhvr additive="base">
                                        <p:cTn dur="500" fill="hold" id="8"/>
                                        <p:tgtEl>
                                          <p:spTgt spid="1048595"/>
                                        </p:tgtEl>
                                        <p:attrNameLst>
                                          <p:attrName>ppt_y</p:attrName>
                                        </p:attrNameLst>
                                      </p:cBhvr>
                                      <p:tavLst>
                                        <p:tav tm="0">
                                          <p:val>
                                            <p:strVal val="1+#ppt_h/2"/>
                                          </p:val>
                                        </p:tav>
                                        <p:tav tm="100000">
                                          <p:val>
                                            <p:strVal val="#ppt_y"/>
                                          </p:val>
                                        </p:tav>
                                      </p:tavLst>
                                    </p:anim>
                                  </p:childTnLst>
                                </p:cTn>
                              </p:par>
                            </p:childTnLst>
                          </p:cTn>
                        </p:par>
                      </p:childTnLst>
                    </p:cTn>
                  </p:par>
                  <p:par>
                    <p:cTn fill="hold" id="9">
                      <p:stCondLst>
                        <p:cond delay="indefinite"/>
                      </p:stCondLst>
                      <p:childTnLst>
                        <p:par>
                          <p:cTn fill="hold" id="10">
                            <p:stCondLst>
                              <p:cond delay="0"/>
                            </p:stCondLst>
                            <p:childTnLst>
                              <p:par>
                                <p:cTn fill="hold" id="11" nodeType="clickEffect" presetClass="entr" presetID="53" presetSubtype="16">
                                  <p:stCondLst>
                                    <p:cond delay="0"/>
                                  </p:stCondLst>
                                  <p:childTnLst>
                                    <p:set>
                                      <p:cBhvr>
                                        <p:cTn dur="1" fill="hold" id="12">
                                          <p:stCondLst>
                                            <p:cond delay="0"/>
                                          </p:stCondLst>
                                        </p:cTn>
                                        <p:tgtEl>
                                          <p:spTgt spid="2097155"/>
                                        </p:tgtEl>
                                        <p:attrNameLst>
                                          <p:attrName>style.visibility</p:attrName>
                                        </p:attrNameLst>
                                      </p:cBhvr>
                                      <p:to>
                                        <p:strVal val="visible"/>
                                      </p:to>
                                    </p:set>
                                    <p:anim calcmode="lin" valueType="num">
                                      <p:cBhvr>
                                        <p:cTn dur="500" fill="hold" id="13"/>
                                        <p:tgtEl>
                                          <p:spTgt spid="2097155"/>
                                        </p:tgtEl>
                                        <p:attrNameLst>
                                          <p:attrName>ppt_w</p:attrName>
                                        </p:attrNameLst>
                                      </p:cBhvr>
                                      <p:tavLst>
                                        <p:tav tm="0">
                                          <p:val>
                                            <p:fltVal val="0.0"/>
                                          </p:val>
                                        </p:tav>
                                        <p:tav tm="100000">
                                          <p:val>
                                            <p:strVal val="#ppt_w"/>
                                          </p:val>
                                        </p:tav>
                                      </p:tavLst>
                                    </p:anim>
                                    <p:anim calcmode="lin" valueType="num">
                                      <p:cBhvr>
                                        <p:cTn dur="500" fill="hold" id="14"/>
                                        <p:tgtEl>
                                          <p:spTgt spid="2097155"/>
                                        </p:tgtEl>
                                        <p:attrNameLst>
                                          <p:attrName>ppt_h</p:attrName>
                                        </p:attrNameLst>
                                      </p:cBhvr>
                                      <p:tavLst>
                                        <p:tav tm="0">
                                          <p:val>
                                            <p:fltVal val="0.0"/>
                                          </p:val>
                                        </p:tav>
                                        <p:tav tm="100000">
                                          <p:val>
                                            <p:strVal val="#ppt_h"/>
                                          </p:val>
                                        </p:tav>
                                      </p:tavLst>
                                    </p:anim>
                                    <p:animEffect transition="in" filter="fade">
                                      <p:cBhvr>
                                        <p:cTn dur="500" id="15"/>
                                        <p:tgtEl>
                                          <p:spTgt spid="2097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CCFF"/>
        </a:solidFill>
      </p:bgPr>
    </p:bg>
    <p:spTree>
      <p:nvGrpSpPr>
        <p:cNvPr id="44" name=""/>
        <p:cNvGrpSpPr/>
        <p:nvPr/>
      </p:nvGrpSpPr>
      <p:grpSpPr>
        <a:xfrm>
          <a:off x="0" y="0"/>
          <a:ext cx="0" cy="0"/>
          <a:chOff x="0" y="0"/>
          <a:chExt cx="0" cy="0"/>
        </a:xfrm>
      </p:grpSpPr>
      <p:sp>
        <p:nvSpPr>
          <p:cNvPr id="1048611" name="Title 1"/>
          <p:cNvSpPr>
            <a:spLocks noGrp="1"/>
          </p:cNvSpPr>
          <p:nvPr>
            <p:ph type="title"/>
          </p:nvPr>
        </p:nvSpPr>
        <p:spPr>
          <a:xfrm rot="21600000">
            <a:off x="1280984" y="150656"/>
            <a:ext cx="6501711" cy="1563223"/>
          </a:xfrm>
          <a:prstGeom prst="rect"/>
        </p:spPr>
        <p:txBody>
          <a:bodyPr anchor="ctr" anchorCtr="1" bIns="182880" lIns="274320" rIns="274320" rtlCol="0" tIns="182880" vert="horz">
            <a:normAutofit/>
          </a:bodyPr>
          <a:lstStyle>
            <a:lvl1pPr algn="ctr" defTabSz="914400" eaLnBrk="1" hangingPunct="1" latinLnBrk="0" rtl="0">
              <a:lnSpc>
                <a:spcPct val="90000"/>
              </a:lnSpc>
              <a:buNone/>
              <a:defRPr baseline="0" cap="all" sz="3800" kern="1200" spc="200">
                <a:solidFill>
                  <a:srgbClr val="262626"/>
                </a:solidFill>
                <a:latin typeface="+mj-lt"/>
                <a:ea typeface="+mj-ea"/>
                <a:cs typeface="+mj-cs"/>
              </a:defRPr>
            </a:lvl1pPr>
          </a:lstStyle>
          <a:p>
            <a:r>
              <a:rPr altLang="en-US" lang="en-BD"/>
              <a:t>শিক্ষক</a:t>
            </a:r>
            <a:r>
              <a:rPr altLang="en-US" lang="en-US"/>
              <a:t> পরিচিতি</a:t>
            </a:r>
            <a:endParaRPr lang=""/>
          </a:p>
        </p:txBody>
      </p:sp>
      <p:sp>
        <p:nvSpPr>
          <p:cNvPr id="1048612" name="Title 1"/>
          <p:cNvSpPr>
            <a:spLocks noGrp="1"/>
          </p:cNvSpPr>
          <p:nvPr>
            <p:ph type="ctrTitle" idx="4294967295"/>
          </p:nvPr>
        </p:nvSpPr>
        <p:spPr>
          <a:xfrm rot="21600000">
            <a:off x="3414384" y="2221361"/>
            <a:ext cx="5382404" cy="4103687"/>
          </a:xfrm>
          <a:prstGeom prst="rect"/>
        </p:spPr>
        <p:txBody>
          <a:bodyPr anchor="ctr" anchorCtr="1" bIns="182880" lIns="274320" rIns="274320" rtlCol="0" tIns="182880" vert="horz">
            <a:normAutofit/>
          </a:bodyPr>
          <a:lstStyle>
            <a:lvl1pPr algn="ctr" defTabSz="914400" eaLnBrk="1" hangingPunct="1" latinLnBrk="0" rtl="0">
              <a:lnSpc>
                <a:spcPct val="90000"/>
              </a:lnSpc>
              <a:buNone/>
              <a:defRPr baseline="0" cap="all" sz="3800" kern="1200" spc="200">
                <a:solidFill>
                  <a:srgbClr val="262626"/>
                </a:solidFill>
                <a:latin typeface="+mj-lt"/>
                <a:ea typeface="+mj-ea"/>
                <a:cs typeface="+mj-cs"/>
              </a:defRPr>
            </a:lvl1pPr>
          </a:lstStyle>
          <a:p>
            <a:r>
              <a:rPr altLang="en-US" lang="en-BD"/>
              <a:t>মোহাম্মদ</a:t>
            </a:r>
            <a:r>
              <a:rPr altLang="en-US" lang="en-US"/>
              <a:t> আতাউল্লাহ</a:t>
            </a:r>
            <a:br>
              <a:rPr altLang="en-US" lang="en-US"/>
            </a:br>
            <a:r>
              <a:rPr altLang="en-US" lang="en-BD"/>
              <a:t>প্রভাষক</a:t>
            </a:r>
            <a:r>
              <a:rPr altLang="en-US" lang="en-US"/>
              <a:t> ইটাখোলা </a:t>
            </a:r>
            <a:r>
              <a:rPr altLang="en-US" lang="en-BD"/>
              <a:t>সিনিয়র</a:t>
            </a:r>
            <a:r>
              <a:rPr altLang="en-US" lang="en-US"/>
              <a:t> আলিম মাদরাসা মাধবপুর হবিগঞ্জ</a:t>
            </a:r>
            <a:br>
              <a:rPr altLang="en-US" lang="en-US"/>
            </a:br>
            <a:r>
              <a:rPr altLang="en-US" lang="en-BD"/>
              <a:t>মোবাইল</a:t>
            </a:r>
            <a:r>
              <a:rPr altLang="en-US" lang="en-US"/>
              <a:t> 01858702090</a:t>
            </a:r>
            <a:endParaRPr lang=""/>
          </a:p>
        </p:txBody>
      </p:sp>
      <p:pic>
        <p:nvPicPr>
          <p:cNvPr id="2097158" name="Picture 2097156"/>
          <p:cNvPicPr>
            <a:picLocks/>
          </p:cNvPicPr>
          <p:nvPr/>
        </p:nvPicPr>
        <p:blipFill>
          <a:blip xmlns:r="http://schemas.openxmlformats.org/officeDocument/2006/relationships" r:embed="rId1"/>
          <a:stretch>
            <a:fillRect/>
          </a:stretch>
        </p:blipFill>
        <p:spPr>
          <a:xfrm>
            <a:off x="519545" y="2221362"/>
            <a:ext cx="2894839" cy="2896430"/>
          </a:xfrm>
          <a:prstGeom prst="rect"/>
        </p:spPr>
      </p:pic>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med" p14:dur="750">
        <p:pull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accel="50000" fill="hold" grpId="0" id="5" nodeType="clickEffect" presetClass="entr" presetID="38" presetSubtype="0">
                                  <p:stCondLst>
                                    <p:cond delay="0"/>
                                  </p:stCondLst>
                                  <p:iterate type="lt">
                                    <p:tmPct val="50000"/>
                                  </p:iterate>
                                  <p:childTnLst>
                                    <p:set>
                                      <p:cBhvr>
                                        <p:cTn dur="1" fill="hold" id="6">
                                          <p:stCondLst>
                                            <p:cond delay="0"/>
                                          </p:stCondLst>
                                        </p:cTn>
                                        <p:tgtEl>
                                          <p:spTgt spid="1048611"/>
                                        </p:tgtEl>
                                        <p:attrNameLst>
                                          <p:attrName>style.visibility</p:attrName>
                                        </p:attrNameLst>
                                      </p:cBhvr>
                                      <p:to>
                                        <p:strVal val="visible"/>
                                      </p:to>
                                    </p:set>
                                    <p:set>
                                      <p:cBhvr>
                                        <p:cTn dur="455" fill="hold" id="7">
                                          <p:stCondLst>
                                            <p:cond delay="0"/>
                                          </p:stCondLst>
                                        </p:cTn>
                                        <p:tgtEl>
                                          <p:spTgt spid="1048611"/>
                                        </p:tgtEl>
                                        <p:attrNameLst>
                                          <p:attrName>style.rotation</p:attrName>
                                        </p:attrNameLst>
                                      </p:cBhvr>
                                      <p:to>
                                        <p:strVal val="-45.0"/>
                                      </p:to>
                                    </p:set>
                                    <p:anim calcmode="lin" valueType="num">
                                      <p:cBhvr>
                                        <p:cTn dur="455" fill="hold" id="8">
                                          <p:stCondLst>
                                            <p:cond delay="455"/>
                                          </p:stCondLst>
                                        </p:cTn>
                                        <p:tgtEl>
                                          <p:spTgt spid="1048611"/>
                                        </p:tgtEl>
                                        <p:attrNameLst>
                                          <p:attrName>style.rotation</p:attrName>
                                        </p:attrNameLst>
                                      </p:cBhvr>
                                      <p:tavLst>
                                        <p:tav tm="0">
                                          <p:val>
                                            <p:fltVal val="-45.0"/>
                                          </p:val>
                                        </p:tav>
                                        <p:tav tm="69900">
                                          <p:val>
                                            <p:fltVal val="45.0"/>
                                          </p:val>
                                        </p:tav>
                                        <p:tav tm="100000">
                                          <p:val>
                                            <p:fltVal val="0.0"/>
                                          </p:val>
                                        </p:tav>
                                      </p:tavLst>
                                    </p:anim>
                                    <p:anim calcmode="lin" valueType="num">
                                      <p:cBhvr>
                                        <p:cTn dur="455" fill="hold" id="9">
                                          <p:stCondLst>
                                            <p:cond delay="0"/>
                                          </p:stCondLst>
                                        </p:cTn>
                                        <p:tgtEl>
                                          <p:spTgt spid="1048611"/>
                                        </p:tgtEl>
                                        <p:attrNameLst>
                                          <p:attrName>ppt_y</p:attrName>
                                        </p:attrNameLst>
                                      </p:cBhvr>
                                      <p:tavLst>
                                        <p:tav tm="0">
                                          <p:val>
                                            <p:strVal val="#ppt_y-1"/>
                                          </p:val>
                                        </p:tav>
                                        <p:tav tm="100000">
                                          <p:val>
                                            <p:strVal val="#ppt_y-(0.354*#ppt_w-0.172*#ppt_h)"/>
                                          </p:val>
                                        </p:tav>
                                      </p:tavLst>
                                    </p:anim>
                                    <p:anim calcmode="lin" valueType="num">
                                      <p:cBhvr>
                                        <p:cTn autoRev="1" decel="50000" dur="156" fill="hold" id="10">
                                          <p:stCondLst>
                                            <p:cond delay="455"/>
                                          </p:stCondLst>
                                        </p:cTn>
                                        <p:tgtEl>
                                          <p:spTgt spid="1048611"/>
                                        </p:tgtEl>
                                        <p:attrNameLst>
                                          <p:attrName>ppt_y</p:attrName>
                                        </p:attrNameLst>
                                      </p:cBhvr>
                                      <p:tavLst>
                                        <p:tav tm="0">
                                          <p:val>
                                            <p:strVal val="#ppt_y-(0.354*#ppt_w-0.172*#ppt_h)"/>
                                          </p:val>
                                        </p:tav>
                                        <p:tav tm="100000">
                                          <p:val>
                                            <p:strVal val="#ppt_y-(0.354*#ppt_w-0.172*#ppt_h)-#ppt_h/2"/>
                                          </p:val>
                                        </p:tav>
                                      </p:tavLst>
                                    </p:anim>
                                    <p:anim calcmode="lin" valueType="num">
                                      <p:cBhvr>
                                        <p:cTn dur="136" fill="hold" id="11">
                                          <p:stCondLst>
                                            <p:cond delay="864"/>
                                          </p:stCondLst>
                                        </p:cTn>
                                        <p:tgtEl>
                                          <p:spTgt spid="1048611"/>
                                        </p:tgtEl>
                                        <p:attrNameLst>
                                          <p:attrName>ppt_y</p:attrName>
                                        </p:attrNameLst>
                                      </p:cBhvr>
                                      <p:tavLst>
                                        <p:tav tm="0">
                                          <p:val>
                                            <p:strVal val="#ppt_y-(0.354*#ppt_w-0.172*#ppt_h)"/>
                                          </p:val>
                                        </p:tav>
                                        <p:tav tm="100000">
                                          <p:val>
                                            <p:strVal val="#ppt_y"/>
                                          </p:val>
                                        </p:tav>
                                      </p:tavLst>
                                    </p:anim>
                                  </p:childTnLst>
                                </p:cTn>
                              </p:par>
                            </p:childTnLst>
                          </p:cTn>
                        </p:par>
                      </p:childTnLst>
                    </p:cTn>
                  </p:par>
                  <p:par>
                    <p:cTn fill="hold" id="12">
                      <p:stCondLst>
                        <p:cond delay="indefinite"/>
                      </p:stCondLst>
                      <p:childTnLst>
                        <p:par>
                          <p:cTn fill="hold" id="13">
                            <p:stCondLst>
                              <p:cond delay="0"/>
                            </p:stCondLst>
                            <p:childTnLst>
                              <p:par>
                                <p:cTn fill="hold" id="14" nodeType="clickEffect" presetClass="entr" presetID="10" presetSubtype="0">
                                  <p:stCondLst>
                                    <p:cond delay="0"/>
                                  </p:stCondLst>
                                  <p:childTnLst>
                                    <p:set>
                                      <p:cBhvr>
                                        <p:cTn dur="1" fill="hold" id="15">
                                          <p:stCondLst>
                                            <p:cond delay="0"/>
                                          </p:stCondLst>
                                        </p:cTn>
                                        <p:tgtEl>
                                          <p:spTgt spid="2097158"/>
                                        </p:tgtEl>
                                        <p:attrNameLst>
                                          <p:attrName>style.visibility</p:attrName>
                                        </p:attrNameLst>
                                      </p:cBhvr>
                                      <p:to>
                                        <p:strVal val="visible"/>
                                      </p:to>
                                    </p:set>
                                    <p:animEffect transition="in" filter="fade">
                                      <p:cBhvr>
                                        <p:cTn dur="500" id="16"/>
                                        <p:tgtEl>
                                          <p:spTgt spid="2097158"/>
                                        </p:tgtEl>
                                      </p:cBhvr>
                                    </p:animEffect>
                                  </p:childTnLst>
                                </p:cTn>
                              </p:par>
                            </p:childTnLst>
                          </p:cTn>
                        </p:par>
                      </p:childTnLst>
                    </p:cTn>
                  </p:par>
                  <p:par>
                    <p:cTn fill="hold" id="17">
                      <p:stCondLst>
                        <p:cond delay="indefinite"/>
                      </p:stCondLst>
                      <p:childTnLst>
                        <p:par>
                          <p:cTn fill="hold" id="18">
                            <p:stCondLst>
                              <p:cond delay="0"/>
                            </p:stCondLst>
                            <p:childTnLst>
                              <p:par>
                                <p:cTn fill="hold" grpId="0" id="19" nodeType="clickEffect" presetClass="entr" presetID="18" presetSubtype="12">
                                  <p:stCondLst>
                                    <p:cond delay="0"/>
                                  </p:stCondLst>
                                  <p:childTnLst>
                                    <p:set>
                                      <p:cBhvr>
                                        <p:cTn dur="1" fill="hold" id="20">
                                          <p:stCondLst>
                                            <p:cond delay="0"/>
                                          </p:stCondLst>
                                        </p:cTn>
                                        <p:tgtEl>
                                          <p:spTgt spid="1048612"/>
                                        </p:tgtEl>
                                        <p:attrNameLst>
                                          <p:attrName>style.visibility</p:attrName>
                                        </p:attrNameLst>
                                      </p:cBhvr>
                                      <p:to>
                                        <p:strVal val="visible"/>
                                      </p:to>
                                    </p:set>
                                    <p:animEffect transition="in" filter="strips(downLeft)">
                                      <p:cBhvr>
                                        <p:cTn dur="500" id="21"/>
                                        <p:tgtEl>
                                          <p:spTgt spid="10486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11" grpId="0" animBg="1"/>
      <p:bldP spid="10486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9CCFF"/>
        </a:solidFill>
      </p:bgPr>
    </p:bg>
    <p:spTree>
      <p:nvGrpSpPr>
        <p:cNvPr id="45" name=""/>
        <p:cNvGrpSpPr/>
        <p:nvPr/>
      </p:nvGrpSpPr>
      <p:grpSpPr>
        <a:xfrm>
          <a:off x="0" y="0"/>
          <a:ext cx="0" cy="0"/>
          <a:chOff x="0" y="0"/>
          <a:chExt cx="0" cy="0"/>
        </a:xfrm>
      </p:grpSpPr>
      <p:sp>
        <p:nvSpPr>
          <p:cNvPr id="1048613" name="TextBox 1048608"/>
          <p:cNvSpPr txBox="1"/>
          <p:nvPr/>
        </p:nvSpPr>
        <p:spPr>
          <a:xfrm>
            <a:off x="2844370" y="7884931"/>
            <a:ext cx="4000000" cy="891540"/>
          </a:xfrm>
          <a:prstGeom prst="rect"/>
        </p:spPr>
        <p:txBody>
          <a:bodyPr rtlCol="0" wrap="square">
            <a:spAutoFit/>
          </a:bodyPr>
          <a:p>
            <a:r>
              <a:rPr altLang="en-US" b="1" sz="5400" lang="en-BD">
                <a:solidFill>
                  <a:srgbClr val="000000"/>
                </a:solidFill>
              </a:rPr>
              <a:t>পাঠ</a:t>
            </a:r>
            <a:r>
              <a:rPr altLang="en-US" b="1" sz="5400" lang="en-US">
                <a:solidFill>
                  <a:srgbClr val="000000"/>
                </a:solidFill>
              </a:rPr>
              <a:t> </a:t>
            </a:r>
            <a:r>
              <a:rPr altLang="en-US" b="1" sz="5400" lang="en-BD">
                <a:solidFill>
                  <a:srgbClr val="000000"/>
                </a:solidFill>
              </a:rPr>
              <a:t>পরিচিতি</a:t>
            </a:r>
            <a:endParaRPr b="1" sz="5400" lang="en-BD">
              <a:solidFill>
                <a:srgbClr val="000000"/>
              </a:solidFill>
            </a:endParaRPr>
          </a:p>
        </p:txBody>
      </p:sp>
      <p:pic>
        <p:nvPicPr>
          <p:cNvPr id="2097159" name="Picture 2097157"/>
          <p:cNvPicPr>
            <a:picLocks/>
          </p:cNvPicPr>
          <p:nvPr/>
        </p:nvPicPr>
        <p:blipFill>
          <a:blip xmlns:r="http://schemas.openxmlformats.org/officeDocument/2006/relationships" r:embed="rId1"/>
          <a:stretch>
            <a:fillRect/>
          </a:stretch>
        </p:blipFill>
        <p:spPr>
          <a:xfrm rot="21544800">
            <a:off x="487377" y="965816"/>
            <a:ext cx="3771837" cy="4926368"/>
          </a:xfrm>
          <a:prstGeom prst="rect"/>
        </p:spPr>
      </p:pic>
      <p:sp>
        <p:nvSpPr>
          <p:cNvPr id="1048614" name="Title 1"/>
          <p:cNvSpPr>
            <a:spLocks noGrp="1"/>
          </p:cNvSpPr>
          <p:nvPr>
            <p:ph type="ctrTitle"/>
          </p:nvPr>
        </p:nvSpPr>
        <p:spPr>
          <a:xfrm rot="21600000">
            <a:off x="4673112" y="233634"/>
            <a:ext cx="3926988" cy="1664444"/>
          </a:xfrm>
          <a:prstGeom prst="rect"/>
        </p:spPr>
        <p:txBody>
          <a:bodyPr anchor="ctr" anchorCtr="1" bIns="182880" lIns="274320" rIns="274320" rtlCol="0" tIns="182880" vert="horz">
            <a:normAutofit/>
          </a:bodyPr>
          <a:lstStyle>
            <a:lvl1pPr algn="ctr" defTabSz="914400" eaLnBrk="1" hangingPunct="1" latinLnBrk="0" rtl="0">
              <a:lnSpc>
                <a:spcPct val="90000"/>
              </a:lnSpc>
              <a:buNone/>
              <a:defRPr baseline="0" cap="all" sz="3800" kern="1200" spc="200">
                <a:solidFill>
                  <a:srgbClr val="262626"/>
                </a:solidFill>
                <a:latin typeface="+mj-lt"/>
                <a:ea typeface="+mj-ea"/>
                <a:cs typeface="+mj-cs"/>
              </a:defRPr>
            </a:lvl1pPr>
          </a:lstStyle>
          <a:p>
            <a:r>
              <a:rPr altLang="en-US" lang="en-BD"/>
              <a:t>পাঠ</a:t>
            </a:r>
            <a:r>
              <a:rPr altLang="en-US" lang="en-US"/>
              <a:t> </a:t>
            </a:r>
            <a:r>
              <a:rPr altLang="en-US" lang="en-BD"/>
              <a:t>পরিচিতি</a:t>
            </a:r>
            <a:endParaRPr lang=""/>
          </a:p>
        </p:txBody>
      </p:sp>
      <p:sp>
        <p:nvSpPr>
          <p:cNvPr id="1048615" name="Title 1"/>
          <p:cNvSpPr>
            <a:spLocks noGrp="1"/>
          </p:cNvSpPr>
          <p:nvPr>
            <p:ph type="ctrTitle" idx="4294967295"/>
          </p:nvPr>
        </p:nvSpPr>
        <p:spPr>
          <a:xfrm rot="21600000">
            <a:off x="5138738" y="2319338"/>
            <a:ext cx="4005262" cy="3979862"/>
          </a:xfrm>
          <a:prstGeom prst="rect"/>
        </p:spPr>
        <p:txBody>
          <a:bodyPr anchor="ctr" anchorCtr="1" bIns="182880" lIns="274320" rIns="274320" rtlCol="0" tIns="182880" vert="horz">
            <a:normAutofit/>
          </a:bodyPr>
          <a:lstStyle>
            <a:lvl1pPr algn="ctr" defTabSz="914400" eaLnBrk="1" hangingPunct="1" latinLnBrk="0" rtl="0">
              <a:lnSpc>
                <a:spcPct val="90000"/>
              </a:lnSpc>
              <a:buNone/>
              <a:defRPr baseline="0" cap="all" sz="3800" kern="1200" spc="200">
                <a:solidFill>
                  <a:srgbClr val="262626"/>
                </a:solidFill>
                <a:latin typeface="+mj-lt"/>
                <a:ea typeface="+mj-ea"/>
                <a:cs typeface="+mj-cs"/>
              </a:defRPr>
            </a:lvl1pPr>
          </a:lstStyle>
          <a:p>
            <a:r>
              <a:rPr altLang="en-US" lang="en-BD"/>
              <a:t>আকাইদ</a:t>
            </a:r>
            <a:r>
              <a:rPr altLang="en-US" lang="en-US"/>
              <a:t> </a:t>
            </a:r>
            <a:r>
              <a:rPr altLang="en-US" lang="en-BD"/>
              <a:t>ও</a:t>
            </a:r>
            <a:r>
              <a:rPr altLang="en-US" lang="en-US"/>
              <a:t> </a:t>
            </a:r>
            <a:r>
              <a:rPr altLang="en-US" lang="en-BD"/>
              <a:t>ফিকহ</a:t>
            </a:r>
            <a:r>
              <a:rPr altLang="en-US" lang="en-US"/>
              <a:t> </a:t>
            </a:r>
            <a:r>
              <a:rPr altLang="en-US" lang="en-BD"/>
              <a:t>দাখিল</a:t>
            </a:r>
            <a:r>
              <a:rPr altLang="en-US" lang="en-US"/>
              <a:t> দশম </a:t>
            </a:r>
            <a:r>
              <a:rPr altLang="en-US" lang="en-BD"/>
              <a:t>শ্রেণী</a:t>
            </a:r>
            <a:br>
              <a:rPr altLang="en-US" lang="en-US"/>
            </a:br>
            <a:r>
              <a:rPr altLang="en-US" lang="en-BD"/>
              <a:t>০১</a:t>
            </a:r>
            <a:r>
              <a:rPr altLang="en-US" lang="en-US"/>
              <a:t>.</a:t>
            </a:r>
            <a:r>
              <a:rPr altLang="en-US" lang="en-BD"/>
              <a:t>আল</a:t>
            </a:r>
            <a:r>
              <a:rPr altLang="en-US" lang="en-US"/>
              <a:t> </a:t>
            </a:r>
            <a:r>
              <a:rPr altLang="en-US" lang="en-BD"/>
              <a:t>আকাঈদ</a:t>
            </a:r>
            <a:br>
              <a:rPr altLang="en-US" lang="en-US"/>
            </a:br>
            <a:r>
              <a:rPr altLang="en-US" lang="en-BD"/>
              <a:t>১৮</a:t>
            </a:r>
            <a:r>
              <a:rPr altLang="en-US" lang="en-US"/>
              <a:t>.</a:t>
            </a:r>
            <a:r>
              <a:rPr altLang="en-US" lang="en-BD"/>
              <a:t>০৯</a:t>
            </a:r>
            <a:r>
              <a:rPr altLang="en-US" lang="en-US"/>
              <a:t>.</a:t>
            </a:r>
            <a:r>
              <a:rPr altLang="en-US" lang="en-BD"/>
              <a:t>২০২১</a:t>
            </a:r>
            <a:endParaRPr lang=""/>
          </a:p>
        </p:txBody>
      </p:sp>
    </p:spTree>
  </p:cSld>
  <p:clrMapOvr>
    <a:overrideClrMapping accent1="accent1" accent2="accent2" accent3="accent3" accent4="accent4" accent5="accent5" accent6="accent6" bg1="lt1" bg2="lt2" tx1="dk1" tx2="dk2" hlink="hlink" folHlink="folHlink"/>
  </p:clrMapOvr>
  <mc:AlternateContent xmlns:mc="http://schemas.openxmlformats.org/markup-compatibility/2006">
    <mc:Choice xmlns:p14="http://schemas.microsoft.com/office/powerpoint/2010/main" Requires="p14">
      <p:transition xmlns:p14="http://schemas.microsoft.com/office/powerpoint/2010/main" spd="slow" p14:dur="1000">
        <p:extLst>
          <p:ext uri="http://mobile.wps.com/transition/2016/1">
            <p:transition val="wps_appear_l_1000"/>
          </p:ext>
        </p:extLs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1" presetSubtype="1">
                                  <p:stCondLst>
                                    <p:cond delay="0"/>
                                  </p:stCondLst>
                                  <p:childTnLst>
                                    <p:set>
                                      <p:cBhvr>
                                        <p:cTn dur="1" fill="hold" id="6">
                                          <p:stCondLst>
                                            <p:cond delay="0"/>
                                          </p:stCondLst>
                                        </p:cTn>
                                        <p:tgtEl>
                                          <p:spTgt spid="1048614"/>
                                        </p:tgtEl>
                                        <p:attrNameLst>
                                          <p:attrName>style.visibility</p:attrName>
                                        </p:attrNameLst>
                                      </p:cBhvr>
                                      <p:to>
                                        <p:strVal val="visible"/>
                                      </p:to>
                                    </p:set>
                                    <p:animEffect transition="in" filter="wheel(1)">
                                      <p:cBhvr>
                                        <p:cTn dur="2000" id="7"/>
                                        <p:tgtEl>
                                          <p:spTgt spid="1048614"/>
                                        </p:tgtEl>
                                      </p:cBhvr>
                                    </p:animEffect>
                                  </p:childTnLst>
                                </p:cTn>
                              </p:par>
                            </p:childTnLst>
                          </p:cTn>
                        </p:par>
                      </p:childTnLst>
                    </p:cTn>
                  </p:par>
                  <p:par>
                    <p:cTn fill="hold" id="8">
                      <p:stCondLst>
                        <p:cond delay="indefinite"/>
                      </p:stCondLst>
                      <p:childTnLst>
                        <p:par>
                          <p:cTn fill="hold" id="9">
                            <p:stCondLst>
                              <p:cond delay="0"/>
                            </p:stCondLst>
                            <p:childTnLst>
                              <p:par>
                                <p:cTn fill="hold" grpId="0" id="10" nodeType="clickEffect" presetClass="entr" presetID="18" presetSubtype="12">
                                  <p:stCondLst>
                                    <p:cond delay="0"/>
                                  </p:stCondLst>
                                  <p:childTnLst>
                                    <p:set>
                                      <p:cBhvr>
                                        <p:cTn dur="1" fill="hold" id="11">
                                          <p:stCondLst>
                                            <p:cond delay="0"/>
                                          </p:stCondLst>
                                        </p:cTn>
                                        <p:tgtEl>
                                          <p:spTgt spid="1048615"/>
                                        </p:tgtEl>
                                        <p:attrNameLst>
                                          <p:attrName>style.visibility</p:attrName>
                                        </p:attrNameLst>
                                      </p:cBhvr>
                                      <p:to>
                                        <p:strVal val="visible"/>
                                      </p:to>
                                    </p:set>
                                    <p:animEffect transition="in" filter="strips(downLeft)">
                                      <p:cBhvr>
                                        <p:cTn dur="500" id="12"/>
                                        <p:tgtEl>
                                          <p:spTgt spid="1048615"/>
                                        </p:tgtEl>
                                      </p:cBhvr>
                                    </p:animEffect>
                                  </p:childTnLst>
                                </p:cTn>
                              </p:par>
                            </p:childTnLst>
                          </p:cTn>
                        </p:par>
                      </p:childTnLst>
                    </p:cTn>
                  </p:par>
                  <p:par>
                    <p:cTn fill="hold" id="13">
                      <p:stCondLst>
                        <p:cond delay="indefinite"/>
                      </p:stCondLst>
                      <p:childTnLst>
                        <p:par>
                          <p:cTn fill="hold" id="14">
                            <p:stCondLst>
                              <p:cond delay="0"/>
                            </p:stCondLst>
                            <p:childTnLst>
                              <p:par>
                                <p:cTn fill="hold" id="15" nodeType="clickEffect" presetClass="entr" presetID="21" presetSubtype="1">
                                  <p:stCondLst>
                                    <p:cond delay="0"/>
                                  </p:stCondLst>
                                  <p:childTnLst>
                                    <p:set>
                                      <p:cBhvr>
                                        <p:cTn dur="1" fill="hold" id="16">
                                          <p:stCondLst>
                                            <p:cond delay="0"/>
                                          </p:stCondLst>
                                        </p:cTn>
                                        <p:tgtEl>
                                          <p:spTgt spid="2097159"/>
                                        </p:tgtEl>
                                        <p:attrNameLst>
                                          <p:attrName>style.visibility</p:attrName>
                                        </p:attrNameLst>
                                      </p:cBhvr>
                                      <p:to>
                                        <p:strVal val="visible"/>
                                      </p:to>
                                    </p:set>
                                    <p:animEffect transition="in" filter="wheel(1)">
                                      <p:cBhvr>
                                        <p:cTn dur="2000" id="17"/>
                                        <p:tgtEl>
                                          <p:spTgt spid="2097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14" grpId="0" animBg="1"/>
      <p:bldP spid="10486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CCFF"/>
        </a:solidFill>
      </p:bgPr>
    </p:bg>
    <p:spTree>
      <p:nvGrpSpPr>
        <p:cNvPr id="46" name=""/>
        <p:cNvGrpSpPr/>
        <p:nvPr/>
      </p:nvGrpSpPr>
      <p:grpSpPr>
        <a:xfrm>
          <a:off x="0" y="0"/>
          <a:ext cx="0" cy="0"/>
          <a:chOff x="0" y="0"/>
          <a:chExt cx="0" cy="0"/>
        </a:xfrm>
      </p:grpSpPr>
      <p:sp>
        <p:nvSpPr>
          <p:cNvPr id="1048616" name="Title 1"/>
          <p:cNvSpPr>
            <a:spLocks noGrp="1"/>
          </p:cNvSpPr>
          <p:nvPr>
            <p:ph type="title"/>
          </p:nvPr>
        </p:nvSpPr>
        <p:spPr>
          <a:xfrm>
            <a:off x="1594305" y="223700"/>
            <a:ext cx="5105817" cy="999398"/>
          </a:xfrm>
          <a:prstGeom prst="rect"/>
        </p:spPr>
        <p:txBody>
          <a:bodyPr anchor="ctr" anchorCtr="1" bIns="182880" lIns="274320" rIns="274320" rtlCol="0" tIns="182880" vert="horz">
            <a:normAutofit/>
          </a:bodyPr>
          <a:lstStyle>
            <a:lvl1pPr algn="ctr" defTabSz="914400" eaLnBrk="1" hangingPunct="1" latinLnBrk="0" rtl="0">
              <a:lnSpc>
                <a:spcPct val="90000"/>
              </a:lnSpc>
              <a:buNone/>
              <a:defRPr baseline="0" cap="all" sz="3800" kern="1200" spc="200">
                <a:solidFill>
                  <a:srgbClr val="262626"/>
                </a:solidFill>
                <a:latin typeface="+mj-lt"/>
                <a:ea typeface="+mj-ea"/>
                <a:cs typeface="+mj-cs"/>
              </a:defRPr>
            </a:lvl1pPr>
          </a:lstStyle>
          <a:p>
            <a:r>
              <a:rPr altLang="en-US" lang="en-US"/>
              <a:t> </a:t>
            </a:r>
            <a:r>
              <a:rPr altLang="en-US" lang="en-BD"/>
              <a:t>দৃশ্য</a:t>
            </a:r>
            <a:r>
              <a:rPr altLang="en-US" lang="en-US"/>
              <a:t> </a:t>
            </a:r>
            <a:r>
              <a:rPr altLang="en-US" lang="en-BD"/>
              <a:t>গুলো</a:t>
            </a:r>
            <a:r>
              <a:rPr altLang="en-US" lang="en-US"/>
              <a:t> </a:t>
            </a:r>
            <a:r>
              <a:rPr altLang="en-US" lang="en-BD"/>
              <a:t>লক্ষ্য</a:t>
            </a:r>
            <a:r>
              <a:rPr altLang="en-US" lang="en-US"/>
              <a:t> </a:t>
            </a:r>
            <a:r>
              <a:rPr altLang="en-US" lang="en-BD"/>
              <a:t>কর</a:t>
            </a:r>
            <a:endParaRPr lang=""/>
          </a:p>
        </p:txBody>
      </p:sp>
      <p:pic>
        <p:nvPicPr>
          <p:cNvPr id="2097160" name="Picture 2097155"/>
          <p:cNvPicPr>
            <a:picLocks/>
          </p:cNvPicPr>
          <p:nvPr/>
        </p:nvPicPr>
        <p:blipFill>
          <a:blip xmlns:r="http://schemas.openxmlformats.org/officeDocument/2006/relationships" r:embed="rId1"/>
          <a:stretch>
            <a:fillRect/>
          </a:stretch>
        </p:blipFill>
        <p:spPr>
          <a:xfrm>
            <a:off x="1594303" y="4861919"/>
            <a:ext cx="6391649" cy="1738219"/>
          </a:xfrm>
          <a:prstGeom prst="rect"/>
        </p:spPr>
      </p:pic>
      <p:pic>
        <p:nvPicPr>
          <p:cNvPr id="2097161" name="Picture 2097156"/>
          <p:cNvPicPr>
            <a:picLocks/>
          </p:cNvPicPr>
          <p:nvPr/>
        </p:nvPicPr>
        <p:blipFill>
          <a:blip xmlns:r="http://schemas.openxmlformats.org/officeDocument/2006/relationships" r:embed="rId2"/>
          <a:stretch>
            <a:fillRect/>
          </a:stretch>
        </p:blipFill>
        <p:spPr>
          <a:xfrm>
            <a:off x="244103" y="1674689"/>
            <a:ext cx="4546023" cy="2735636"/>
          </a:xfrm>
          <a:prstGeom prst="rect"/>
        </p:spPr>
      </p:pic>
      <p:pic>
        <p:nvPicPr>
          <p:cNvPr id="2097162" name="Picture 2097157"/>
          <p:cNvPicPr>
            <a:picLocks/>
          </p:cNvPicPr>
          <p:nvPr/>
        </p:nvPicPr>
        <p:blipFill>
          <a:blip xmlns:r="http://schemas.openxmlformats.org/officeDocument/2006/relationships" r:embed="rId3"/>
          <a:stretch>
            <a:fillRect/>
          </a:stretch>
        </p:blipFill>
        <p:spPr>
          <a:xfrm rot="21600000">
            <a:off x="5131123" y="1654303"/>
            <a:ext cx="3728413" cy="2756021"/>
          </a:xfrm>
          <a:prstGeom prst="rec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invX="0"/>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048616"/>
                                        </p:tgtEl>
                                        <p:attrNameLst>
                                          <p:attrName>style.visibility</p:attrName>
                                        </p:attrNameLst>
                                      </p:cBhvr>
                                      <p:to>
                                        <p:strVal val="visible"/>
                                      </p:to>
                                    </p:set>
                                    <p:anim calcmode="lin" valueType="num">
                                      <p:cBhvr additive="base">
                                        <p:cTn dur="500" fill="hold" id="7"/>
                                        <p:tgtEl>
                                          <p:spTgt spid="1048616"/>
                                        </p:tgtEl>
                                        <p:attrNameLst>
                                          <p:attrName>ppt_x</p:attrName>
                                        </p:attrNameLst>
                                      </p:cBhvr>
                                      <p:tavLst>
                                        <p:tav tm="0">
                                          <p:val>
                                            <p:strVal val="#ppt_x"/>
                                          </p:val>
                                        </p:tav>
                                        <p:tav tm="100000">
                                          <p:val>
                                            <p:strVal val="#ppt_x"/>
                                          </p:val>
                                        </p:tav>
                                      </p:tavLst>
                                    </p:anim>
                                    <p:anim calcmode="lin" valueType="num">
                                      <p:cBhvr additive="base">
                                        <p:cTn dur="500" fill="hold" id="8"/>
                                        <p:tgtEl>
                                          <p:spTgt spid="1048616"/>
                                        </p:tgtEl>
                                        <p:attrNameLst>
                                          <p:attrName>ppt_y</p:attrName>
                                        </p:attrNameLst>
                                      </p:cBhvr>
                                      <p:tavLst>
                                        <p:tav tm="0">
                                          <p:val>
                                            <p:strVal val="1+#ppt_h/2"/>
                                          </p:val>
                                        </p:tav>
                                        <p:tav tm="100000">
                                          <p:val>
                                            <p:strVal val="#ppt_y"/>
                                          </p:val>
                                        </p:tav>
                                      </p:tavLst>
                                    </p:anim>
                                  </p:childTnLst>
                                </p:cTn>
                              </p:par>
                            </p:childTnLst>
                          </p:cTn>
                        </p:par>
                      </p:childTnLst>
                    </p:cTn>
                  </p:par>
                  <p:par>
                    <p:cTn fill="hold" id="9">
                      <p:stCondLst>
                        <p:cond delay="indefinite"/>
                      </p:stCondLst>
                      <p:childTnLst>
                        <p:par>
                          <p:cTn fill="hold" id="10">
                            <p:stCondLst>
                              <p:cond delay="0"/>
                            </p:stCondLst>
                            <p:childTnLst>
                              <p:par>
                                <p:cTn fill="hold" grpId="1" id="11" nodeType="clickEffect" presetClass="entr" presetID="18" presetSubtype="12">
                                  <p:stCondLst>
                                    <p:cond delay="0"/>
                                  </p:stCondLst>
                                  <p:childTnLst>
                                    <p:set>
                                      <p:cBhvr>
                                        <p:cTn dur="1" fill="hold" id="12">
                                          <p:stCondLst>
                                            <p:cond delay="0"/>
                                          </p:stCondLst>
                                        </p:cTn>
                                        <p:tgtEl>
                                          <p:spTgt spid="1048616"/>
                                        </p:tgtEl>
                                        <p:attrNameLst>
                                          <p:attrName>style.visibility</p:attrName>
                                        </p:attrNameLst>
                                      </p:cBhvr>
                                      <p:to>
                                        <p:strVal val="visible"/>
                                      </p:to>
                                    </p:set>
                                    <p:animEffect transition="in" filter="strips(downLeft)">
                                      <p:cBhvr>
                                        <p:cTn dur="500" id="13"/>
                                        <p:tgtEl>
                                          <p:spTgt spid="1048616"/>
                                        </p:tgtEl>
                                      </p:cBhvr>
                                    </p:animEffect>
                                  </p:childTnLst>
                                </p:cTn>
                              </p:par>
                            </p:childTnLst>
                          </p:cTn>
                        </p:par>
                      </p:childTnLst>
                    </p:cTn>
                  </p:par>
                  <p:par>
                    <p:cTn fill="hold" id="14">
                      <p:stCondLst>
                        <p:cond delay="indefinite"/>
                      </p:stCondLst>
                      <p:childTnLst>
                        <p:par>
                          <p:cTn fill="hold" id="15">
                            <p:stCondLst>
                              <p:cond delay="0"/>
                            </p:stCondLst>
                            <p:childTnLst>
                              <p:par>
                                <p:cTn fill="hold" id="16" nodeType="clickEffect" presetClass="entr" presetID="2" presetSubtype="4">
                                  <p:stCondLst>
                                    <p:cond delay="0"/>
                                  </p:stCondLst>
                                  <p:childTnLst>
                                    <p:set>
                                      <p:cBhvr>
                                        <p:cTn dur="1" fill="hold" id="17">
                                          <p:stCondLst>
                                            <p:cond delay="0"/>
                                          </p:stCondLst>
                                        </p:cTn>
                                        <p:tgtEl>
                                          <p:spTgt spid="2097161"/>
                                        </p:tgtEl>
                                        <p:attrNameLst>
                                          <p:attrName>style.visibility</p:attrName>
                                        </p:attrNameLst>
                                      </p:cBhvr>
                                      <p:to>
                                        <p:strVal val="visible"/>
                                      </p:to>
                                    </p:set>
                                    <p:anim calcmode="lin" valueType="num">
                                      <p:cBhvr additive="base">
                                        <p:cTn dur="500" fill="hold" id="18"/>
                                        <p:tgtEl>
                                          <p:spTgt spid="2097161"/>
                                        </p:tgtEl>
                                        <p:attrNameLst>
                                          <p:attrName>ppt_x</p:attrName>
                                        </p:attrNameLst>
                                      </p:cBhvr>
                                      <p:tavLst>
                                        <p:tav tm="0">
                                          <p:val>
                                            <p:strVal val="#ppt_x"/>
                                          </p:val>
                                        </p:tav>
                                        <p:tav tm="100000">
                                          <p:val>
                                            <p:strVal val="#ppt_x"/>
                                          </p:val>
                                        </p:tav>
                                      </p:tavLst>
                                    </p:anim>
                                    <p:anim calcmode="lin" valueType="num">
                                      <p:cBhvr additive="base">
                                        <p:cTn dur="500" fill="hold" id="19"/>
                                        <p:tgtEl>
                                          <p:spTgt spid="2097161"/>
                                        </p:tgtEl>
                                        <p:attrNameLst>
                                          <p:attrName>ppt_y</p:attrName>
                                        </p:attrNameLst>
                                      </p:cBhvr>
                                      <p:tavLst>
                                        <p:tav tm="0">
                                          <p:val>
                                            <p:strVal val="1+#ppt_h/2"/>
                                          </p:val>
                                        </p:tav>
                                        <p:tav tm="100000">
                                          <p:val>
                                            <p:strVal val="#ppt_y"/>
                                          </p:val>
                                        </p:tav>
                                      </p:tavLst>
                                    </p:anim>
                                  </p:childTnLst>
                                </p:cTn>
                              </p:par>
                            </p:childTnLst>
                          </p:cTn>
                        </p:par>
                      </p:childTnLst>
                    </p:cTn>
                  </p:par>
                  <p:par>
                    <p:cTn fill="hold" id="20">
                      <p:stCondLst>
                        <p:cond delay="indefinite"/>
                      </p:stCondLst>
                      <p:childTnLst>
                        <p:par>
                          <p:cTn fill="hold" id="21">
                            <p:stCondLst>
                              <p:cond delay="0"/>
                            </p:stCondLst>
                            <p:childTnLst>
                              <p:par>
                                <p:cTn fill="hold" id="22" nodeType="clickEffect" presetClass="entr" presetID="53" presetSubtype="16">
                                  <p:stCondLst>
                                    <p:cond delay="0"/>
                                  </p:stCondLst>
                                  <p:childTnLst>
                                    <p:set>
                                      <p:cBhvr>
                                        <p:cTn dur="1" fill="hold" id="23">
                                          <p:stCondLst>
                                            <p:cond delay="0"/>
                                          </p:stCondLst>
                                        </p:cTn>
                                        <p:tgtEl>
                                          <p:spTgt spid="2097162"/>
                                        </p:tgtEl>
                                        <p:attrNameLst>
                                          <p:attrName>style.visibility</p:attrName>
                                        </p:attrNameLst>
                                      </p:cBhvr>
                                      <p:to>
                                        <p:strVal val="visible"/>
                                      </p:to>
                                    </p:set>
                                    <p:anim calcmode="lin" valueType="num">
                                      <p:cBhvr>
                                        <p:cTn dur="500" fill="hold" id="24"/>
                                        <p:tgtEl>
                                          <p:spTgt spid="2097162"/>
                                        </p:tgtEl>
                                        <p:attrNameLst>
                                          <p:attrName>ppt_w</p:attrName>
                                        </p:attrNameLst>
                                      </p:cBhvr>
                                      <p:tavLst>
                                        <p:tav tm="0">
                                          <p:val>
                                            <p:fltVal val="0.0"/>
                                          </p:val>
                                        </p:tav>
                                        <p:tav tm="100000">
                                          <p:val>
                                            <p:strVal val="#ppt_w"/>
                                          </p:val>
                                        </p:tav>
                                      </p:tavLst>
                                    </p:anim>
                                    <p:anim calcmode="lin" valueType="num">
                                      <p:cBhvr>
                                        <p:cTn dur="500" fill="hold" id="25"/>
                                        <p:tgtEl>
                                          <p:spTgt spid="2097162"/>
                                        </p:tgtEl>
                                        <p:attrNameLst>
                                          <p:attrName>ppt_h</p:attrName>
                                        </p:attrNameLst>
                                      </p:cBhvr>
                                      <p:tavLst>
                                        <p:tav tm="0">
                                          <p:val>
                                            <p:fltVal val="0.0"/>
                                          </p:val>
                                        </p:tav>
                                        <p:tav tm="100000">
                                          <p:val>
                                            <p:strVal val="#ppt_h"/>
                                          </p:val>
                                        </p:tav>
                                      </p:tavLst>
                                    </p:anim>
                                    <p:animEffect transition="in" filter="fade">
                                      <p:cBhvr>
                                        <p:cTn dur="500" id="26"/>
                                        <p:tgtEl>
                                          <p:spTgt spid="2097162"/>
                                        </p:tgtEl>
                                      </p:cBhvr>
                                    </p:animEffect>
                                  </p:childTnLst>
                                </p:cTn>
                              </p:par>
                            </p:childTnLst>
                          </p:cTn>
                        </p:par>
                      </p:childTnLst>
                    </p:cTn>
                  </p:par>
                  <p:par>
                    <p:cTn fill="hold" id="27">
                      <p:stCondLst>
                        <p:cond delay="indefinite"/>
                      </p:stCondLst>
                      <p:childTnLst>
                        <p:par>
                          <p:cTn fill="hold" id="28">
                            <p:stCondLst>
                              <p:cond delay="0"/>
                            </p:stCondLst>
                            <p:childTnLst>
                              <p:par>
                                <p:cTn fill="hold" id="29" nodeType="clickEffect" presetClass="entr" presetID="22" presetSubtype="4">
                                  <p:stCondLst>
                                    <p:cond delay="0"/>
                                  </p:stCondLst>
                                  <p:childTnLst>
                                    <p:set>
                                      <p:cBhvr>
                                        <p:cTn dur="1" fill="hold" id="30">
                                          <p:stCondLst>
                                            <p:cond delay="0"/>
                                          </p:stCondLst>
                                        </p:cTn>
                                        <p:tgtEl>
                                          <p:spTgt spid="2097160"/>
                                        </p:tgtEl>
                                        <p:attrNameLst>
                                          <p:attrName>style.visibility</p:attrName>
                                        </p:attrNameLst>
                                      </p:cBhvr>
                                      <p:to>
                                        <p:strVal val="visible"/>
                                      </p:to>
                                    </p:set>
                                    <p:animEffect transition="in" filter="wipe(down)">
                                      <p:cBhvr>
                                        <p:cTn dur="500" id="31"/>
                                        <p:tgtEl>
                                          <p:spTgt spid="2097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16" grpId="0" animBg="1"/>
      <p:bldP spid="1048616"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9CCFF"/>
        </a:solidFill>
      </p:bgPr>
    </p:bg>
    <p:spTree>
      <p:nvGrpSpPr>
        <p:cNvPr id="47" name=""/>
        <p:cNvGrpSpPr/>
        <p:nvPr/>
      </p:nvGrpSpPr>
      <p:grpSpPr>
        <a:xfrm>
          <a:off x="0" y="0"/>
          <a:ext cx="0" cy="0"/>
          <a:chOff x="0" y="0"/>
          <a:chExt cx="0" cy="0"/>
        </a:xfrm>
      </p:grpSpPr>
      <p:sp>
        <p:nvSpPr>
          <p:cNvPr id="1048617" name="Title 1"/>
          <p:cNvSpPr>
            <a:spLocks noGrp="1"/>
          </p:cNvSpPr>
          <p:nvPr>
            <p:ph type="title"/>
          </p:nvPr>
        </p:nvSpPr>
        <p:spPr>
          <a:xfrm>
            <a:off x="1594305" y="223700"/>
            <a:ext cx="5105817" cy="999398"/>
          </a:xfrm>
          <a:prstGeom prst="rect"/>
        </p:spPr>
        <p:txBody>
          <a:bodyPr anchor="ctr" anchorCtr="1" bIns="182880" lIns="274320" rIns="274320" rtlCol="0" tIns="182880" vert="horz">
            <a:normAutofit/>
          </a:bodyPr>
          <a:lstStyle>
            <a:lvl1pPr algn="ctr" defTabSz="914400" eaLnBrk="1" hangingPunct="1" latinLnBrk="0" rtl="0">
              <a:lnSpc>
                <a:spcPct val="90000"/>
              </a:lnSpc>
              <a:buNone/>
              <a:defRPr baseline="0" cap="all" sz="3800" kern="1200" spc="200">
                <a:solidFill>
                  <a:srgbClr val="262626"/>
                </a:solidFill>
                <a:latin typeface="+mj-lt"/>
                <a:ea typeface="+mj-ea"/>
                <a:cs typeface="+mj-cs"/>
              </a:defRPr>
            </a:lvl1pPr>
          </a:lstStyle>
          <a:p>
            <a:r>
              <a:rPr altLang="en-US" lang="en-BD"/>
              <a:t>আকিদা</a:t>
            </a:r>
            <a:r>
              <a:rPr altLang="en-US" lang="en-US"/>
              <a:t> </a:t>
            </a:r>
            <a:r>
              <a:rPr altLang="en-US" lang="en-BD"/>
              <a:t>বিষয়ক</a:t>
            </a:r>
            <a:r>
              <a:rPr altLang="en-US" lang="en-US"/>
              <a:t> </a:t>
            </a:r>
            <a:r>
              <a:rPr altLang="en-US" lang="en-BD"/>
              <a:t>গ্রন্থ</a:t>
            </a:r>
            <a:endParaRPr lang=""/>
          </a:p>
        </p:txBody>
      </p:sp>
      <p:pic>
        <p:nvPicPr>
          <p:cNvPr id="2097163" name="Picture 2097158"/>
          <p:cNvPicPr>
            <a:picLocks/>
          </p:cNvPicPr>
          <p:nvPr/>
        </p:nvPicPr>
        <p:blipFill>
          <a:blip xmlns:r="http://schemas.openxmlformats.org/officeDocument/2006/relationships" r:embed="rId1"/>
          <a:stretch>
            <a:fillRect/>
          </a:stretch>
        </p:blipFill>
        <p:spPr>
          <a:xfrm rot="21599540">
            <a:off x="138545" y="1223098"/>
            <a:ext cx="8866910" cy="5286020"/>
          </a:xfrm>
          <a:prstGeom prst="rec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invX="0"/>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3" presetSubtype="10">
                                  <p:stCondLst>
                                    <p:cond delay="0"/>
                                  </p:stCondLst>
                                  <p:childTnLst>
                                    <p:set>
                                      <p:cBhvr>
                                        <p:cTn dur="1" fill="hold" id="6">
                                          <p:stCondLst>
                                            <p:cond delay="0"/>
                                          </p:stCondLst>
                                        </p:cTn>
                                        <p:tgtEl>
                                          <p:spTgt spid="1048617"/>
                                        </p:tgtEl>
                                        <p:attrNameLst>
                                          <p:attrName>style.visibility</p:attrName>
                                        </p:attrNameLst>
                                      </p:cBhvr>
                                      <p:to>
                                        <p:strVal val="visible"/>
                                      </p:to>
                                    </p:set>
                                    <p:animEffect transition="in" filter="blinds(horizontal)">
                                      <p:cBhvr>
                                        <p:cTn dur="500" id="7"/>
                                        <p:tgtEl>
                                          <p:spTgt spid="1048617"/>
                                        </p:tgtEl>
                                      </p:cBhvr>
                                    </p:animEffect>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9" presetSubtype="0">
                                  <p:stCondLst>
                                    <p:cond delay="0"/>
                                  </p:stCondLst>
                                  <p:childTnLst>
                                    <p:set>
                                      <p:cBhvr>
                                        <p:cTn dur="1" fill="hold" id="11">
                                          <p:stCondLst>
                                            <p:cond delay="0"/>
                                          </p:stCondLst>
                                        </p:cTn>
                                        <p:tgtEl>
                                          <p:spTgt spid="2097163"/>
                                        </p:tgtEl>
                                        <p:attrNameLst>
                                          <p:attrName>style.visibility</p:attrName>
                                        </p:attrNameLst>
                                      </p:cBhvr>
                                      <p:to>
                                        <p:strVal val="visible"/>
                                      </p:to>
                                    </p:set>
                                    <p:animEffect transition="in" filter="dissolve">
                                      <p:cBhvr>
                                        <p:cTn dur="500" id="12"/>
                                        <p:tgtEl>
                                          <p:spTgt spid="2097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9CCFF"/>
        </a:solidFill>
      </p:bgPr>
    </p:bg>
    <p:spTree>
      <p:nvGrpSpPr>
        <p:cNvPr id="48" name=""/>
        <p:cNvGrpSpPr/>
        <p:nvPr/>
      </p:nvGrpSpPr>
      <p:grpSpPr>
        <a:xfrm>
          <a:off x="0" y="0"/>
          <a:ext cx="0" cy="0"/>
          <a:chOff x="0" y="0"/>
          <a:chExt cx="0" cy="0"/>
        </a:xfrm>
      </p:grpSpPr>
      <p:sp>
        <p:nvSpPr>
          <p:cNvPr id="1048618" name="Title 1"/>
          <p:cNvSpPr>
            <a:spLocks noGrp="1"/>
          </p:cNvSpPr>
          <p:nvPr>
            <p:ph type="ctrTitle" idx="4294967295"/>
          </p:nvPr>
        </p:nvSpPr>
        <p:spPr>
          <a:xfrm>
            <a:off x="361949" y="893892"/>
            <a:ext cx="8420100" cy="1646238"/>
          </a:xfrm>
          <a:prstGeom prst="rect"/>
        </p:spPr>
        <p:txBody>
          <a:bodyPr anchor="ctr" anchorCtr="1" bIns="182880" lIns="274320" rIns="274320" rtlCol="0" tIns="182880" vert="horz">
            <a:normAutofit/>
          </a:bodyPr>
          <a:lstStyle>
            <a:lvl1pPr algn="ctr" defTabSz="914400" eaLnBrk="1" hangingPunct="1" latinLnBrk="0" rtl="0">
              <a:lnSpc>
                <a:spcPct val="90000"/>
              </a:lnSpc>
              <a:buNone/>
              <a:defRPr baseline="0" cap="all" sz="3800" kern="1200" spc="200">
                <a:solidFill>
                  <a:srgbClr val="262626"/>
                </a:solidFill>
                <a:latin typeface="+mj-lt"/>
                <a:ea typeface="+mj-ea"/>
                <a:cs typeface="+mj-cs"/>
              </a:defRPr>
            </a:lvl1pPr>
          </a:lstStyle>
          <a:p>
            <a:r>
              <a:rPr altLang="en-US" b="1" lang="en-BD">
                <a:solidFill>
                  <a:schemeClr val="accent3">
                    <a:lumMod val="50000"/>
                  </a:schemeClr>
                </a:solidFill>
              </a:rPr>
              <a:t>এই</a:t>
            </a:r>
            <a:r>
              <a:rPr altLang="en-US" b="1" lang="en-US">
                <a:solidFill>
                  <a:schemeClr val="accent3">
                    <a:lumMod val="50000"/>
                  </a:schemeClr>
                </a:solidFill>
              </a:rPr>
              <a:t> </a:t>
            </a:r>
            <a:r>
              <a:rPr altLang="en-US" b="1" lang="en-BD">
                <a:solidFill>
                  <a:schemeClr val="accent3">
                    <a:lumMod val="50000"/>
                  </a:schemeClr>
                </a:solidFill>
              </a:rPr>
              <a:t>পাঠ</a:t>
            </a:r>
            <a:r>
              <a:rPr altLang="en-US" b="1" lang="en-US">
                <a:solidFill>
                  <a:schemeClr val="accent3">
                    <a:lumMod val="50000"/>
                  </a:schemeClr>
                </a:solidFill>
              </a:rPr>
              <a:t> </a:t>
            </a:r>
            <a:r>
              <a:rPr altLang="en-US" b="1" lang="en-BD">
                <a:solidFill>
                  <a:schemeClr val="accent3">
                    <a:lumMod val="50000"/>
                  </a:schemeClr>
                </a:solidFill>
              </a:rPr>
              <a:t>শেষে</a:t>
            </a:r>
            <a:r>
              <a:rPr altLang="en-US" b="1" lang="en-US">
                <a:solidFill>
                  <a:schemeClr val="accent3">
                    <a:lumMod val="50000"/>
                  </a:schemeClr>
                </a:solidFill>
              </a:rPr>
              <a:t> </a:t>
            </a:r>
            <a:r>
              <a:rPr altLang="en-US" b="1" lang="en-BD">
                <a:solidFill>
                  <a:schemeClr val="accent3">
                    <a:lumMod val="50000"/>
                  </a:schemeClr>
                </a:solidFill>
              </a:rPr>
              <a:t>শিক্ষার্থীরা</a:t>
            </a:r>
            <a:r>
              <a:rPr altLang="en-US" b="1" lang="en-US">
                <a:solidFill>
                  <a:schemeClr val="accent3">
                    <a:lumMod val="50000"/>
                  </a:schemeClr>
                </a:solidFill>
              </a:rPr>
              <a:t>-------</a:t>
            </a:r>
            <a:endParaRPr b="1" lang="">
              <a:solidFill>
                <a:schemeClr val="accent3">
                  <a:lumMod val="50000"/>
                </a:schemeClr>
              </a:solidFill>
            </a:endParaRPr>
          </a:p>
        </p:txBody>
      </p:sp>
      <p:sp>
        <p:nvSpPr>
          <p:cNvPr id="1048619" name="Title 1"/>
          <p:cNvSpPr>
            <a:spLocks noGrp="1"/>
          </p:cNvSpPr>
          <p:nvPr>
            <p:ph type="ctrTitle" idx="4294967295"/>
          </p:nvPr>
        </p:nvSpPr>
        <p:spPr>
          <a:xfrm>
            <a:off x="361949" y="2766097"/>
            <a:ext cx="8521700" cy="2589260"/>
          </a:xfrm>
          <a:prstGeom prst="rect"/>
        </p:spPr>
        <p:txBody>
          <a:bodyPr anchor="ctr" anchorCtr="1" bIns="182880" lIns="274320" rIns="274320" rtlCol="0" tIns="182880" vert="horz">
            <a:normAutofit fontScale="90000"/>
          </a:bodyPr>
          <a:lstStyle>
            <a:lvl1pPr algn="ctr" defTabSz="914400" eaLnBrk="1" hangingPunct="1" latinLnBrk="0" rtl="0">
              <a:lnSpc>
                <a:spcPct val="90000"/>
              </a:lnSpc>
              <a:buNone/>
              <a:defRPr baseline="0" cap="all" sz="3800" kern="1200" spc="200">
                <a:solidFill>
                  <a:srgbClr val="262626"/>
                </a:solidFill>
                <a:latin typeface="+mj-lt"/>
                <a:ea typeface="+mj-ea"/>
                <a:cs typeface="+mj-cs"/>
              </a:defRPr>
            </a:lvl1pPr>
          </a:lstStyle>
          <a:p>
            <a:pPr algn="l"/>
            <a:br>
              <a:rPr sz="3200" lang=""/>
            </a:br>
            <a:r>
              <a:rPr sz="3200" lang=""/>
              <a:t>০১. আকিদার পরিচয় বলতে পারবে</a:t>
            </a:r>
            <a:br>
              <a:rPr sz="3200" lang=""/>
            </a:br>
            <a:r>
              <a:rPr sz="3200" lang=""/>
              <a:t>০২. উদ্দেশ্য ও আলোচ্য বিষয় বর্ণনা করতে পারবে</a:t>
            </a:r>
            <a:br>
              <a:rPr sz="3200" lang=""/>
            </a:br>
            <a:r>
              <a:rPr sz="3200" lang=""/>
              <a:t>০৩. ইসলামী আকিদার মূল উৎস আলোচনা করতে পারবে</a:t>
            </a:r>
            <a:br>
              <a:rPr sz="3200" lang=""/>
            </a:br>
            <a:r>
              <a:rPr sz="3200" lang=""/>
              <a:t>০৪. ইসলামী আকিদার গুরুত্ব বর্ণনা করতে </a:t>
            </a:r>
            <a:endParaRPr altLang="en-US" lang="zh-CN"/>
          </a:p>
        </p:txBody>
      </p:sp>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900">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5" presetSubtype="10">
                                  <p:stCondLst>
                                    <p:cond delay="0"/>
                                  </p:stCondLst>
                                  <p:childTnLst>
                                    <p:set>
                                      <p:cBhvr>
                                        <p:cTn dur="1" fill="hold" id="6">
                                          <p:stCondLst>
                                            <p:cond delay="0"/>
                                          </p:stCondLst>
                                        </p:cTn>
                                        <p:tgtEl>
                                          <p:spTgt spid="1048618"/>
                                        </p:tgtEl>
                                        <p:attrNameLst>
                                          <p:attrName>style.visibility</p:attrName>
                                        </p:attrNameLst>
                                      </p:cBhvr>
                                      <p:to>
                                        <p:strVal val="visible"/>
                                      </p:to>
                                    </p:set>
                                    <p:animEffect transition="in" filter="checkerboard(across)">
                                      <p:cBhvr>
                                        <p:cTn dur="500" id="7"/>
                                        <p:tgtEl>
                                          <p:spTgt spid="1048618"/>
                                        </p:tgtEl>
                                      </p:cBhvr>
                                    </p:animEffect>
                                  </p:childTnLst>
                                </p:cTn>
                              </p:par>
                            </p:childTnLst>
                          </p:cTn>
                        </p:par>
                      </p:childTnLst>
                    </p:cTn>
                  </p:par>
                  <p:par>
                    <p:cTn fill="hold" id="8">
                      <p:stCondLst>
                        <p:cond delay="indefinite"/>
                      </p:stCondLst>
                      <p:childTnLst>
                        <p:par>
                          <p:cTn fill="hold" id="9">
                            <p:stCondLst>
                              <p:cond delay="0"/>
                            </p:stCondLst>
                            <p:childTnLst>
                              <p:par>
                                <p:cTn fill="hold" grpId="0" id="10" nodeType="clickEffect" presetClass="entr" presetID="6" presetSubtype="16">
                                  <p:stCondLst>
                                    <p:cond delay="0"/>
                                  </p:stCondLst>
                                  <p:childTnLst>
                                    <p:set>
                                      <p:cBhvr>
                                        <p:cTn dur="1" fill="hold" id="11">
                                          <p:stCondLst>
                                            <p:cond delay="0"/>
                                          </p:stCondLst>
                                        </p:cTn>
                                        <p:tgtEl>
                                          <p:spTgt spid="1048619"/>
                                        </p:tgtEl>
                                        <p:attrNameLst>
                                          <p:attrName>style.visibility</p:attrName>
                                        </p:attrNameLst>
                                      </p:cBhvr>
                                      <p:to>
                                        <p:strVal val="visible"/>
                                      </p:to>
                                    </p:set>
                                    <p:animEffect transition="in" filter="circle(in)">
                                      <p:cBhvr>
                                        <p:cTn dur="2000" id="12"/>
                                        <p:tgtEl>
                                          <p:spTgt spid="10486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18" grpId="0" animBg="1"/>
      <p:bldP spid="10486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9CCFF"/>
        </a:solidFill>
      </p:bgPr>
    </p:bg>
    <p:spTree>
      <p:nvGrpSpPr>
        <p:cNvPr id="49" name=""/>
        <p:cNvGrpSpPr/>
        <p:nvPr/>
      </p:nvGrpSpPr>
      <p:grpSpPr>
        <a:xfrm>
          <a:off x="0" y="0"/>
          <a:ext cx="0" cy="0"/>
          <a:chOff x="0" y="0"/>
          <a:chExt cx="0" cy="0"/>
        </a:xfrm>
      </p:grpSpPr>
      <p:sp>
        <p:nvSpPr>
          <p:cNvPr id="1048620" name="Title 1"/>
          <p:cNvSpPr>
            <a:spLocks noGrp="1"/>
          </p:cNvSpPr>
          <p:nvPr>
            <p:ph type="title"/>
          </p:nvPr>
        </p:nvSpPr>
        <p:spPr>
          <a:xfrm>
            <a:off x="361949" y="65017"/>
            <a:ext cx="8420100" cy="1393626"/>
          </a:xfrm>
          <a:prstGeom prst="rect"/>
        </p:spPr>
        <p:txBody>
          <a:bodyPr anchor="ctr" anchorCtr="1" bIns="182880" lIns="274320" rIns="274320" rtlCol="0" tIns="182880" vert="horz">
            <a:normAutofit/>
          </a:bodyPr>
          <a:lstStyle>
            <a:lvl1pPr algn="ctr" defTabSz="914400" eaLnBrk="1" hangingPunct="1" latinLnBrk="0" rtl="0">
              <a:lnSpc>
                <a:spcPct val="90000"/>
              </a:lnSpc>
              <a:buNone/>
              <a:defRPr baseline="0" cap="all" sz="3800" kern="1200" spc="200">
                <a:solidFill>
                  <a:srgbClr val="262626"/>
                </a:solidFill>
                <a:latin typeface="+mj-lt"/>
                <a:ea typeface="+mj-ea"/>
                <a:cs typeface="+mj-cs"/>
              </a:defRPr>
            </a:lvl1pPr>
          </a:lstStyle>
          <a:p>
            <a:r>
              <a:rPr altLang="en-US" lang="en-BD"/>
              <a:t>আকিদার</a:t>
            </a:r>
            <a:r>
              <a:rPr altLang="en-US" lang="en-US"/>
              <a:t> </a:t>
            </a:r>
            <a:r>
              <a:rPr altLang="en-US" lang="en-BD"/>
              <a:t>শাব্দিক</a:t>
            </a:r>
            <a:r>
              <a:rPr altLang="en-US" lang="en-US"/>
              <a:t> অর্থ</a:t>
            </a:r>
            <a:endParaRPr lang=""/>
          </a:p>
        </p:txBody>
      </p:sp>
      <p:sp>
        <p:nvSpPr>
          <p:cNvPr id="1048621" name="Title 1"/>
          <p:cNvSpPr>
            <a:spLocks noGrp="1"/>
          </p:cNvSpPr>
          <p:nvPr>
            <p:ph type="ctrTitle" idx="4294967295"/>
          </p:nvPr>
        </p:nvSpPr>
        <p:spPr>
          <a:xfrm>
            <a:off x="0" y="1789113"/>
            <a:ext cx="8521700" cy="4441825"/>
          </a:xfrm>
          <a:prstGeom prst="rect"/>
        </p:spPr>
        <p:txBody>
          <a:bodyPr anchor="ctr" anchorCtr="1" bIns="182880" lIns="274320" rIns="274320" rtlCol="0" tIns="182880" vert="horz">
            <a:normAutofit/>
          </a:bodyPr>
          <a:lstStyle>
            <a:lvl1pPr algn="ctr" defTabSz="914400" eaLnBrk="1" hangingPunct="1" latinLnBrk="0" rtl="0">
              <a:lnSpc>
                <a:spcPct val="90000"/>
              </a:lnSpc>
              <a:buNone/>
              <a:defRPr baseline="0" cap="all" sz="3800" kern="1200" spc="200">
                <a:solidFill>
                  <a:srgbClr val="262626"/>
                </a:solidFill>
                <a:latin typeface="+mj-lt"/>
                <a:ea typeface="+mj-ea"/>
                <a:cs typeface="+mj-cs"/>
              </a:defRPr>
            </a:lvl1pPr>
          </a:lstStyle>
          <a:p>
            <a:pPr algn="l"/>
            <a:r>
              <a:rPr altLang="en-US" sz="3200" lang=""/>
              <a:t>শাব্দিক অর্থঃ عقيدة (আকিদাহ) বা (إعتقاد) ই’তিকাদ শব্দ দুটির মূল عقد (আক্দ) শব্দ হতে, যার অর্থ চুক্তি বা বন্ধন এবং তা অত্যন্ত শক্ত করে।</a:t>
            </a:r>
            <a:endParaRPr altLang="en-US" lang="zh-CN"/>
          </a:p>
        </p:txBody>
      </p:sp>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1400">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31" presetSubtype="0">
                                  <p:stCondLst>
                                    <p:cond delay="0"/>
                                  </p:stCondLst>
                                  <p:childTnLst>
                                    <p:set>
                                      <p:cBhvr>
                                        <p:cTn dur="1" fill="hold" id="6">
                                          <p:stCondLst>
                                            <p:cond delay="0"/>
                                          </p:stCondLst>
                                        </p:cTn>
                                        <p:tgtEl>
                                          <p:spTgt spid="1048620"/>
                                        </p:tgtEl>
                                        <p:attrNameLst>
                                          <p:attrName>style.visibility</p:attrName>
                                        </p:attrNameLst>
                                      </p:cBhvr>
                                      <p:to>
                                        <p:strVal val="visible"/>
                                      </p:to>
                                    </p:set>
                                    <p:anim calcmode="lin" valueType="num">
                                      <p:cBhvr>
                                        <p:cTn dur="1000" fill="hold" id="7"/>
                                        <p:tgtEl>
                                          <p:spTgt spid="1048620"/>
                                        </p:tgtEl>
                                        <p:attrNameLst>
                                          <p:attrName>ppt_w</p:attrName>
                                        </p:attrNameLst>
                                      </p:cBhvr>
                                      <p:tavLst>
                                        <p:tav tm="0">
                                          <p:val>
                                            <p:fltVal val="0.0"/>
                                          </p:val>
                                        </p:tav>
                                        <p:tav tm="100000">
                                          <p:val>
                                            <p:strVal val="#ppt_w"/>
                                          </p:val>
                                        </p:tav>
                                      </p:tavLst>
                                    </p:anim>
                                    <p:anim calcmode="lin" valueType="num">
                                      <p:cBhvr>
                                        <p:cTn dur="1000" fill="hold" id="8"/>
                                        <p:tgtEl>
                                          <p:spTgt spid="1048620"/>
                                        </p:tgtEl>
                                        <p:attrNameLst>
                                          <p:attrName>ppt_h</p:attrName>
                                        </p:attrNameLst>
                                      </p:cBhvr>
                                      <p:tavLst>
                                        <p:tav tm="0">
                                          <p:val>
                                            <p:fltVal val="0.0"/>
                                          </p:val>
                                        </p:tav>
                                        <p:tav tm="100000">
                                          <p:val>
                                            <p:strVal val="#ppt_h"/>
                                          </p:val>
                                        </p:tav>
                                      </p:tavLst>
                                    </p:anim>
                                    <p:anim calcmode="lin" valueType="num">
                                      <p:cBhvr>
                                        <p:cTn dur="1000" fill="hold" id="9"/>
                                        <p:tgtEl>
                                          <p:spTgt spid="1048620"/>
                                        </p:tgtEl>
                                        <p:attrNameLst>
                                          <p:attrName>style.rotation</p:attrName>
                                        </p:attrNameLst>
                                      </p:cBhvr>
                                      <p:tavLst>
                                        <p:tav tm="0">
                                          <p:val>
                                            <p:fltVal val="90.0"/>
                                          </p:val>
                                        </p:tav>
                                        <p:tav tm="100000">
                                          <p:val>
                                            <p:fltVal val="0.0"/>
                                          </p:val>
                                        </p:tav>
                                      </p:tavLst>
                                    </p:anim>
                                    <p:animEffect transition="in" filter="fade">
                                      <p:cBhvr>
                                        <p:cTn dur="1000" id="10"/>
                                        <p:tgtEl>
                                          <p:spTgt spid="1048620"/>
                                        </p:tgtEl>
                                      </p:cBhvr>
                                    </p:animEffect>
                                  </p:childTnLst>
                                </p:cTn>
                              </p:par>
                            </p:childTnLst>
                          </p:cTn>
                        </p:par>
                      </p:childTnLst>
                    </p:cTn>
                  </p:par>
                  <p:par>
                    <p:cTn fill="hold" id="11">
                      <p:stCondLst>
                        <p:cond delay="indefinite"/>
                      </p:stCondLst>
                      <p:childTnLst>
                        <p:par>
                          <p:cTn fill="hold" id="12">
                            <p:stCondLst>
                              <p:cond delay="0"/>
                            </p:stCondLst>
                            <p:childTnLst>
                              <p:par>
                                <p:cTn fill="hold" grpId="0" id="13" nodeType="clickEffect" presetClass="entr" presetID="31" presetSubtype="0">
                                  <p:stCondLst>
                                    <p:cond delay="0"/>
                                  </p:stCondLst>
                                  <p:childTnLst>
                                    <p:set>
                                      <p:cBhvr>
                                        <p:cTn dur="1" fill="hold" id="14">
                                          <p:stCondLst>
                                            <p:cond delay="0"/>
                                          </p:stCondLst>
                                        </p:cTn>
                                        <p:tgtEl>
                                          <p:spTgt spid="1048621"/>
                                        </p:tgtEl>
                                        <p:attrNameLst>
                                          <p:attrName>style.visibility</p:attrName>
                                        </p:attrNameLst>
                                      </p:cBhvr>
                                      <p:to>
                                        <p:strVal val="visible"/>
                                      </p:to>
                                    </p:set>
                                    <p:anim calcmode="lin" valueType="num">
                                      <p:cBhvr>
                                        <p:cTn dur="1000" fill="hold" id="15"/>
                                        <p:tgtEl>
                                          <p:spTgt spid="1048621"/>
                                        </p:tgtEl>
                                        <p:attrNameLst>
                                          <p:attrName>ppt_w</p:attrName>
                                        </p:attrNameLst>
                                      </p:cBhvr>
                                      <p:tavLst>
                                        <p:tav tm="0">
                                          <p:val>
                                            <p:fltVal val="0.0"/>
                                          </p:val>
                                        </p:tav>
                                        <p:tav tm="100000">
                                          <p:val>
                                            <p:strVal val="#ppt_w"/>
                                          </p:val>
                                        </p:tav>
                                      </p:tavLst>
                                    </p:anim>
                                    <p:anim calcmode="lin" valueType="num">
                                      <p:cBhvr>
                                        <p:cTn dur="1000" fill="hold" id="16"/>
                                        <p:tgtEl>
                                          <p:spTgt spid="1048621"/>
                                        </p:tgtEl>
                                        <p:attrNameLst>
                                          <p:attrName>ppt_h</p:attrName>
                                        </p:attrNameLst>
                                      </p:cBhvr>
                                      <p:tavLst>
                                        <p:tav tm="0">
                                          <p:val>
                                            <p:fltVal val="0.0"/>
                                          </p:val>
                                        </p:tav>
                                        <p:tav tm="100000">
                                          <p:val>
                                            <p:strVal val="#ppt_h"/>
                                          </p:val>
                                        </p:tav>
                                      </p:tavLst>
                                    </p:anim>
                                    <p:anim calcmode="lin" valueType="num">
                                      <p:cBhvr>
                                        <p:cTn dur="1000" fill="hold" id="17"/>
                                        <p:tgtEl>
                                          <p:spTgt spid="1048621"/>
                                        </p:tgtEl>
                                        <p:attrNameLst>
                                          <p:attrName>style.rotation</p:attrName>
                                        </p:attrNameLst>
                                      </p:cBhvr>
                                      <p:tavLst>
                                        <p:tav tm="0">
                                          <p:val>
                                            <p:fltVal val="90.0"/>
                                          </p:val>
                                        </p:tav>
                                        <p:tav tm="100000">
                                          <p:val>
                                            <p:fltVal val="0.0"/>
                                          </p:val>
                                        </p:tav>
                                      </p:tavLst>
                                    </p:anim>
                                    <p:animEffect transition="in" filter="fade">
                                      <p:cBhvr>
                                        <p:cTn dur="1000" id="18"/>
                                        <p:tgtEl>
                                          <p:spTgt spid="10486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20" grpId="0" animBg="1"/>
      <p:bldP spid="10486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9CCFF"/>
        </a:solidFill>
      </p:bgPr>
    </p:bg>
    <p:spTree>
      <p:nvGrpSpPr>
        <p:cNvPr id="50" name=""/>
        <p:cNvGrpSpPr/>
        <p:nvPr/>
      </p:nvGrpSpPr>
      <p:grpSpPr>
        <a:xfrm>
          <a:off x="0" y="0"/>
          <a:ext cx="0" cy="0"/>
          <a:chOff x="0" y="0"/>
          <a:chExt cx="0" cy="0"/>
        </a:xfrm>
      </p:grpSpPr>
      <p:sp>
        <p:nvSpPr>
          <p:cNvPr id="1048622" name="Title 1"/>
          <p:cNvSpPr>
            <a:spLocks noGrp="1"/>
          </p:cNvSpPr>
          <p:nvPr>
            <p:ph type="title"/>
          </p:nvPr>
        </p:nvSpPr>
        <p:spPr>
          <a:xfrm>
            <a:off x="361949" y="137238"/>
            <a:ext cx="8420100" cy="1393626"/>
          </a:xfrm>
          <a:prstGeom prst="rect"/>
        </p:spPr>
        <p:txBody>
          <a:bodyPr anchor="ctr" anchorCtr="1" bIns="182880" lIns="274320" rIns="274320" rtlCol="0" tIns="182880" vert="horz">
            <a:normAutofit/>
          </a:bodyPr>
          <a:lstStyle>
            <a:lvl1pPr algn="ctr" defTabSz="914400" eaLnBrk="1" hangingPunct="1" latinLnBrk="0" rtl="0">
              <a:lnSpc>
                <a:spcPct val="90000"/>
              </a:lnSpc>
              <a:buNone/>
              <a:defRPr baseline="0" cap="all" sz="3800" kern="1200" spc="200">
                <a:solidFill>
                  <a:srgbClr val="262626"/>
                </a:solidFill>
                <a:latin typeface="+mj-lt"/>
                <a:ea typeface="+mj-ea"/>
                <a:cs typeface="+mj-cs"/>
              </a:defRPr>
            </a:lvl1pPr>
          </a:lstStyle>
          <a:p>
            <a:r>
              <a:rPr altLang="en-US" lang="en-BD"/>
              <a:t>আকিদার</a:t>
            </a:r>
            <a:r>
              <a:rPr altLang="en-US" lang="en-US"/>
              <a:t> </a:t>
            </a:r>
            <a:r>
              <a:rPr altLang="en-US" lang="en-BD"/>
              <a:t>পারিভাষিক</a:t>
            </a:r>
            <a:r>
              <a:rPr altLang="en-US" lang="en-US"/>
              <a:t> অর্থ</a:t>
            </a:r>
            <a:endParaRPr lang=""/>
          </a:p>
        </p:txBody>
      </p:sp>
      <p:sp>
        <p:nvSpPr>
          <p:cNvPr id="1048623" name="Title 1"/>
          <p:cNvSpPr>
            <a:spLocks noGrp="1"/>
          </p:cNvSpPr>
          <p:nvPr>
            <p:ph type="title"/>
          </p:nvPr>
        </p:nvSpPr>
        <p:spPr>
          <a:xfrm>
            <a:off x="240531" y="1793564"/>
            <a:ext cx="8541518" cy="4399499"/>
          </a:xfrm>
          <a:prstGeom prst="rect"/>
        </p:spPr>
        <p:txBody>
          <a:bodyPr anchor="ctr" anchorCtr="1" bIns="182880" lIns="274320" rIns="274320" rtlCol="0" tIns="182880" vert="horz">
            <a:noAutofit/>
          </a:bodyPr>
          <a:lstStyle>
            <a:lvl1pPr algn="ctr" defTabSz="914400" eaLnBrk="1" hangingPunct="1" latinLnBrk="0" rtl="0">
              <a:lnSpc>
                <a:spcPct val="90000"/>
              </a:lnSpc>
              <a:buNone/>
              <a:defRPr baseline="0" cap="all" sz="3800" kern="1200" spc="200">
                <a:solidFill>
                  <a:srgbClr val="262626"/>
                </a:solidFill>
                <a:latin typeface="+mj-lt"/>
                <a:ea typeface="+mj-ea"/>
                <a:cs typeface="+mj-cs"/>
              </a:defRPr>
            </a:lvl1pPr>
          </a:lstStyle>
          <a:p>
            <a:r>
              <a:rPr sz="2400" lang=""/>
              <a:t>আকিদা শব্দের অর্থ বিশ্বাস, আর আকাইদ (আকিদা র বহুবচন) অর্থ বিশ্বাস মালা। ইসলামের মৌলিক বিষয়গুলোর (আল্লাহ তায়ালা, নবি রাসুল, ফেরেসতা, আসমানি কিতাব, পরকাল, জান্নাত জাহান্নাম) প্রতি দৃঢ বিশ্বাসকে আকাইদ বলা হয়।</a:t>
            </a:r>
            <a:br>
              <a:rPr sz="2400" lang=""/>
            </a:br>
            <a:r>
              <a:rPr sz="2400" lang=""/>
              <a:t>ইমান শব্দের অর্থও বিশ্বাস। ইসলামি শরিয়তের যাবতীয় বিধি বিধান অন্তরে বিশ্বাস করা, মুখে স্বীকার এবং সে অনুযায়ী আমল করাকে ইমান বলে।</a:t>
            </a:r>
            <a:br>
              <a:rPr sz="2400" lang=""/>
            </a:br>
            <a:r>
              <a:rPr sz="2400" lang=""/>
              <a:t>. আকিদা হচ্ছে মৌলিক বিষয় গুলোকে বিশ্বাস করতে হবে। আর ইমান হচ্ছে মুখে ও অন্তরে বিশ্বাসের সাথে সাথে আমলও করতে হবে।</a:t>
            </a:r>
            <a:endParaRPr sz="2400" lang=""/>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invX="0"/>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1048622"/>
                                        </p:tgtEl>
                                        <p:attrNameLst>
                                          <p:attrName>style.visibility</p:attrName>
                                        </p:attrNameLst>
                                      </p:cBhvr>
                                      <p:to>
                                        <p:strVal val="visible"/>
                                      </p:to>
                                    </p:set>
                                    <p:animEffect transition="in" filter="randombar(horizontal)">
                                      <p:cBhvr>
                                        <p:cTn dur="500" id="7"/>
                                        <p:tgtEl>
                                          <p:spTgt spid="1048622"/>
                                        </p:tgtEl>
                                      </p:cBhvr>
                                    </p:animEffect>
                                  </p:childTnLst>
                                </p:cTn>
                              </p:par>
                            </p:childTnLst>
                          </p:cTn>
                        </p:par>
                      </p:childTnLst>
                    </p:cTn>
                  </p:par>
                  <p:par>
                    <p:cTn fill="hold" id="8">
                      <p:stCondLst>
                        <p:cond delay="indefinite"/>
                      </p:stCondLst>
                      <p:childTnLst>
                        <p:par>
                          <p:cTn fill="hold" id="9">
                            <p:stCondLst>
                              <p:cond delay="0"/>
                            </p:stCondLst>
                            <p:childTnLst>
                              <p:par>
                                <p:cTn fill="hold" grpId="0" id="10" nodeType="clickEffect" presetClass="entr" presetID="45" presetSubtype="0">
                                  <p:stCondLst>
                                    <p:cond delay="0"/>
                                  </p:stCondLst>
                                  <p:childTnLst>
                                    <p:set>
                                      <p:cBhvr>
                                        <p:cTn dur="1" fill="hold" id="11">
                                          <p:stCondLst>
                                            <p:cond delay="0"/>
                                          </p:stCondLst>
                                        </p:cTn>
                                        <p:tgtEl>
                                          <p:spTgt spid="1048623"/>
                                        </p:tgtEl>
                                        <p:attrNameLst>
                                          <p:attrName>style.visibility</p:attrName>
                                        </p:attrNameLst>
                                      </p:cBhvr>
                                      <p:to>
                                        <p:strVal val="visible"/>
                                      </p:to>
                                    </p:set>
                                    <p:animEffect transition="in" filter="fade">
                                      <p:cBhvr>
                                        <p:cTn dur="2000" id="12"/>
                                        <p:tgtEl>
                                          <p:spTgt spid="1048623"/>
                                        </p:tgtEl>
                                      </p:cBhvr>
                                    </p:animEffect>
                                    <p:anim calcmode="lin" valueType="num">
                                      <p:cBhvr>
                                        <p:cTn dur="2000" fill="hold" id="13"/>
                                        <p:tgtEl>
                                          <p:spTgt spid="1048623"/>
                                        </p:tgtEl>
                                        <p:attrNameLst>
                                          <p:attrName>ppt_w</p:attrName>
                                        </p:attrNameLst>
                                      </p:cBhvr>
                                      <p:tavLst>
                                        <p:tav fmla="#ppt_w*sin(2.5*pi*$)" tm="0">
                                          <p:val>
                                            <p:fltVal val="0.0"/>
                                          </p:val>
                                        </p:tav>
                                        <p:tav tm="100000">
                                          <p:val>
                                            <p:fltVal val="1.0"/>
                                          </p:val>
                                        </p:tav>
                                      </p:tavLst>
                                    </p:anim>
                                    <p:anim calcmode="lin" valueType="num">
                                      <p:cBhvr>
                                        <p:cTn dur="2000" fill="hold" id="14"/>
                                        <p:tgtEl>
                                          <p:spTgt spid="104862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22" grpId="0" animBg="1"/>
      <p:bldP spid="10486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9CCFF"/>
        </a:solidFill>
      </p:bgPr>
    </p:bg>
    <p:spTree>
      <p:nvGrpSpPr>
        <p:cNvPr id="51" name=""/>
        <p:cNvGrpSpPr/>
        <p:nvPr/>
      </p:nvGrpSpPr>
      <p:grpSpPr>
        <a:xfrm>
          <a:off x="0" y="0"/>
          <a:ext cx="0" cy="0"/>
          <a:chOff x="0" y="0"/>
          <a:chExt cx="0" cy="0"/>
        </a:xfrm>
      </p:grpSpPr>
      <p:sp>
        <p:nvSpPr>
          <p:cNvPr id="1048624" name="Title 1"/>
          <p:cNvSpPr>
            <a:spLocks noGrp="1"/>
          </p:cNvSpPr>
          <p:nvPr>
            <p:ph type="ctrTitle"/>
          </p:nvPr>
        </p:nvSpPr>
        <p:spPr>
          <a:xfrm rot="21589034">
            <a:off x="368415" y="1901984"/>
            <a:ext cx="8394124" cy="4068214"/>
          </a:xfrm>
          <a:prstGeom prst="rect"/>
        </p:spPr>
        <p:txBody>
          <a:bodyPr anchor="ctr" anchorCtr="1" bIns="182880" lIns="274320" rIns="274320" rtlCol="0" tIns="182880" vert="horz">
            <a:normAutofit/>
          </a:bodyPr>
          <a:lstStyle>
            <a:lvl1pPr algn="ctr" defTabSz="914400" eaLnBrk="1" hangingPunct="1" latinLnBrk="0" rtl="0">
              <a:lnSpc>
                <a:spcPct val="90000"/>
              </a:lnSpc>
              <a:buNone/>
              <a:defRPr baseline="0" cap="all" sz="3800" kern="1200" spc="200">
                <a:solidFill>
                  <a:srgbClr val="262626"/>
                </a:solidFill>
                <a:latin typeface="+mj-lt"/>
                <a:ea typeface="+mj-ea"/>
                <a:cs typeface="+mj-cs"/>
              </a:defRPr>
            </a:lvl1pPr>
          </a:lstStyle>
          <a:p>
            <a:br/>
            <a:r>
              <a:t>ইসলামী আকীদার একমাত্র উৎস হচ্ছে ওহী। ইসলামী বিশ্বাস অনুসারে দু প্রকারের ওহী প্রেরিত হয়েছে : কিতাব (কুরআন) ও সুন্নাত (হাদীস)।</a:t>
            </a:r>
            <a:endParaRPr altLang="en-US" lang="zh-CN"/>
          </a:p>
        </p:txBody>
      </p:sp>
      <p:sp>
        <p:nvSpPr>
          <p:cNvPr id="1048625" name="Title 1"/>
          <p:cNvSpPr>
            <a:spLocks noGrp="1"/>
          </p:cNvSpPr>
          <p:nvPr>
            <p:ph type="title"/>
          </p:nvPr>
        </p:nvSpPr>
        <p:spPr>
          <a:xfrm>
            <a:off x="361949" y="137238"/>
            <a:ext cx="8420100" cy="1169423"/>
          </a:xfrm>
          <a:prstGeom prst="rect"/>
        </p:spPr>
        <p:txBody>
          <a:bodyPr anchor="ctr" anchorCtr="1" bIns="182880" lIns="274320" rIns="274320" rtlCol="0" tIns="182880" vert="horz">
            <a:normAutofit/>
          </a:bodyPr>
          <a:lstStyle>
            <a:lvl1pPr algn="ctr" defTabSz="914400" eaLnBrk="1" hangingPunct="1" latinLnBrk="0" rtl="0">
              <a:lnSpc>
                <a:spcPct val="90000"/>
              </a:lnSpc>
              <a:buNone/>
              <a:defRPr baseline="0" cap="all" sz="3800" kern="1200" spc="200">
                <a:solidFill>
                  <a:srgbClr val="262626"/>
                </a:solidFill>
                <a:latin typeface="+mj-lt"/>
                <a:ea typeface="+mj-ea"/>
                <a:cs typeface="+mj-cs"/>
              </a:defRPr>
            </a:lvl1pPr>
          </a:lstStyle>
          <a:p>
            <a:r>
              <a:rPr altLang="en-US" lang="en-BD"/>
              <a:t>ইসলামী</a:t>
            </a:r>
            <a:r>
              <a:rPr altLang="en-US" lang="en-US"/>
              <a:t> </a:t>
            </a:r>
            <a:r>
              <a:rPr altLang="en-US" lang="en-BD"/>
              <a:t>আকীদার</a:t>
            </a:r>
            <a:r>
              <a:rPr altLang="en-US" lang="en-US"/>
              <a:t> </a:t>
            </a:r>
            <a:r>
              <a:rPr altLang="en-US" lang="en-BD"/>
              <a:t>উৎস</a:t>
            </a:r>
            <a:endParaRPr lang=""/>
          </a:p>
        </p:txBody>
      </p:sp>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slow" p14:dur="1250">
        <p14:switch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1048624"/>
                                        </p:tgtEl>
                                        <p:attrNameLst>
                                          <p:attrName>style.visibility</p:attrName>
                                        </p:attrNameLst>
                                      </p:cBhvr>
                                      <p:to>
                                        <p:strVal val="visible"/>
                                      </p:to>
                                    </p:set>
                                    <p:animEffect transition="in" filter="fade">
                                      <p:cBhvr>
                                        <p:cTn dur="500" id="7"/>
                                        <p:tgtEl>
                                          <p:spTgt spid="10486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24" grpId="0" animBg="1"/>
    </p:bld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algn="ctr" blurRad="55880" dir="5400000" dist="15240" rotWithShape="0">
              <a:srgbClr val="000000">
                <a:alpha val="45000"/>
              </a:srgbClr>
            </a:outerShdw>
          </a:effectLst>
          <a:scene3d>
            <a:camera prst="orthographicFront">
              <a:rot lat="0" lon="0" rev="0"/>
            </a:camera>
            <a:lightRig dir="tl" rig="brightRoom"/>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Override1.xml><?xml version="1.0" encoding="utf-8"?>
<a:themeOverride xmlns:a="http://schemas.openxmlformats.org/drawingml/2006/main">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algn="ctr" blurRad="55880" dir="5400000" dist="15240" rotWithShape="0">
            <a:srgbClr val="000000">
              <a:alpha val="45000"/>
            </a:srgbClr>
          </a:outerShdw>
        </a:effectLst>
        <a:scene3d>
          <a:camera prst="orthographicFront">
            <a:rot lat="0" lon="0" rev="0"/>
          </a:camera>
          <a:lightRig dir="tl" rig="brightRoom"/>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Overrid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PowerPoint Presentation</dc:title>
  <dc:creator>JKM-LX1</dc:creator>
  <cp:lastModifiedBy>8801720472221</cp:lastModifiedBy>
  <dcterms:created xsi:type="dcterms:W3CDTF">2021-08-27T18:17:10Z</dcterms:created>
  <dcterms:modified xsi:type="dcterms:W3CDTF">2021-09-17T12:03:20Z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1e21186e9f134e0895357bd50af56612</vt:lpwstr>
  </property>
</Properties>
</file>