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71" r:id="rId7"/>
    <p:sldId id="263" r:id="rId8"/>
    <p:sldId id="272" r:id="rId9"/>
    <p:sldId id="270" r:id="rId10"/>
    <p:sldId id="265" r:id="rId11"/>
    <p:sldId id="276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6DE98-36F8-41CF-91CD-0DB034C104E4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24E35-C56D-41BD-9DC3-F76DF9D4B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340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24E35-C56D-41BD-9DC3-F76DF9D4B4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652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icture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3962400"/>
            <a:ext cx="7086600" cy="2895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ArchDownPour">
              <a:avLst/>
            </a:prstTxWarp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 কে শুভেচ্ছা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04800" y="127337"/>
            <a:ext cx="94488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2057400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নিরাপদ অর্থ কী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28600" y="3105835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নিরাপদ ব্যবহারের সুবিধাগুলো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কী কী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28600" y="51054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তথ্য অধিকার আইন বলতে কী বুঝো </a:t>
            </a:r>
            <a:endParaRPr lang="en-US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84582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tx1"/>
                </a:solidFill>
              </a:rPr>
              <a:t>নিরাপত্তার অদৃশ্য দেয়াল( ফায়ারওয়াল) অন্যের তথ্য দেখা হ্যাক করা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971800"/>
            <a:ext cx="84582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tx1"/>
                </a:solidFill>
              </a:rPr>
              <a:t>পরীক্ষর ফলাফল, মোবইল ব্যাংককিং, টেলিমেডিসীন ও তথ্য আদান- প্রদান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343400"/>
            <a:ext cx="8382000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tx1"/>
                </a:solidFill>
              </a:rPr>
              <a:t>তথ্য ও যোগাযোগ প্রযুক্তিতে নিজের ইচ্ছা অনুযায়ী যে তথ্য সমাজের জন্য কাম্য নয়, অথবা বাঁধা আছে তাই তথ্য অধিকার আইন।                       ( উদাহারনঃজিলার্ডের মাথা বদলে বিজ্ঞানী সত্যেন বোসের  মাথা বসিয়ে দেওয়া)  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1143000" y="304800"/>
            <a:ext cx="7239000" cy="914400"/>
          </a:xfrm>
          <a:prstGeom prst="doubleWav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প্রশ্ন উত্তর মিলাও তোমাদের খাতায় লিখ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1600200" y="685800"/>
            <a:ext cx="6172200" cy="1905000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বাড়ির কাজ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657600"/>
            <a:ext cx="708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কি ভাবে ডকুমেন্ট রক্ষা করা যায় লিখ। </a:t>
            </a:r>
            <a:endParaRPr lang="en-US" sz="28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0" y="0"/>
            <a:ext cx="9372600" cy="6858000"/>
          </a:xfrm>
          <a:prstGeom prst="star32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/>
              <a:t>ধন্যবাদ</a:t>
            </a:r>
            <a:endParaRPr lang="en-US" sz="96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76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2971800"/>
            <a:ext cx="4953000" cy="35052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আফরাইম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মিছরী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বাবলূ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ডিমলা,নীলফামারী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9200" y="3048000"/>
            <a:ext cx="4114800" cy="34290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৮ম</a:t>
            </a: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৩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২০/১০/২০১৩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533400"/>
            <a:ext cx="6781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>
                  <a:solidFill>
                    <a:srgbClr val="FF0000"/>
                  </a:solidFill>
                </a:ln>
                <a:noFill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n>
                <a:solidFill>
                  <a:srgbClr val="FF0000"/>
                </a:solidFill>
              </a:ln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447800"/>
            <a:ext cx="1524000" cy="1371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24600"/>
            <a:ext cx="9144000" cy="457200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 গুলো দেখে কি মনে হয়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432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 অনিরাপদ বিদ্যুৎ  সংযোগ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7867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 নিরাপদ ব্যবহার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Documents and Settings\ACER\Desktop\Ibrahim\Computer Lab photos 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00400"/>
            <a:ext cx="3733800" cy="25908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648200" y="2743200"/>
            <a:ext cx="396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 নিরাপদ সংযোগ</a:t>
            </a:r>
            <a:endParaRPr lang="en-US" sz="2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57150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নিরাপদ বিদ্যুৎ  সংযোগ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Documents and Settings\ACER\Desktop\almamun\2271647729_351096429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200400"/>
            <a:ext cx="3733800" cy="2590800"/>
          </a:xfrm>
          <a:prstGeom prst="rect">
            <a:avLst/>
          </a:prstGeom>
          <a:noFill/>
        </p:spPr>
      </p:pic>
      <p:pic>
        <p:nvPicPr>
          <p:cNvPr id="1030" name="Picture 6" descr="C:\Documents and Settings\ACER\Desktop\almamun\article-new-ehow-images-a04-f7-f1-much-electricity-does-computer-use-800x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28600"/>
            <a:ext cx="3911600" cy="2438400"/>
          </a:xfrm>
          <a:prstGeom prst="rect">
            <a:avLst/>
          </a:prstGeom>
          <a:noFill/>
        </p:spPr>
      </p:pic>
      <p:pic>
        <p:nvPicPr>
          <p:cNvPr id="1031" name="Picture 7" descr="C:\Documents and Settings\ACER\Desktop\almamun\electricit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228600"/>
            <a:ext cx="3581400" cy="24384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914400"/>
            <a:ext cx="57912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362200"/>
            <a:ext cx="8686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নিরাপদ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 নৈতিক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ব্যবহার</a:t>
            </a:r>
            <a:endParaRPr lang="bn-BD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8600"/>
            <a:ext cx="5105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bn-BD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86756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নিরাপদ ব্যবহারের সুবিধাগুলো বর্ননা করতে পারেব।     </a:t>
            </a: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28600" y="1600200"/>
            <a:ext cx="8686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নিরাপদ অর্থ কী বলতে পারবে।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1910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তথ্য অধিকার আইন ব্যাখ্যা করতে পারবে।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CER\Desktop\almamun\how-to-clean-a-computer-moni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4191000" cy="3048000"/>
          </a:xfrm>
          <a:prstGeom prst="rect">
            <a:avLst/>
          </a:prstGeom>
          <a:noFill/>
        </p:spPr>
      </p:pic>
      <p:pic>
        <p:nvPicPr>
          <p:cNvPr id="2052" name="Picture 4" descr="C:\Documents and Settings\ACER\Desktop\almamun\cleanin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925" y="2971800"/>
            <a:ext cx="4791075" cy="31813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10618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সি আর ডি মনিটর নিরাপদ পরিস্কার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610618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এল সি ডি মনিটর নিরাপদ পরিস্কার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1" name="Picture 3" descr="C:\Documents and Settings\ACER\Desktop\almamun\_Bq8_BkwBGk___KGrHqUH_CEEumu4CURoBL_l_YqKIg__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0"/>
            <a:ext cx="40386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76200"/>
            <a:ext cx="70104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 দেখে চিন্তা কর 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Documents and Settings\ACER\Desktop\Ibrahim\ictblo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990600"/>
            <a:ext cx="3886200" cy="2362200"/>
          </a:xfrm>
          <a:prstGeom prst="rect">
            <a:avLst/>
          </a:prstGeom>
          <a:noFill/>
        </p:spPr>
      </p:pic>
      <p:pic>
        <p:nvPicPr>
          <p:cNvPr id="9" name="Picture 8" descr="monitoring-and-troubleshooting-internet-connectiv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81400"/>
            <a:ext cx="4114800" cy="2209800"/>
          </a:xfrm>
          <a:prstGeom prst="roundRect">
            <a:avLst>
              <a:gd name="adj" fmla="val 4167"/>
            </a:avLst>
          </a:prstGeom>
          <a:noFill/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4" name="Picture 2" descr="C:\Documents and Settings\ACER\Desktop\Ibrahim\stock-photo-teacher-and-children-learning-to-use-computer-620836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90600"/>
            <a:ext cx="4114800" cy="2362200"/>
          </a:xfrm>
          <a:prstGeom prst="rect">
            <a:avLst/>
          </a:prstGeom>
          <a:noFill/>
        </p:spPr>
      </p:pic>
      <p:pic>
        <p:nvPicPr>
          <p:cNvPr id="3075" name="Picture 3" descr="C:\Documents and Settings\ACER\Desktop\Ibrahim\RPS_certificates_12411955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81400"/>
            <a:ext cx="3962400" cy="22691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38400" y="60198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নিরাপদ অর্থ কী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09600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 দেখে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মিলাও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1371600"/>
            <a:ext cx="2514600" cy="2971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6600" y="1447800"/>
            <a:ext cx="2514600" cy="2971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4600" y="1524000"/>
            <a:ext cx="2514600" cy="2971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52578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নিরাপদ ব্যবহারের সুবিধাগুলো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কী কী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38400" y="5334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 দেখে 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 বল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28600" y="1752600"/>
            <a:ext cx="2743200" cy="228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76600" y="1752600"/>
            <a:ext cx="2743200" cy="228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72200" y="1752600"/>
            <a:ext cx="2743200" cy="228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" y="53340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 তথ্য অধিকার আইন বলতে কী বুঝো </a:t>
            </a:r>
            <a:endParaRPr lang="en-US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818</TotalTime>
  <Words>244</Words>
  <Application>Microsoft Office PowerPoint</Application>
  <PresentationFormat>On-screen Show (4:3)</PresentationFormat>
  <Paragraphs>43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DHS</cp:lastModifiedBy>
  <cp:revision>201</cp:revision>
  <dcterms:created xsi:type="dcterms:W3CDTF">2006-08-16T00:00:00Z</dcterms:created>
  <dcterms:modified xsi:type="dcterms:W3CDTF">2021-06-27T04:28:29Z</dcterms:modified>
</cp:coreProperties>
</file>