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6" r:id="rId5"/>
    <p:sldId id="269" r:id="rId6"/>
    <p:sldId id="260" r:id="rId7"/>
    <p:sldId id="268" r:id="rId8"/>
    <p:sldId id="277" r:id="rId9"/>
    <p:sldId id="271" r:id="rId10"/>
    <p:sldId id="272" r:id="rId11"/>
    <p:sldId id="265" r:id="rId12"/>
    <p:sldId id="270" r:id="rId13"/>
    <p:sldId id="264" r:id="rId14"/>
    <p:sldId id="274" r:id="rId15"/>
    <p:sldId id="273" r:id="rId16"/>
    <p:sldId id="275" r:id="rId17"/>
    <p:sldId id="266" r:id="rId18"/>
    <p:sldId id="263" r:id="rId19"/>
    <p:sldId id="267" r:id="rId20"/>
    <p:sldId id="262" r:id="rId21"/>
    <p:sldId id="261" r:id="rId22"/>
  </p:sldIdLst>
  <p:sldSz cx="10799763" cy="6119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3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2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0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4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799763" cy="6119813"/>
          </a:xfrm>
          <a:prstGeom prst="frame">
            <a:avLst>
              <a:gd name="adj1" fmla="val 247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747" y="5720985"/>
            <a:ext cx="1458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gi" panose="04040504061007020D02" pitchFamily="82" charset="0"/>
              </a:rPr>
              <a:t>Nahidal Arjin</a:t>
            </a:r>
            <a:endParaRPr lang="en-GB" sz="1200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9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8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7EF9-00C7-4B9A-84F7-75C79678D795}" type="datetimeFigureOut">
              <a:rPr lang="en-GB" smtClean="0"/>
              <a:t>18/09/2021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D1A6-89D5-47B1-BC36-C57BAD2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74" y="537283"/>
            <a:ext cx="4610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শাপলা - উইকিপিডিয়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81" y="776614"/>
            <a:ext cx="5398717" cy="432147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h="127000" prst="relaxedInset"/>
          </a:sp3d>
        </p:spPr>
      </p:pic>
    </p:spTree>
    <p:extLst>
      <p:ext uri="{BB962C8B-B14F-4D97-AF65-F5344CB8AC3E}">
        <p14:creationId xmlns:p14="http://schemas.microsoft.com/office/powerpoint/2010/main" val="42426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71" y="4888640"/>
            <a:ext cx="1001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0281" y="5305620"/>
            <a:ext cx="674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দুধরনের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7159" y="4148494"/>
            <a:ext cx="4023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67875" y="4143453"/>
            <a:ext cx="464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16" y="1160977"/>
            <a:ext cx="4296138" cy="288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628" y="1165685"/>
            <a:ext cx="4285431" cy="288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978541-7A4E-431E-9FCC-ACAE3626AB52}"/>
              </a:ext>
            </a:extLst>
          </p:cNvPr>
          <p:cNvSpPr txBox="1"/>
          <p:nvPr/>
        </p:nvSpPr>
        <p:spPr>
          <a:xfrm>
            <a:off x="403072" y="269912"/>
            <a:ext cx="84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পর্যবেক্ষণ কর</a:t>
            </a:r>
          </a:p>
        </p:txBody>
      </p:sp>
    </p:spTree>
    <p:extLst>
      <p:ext uri="{BB962C8B-B14F-4D97-AF65-F5344CB8AC3E}">
        <p14:creationId xmlns:p14="http://schemas.microsoft.com/office/powerpoint/2010/main" val="13560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7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2626291" y="848609"/>
            <a:ext cx="5436296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938" y="3399829"/>
            <a:ext cx="9787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 পরিবেশ ও মানুষের তৈরি পরিবেশের ৫টি উপাদানের নাম </a:t>
            </a:r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F:\New Folder (3)\6_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540" y="397756"/>
            <a:ext cx="2438400" cy="24384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73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2335761" y="196829"/>
            <a:ext cx="805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কী কী প্রয়োজন ?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02" y="935785"/>
            <a:ext cx="2924224" cy="204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রুমানার রান্নাবান্না » বাসি ভাত দিয়ে তৈরী মাখা ভাত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5" y="973946"/>
            <a:ext cx="2969308" cy="200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65049" y="3006373"/>
            <a:ext cx="206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0800000" flipH="1" flipV="1">
            <a:off x="5160722" y="3055607"/>
            <a:ext cx="1711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517" y="958874"/>
            <a:ext cx="3059071" cy="204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153734" y="3055607"/>
            <a:ext cx="207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" name="Picture 10" descr="nes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33" y="3455670"/>
            <a:ext cx="3075780" cy="2048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it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424" y="3517272"/>
            <a:ext cx="3032996" cy="2059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09995" y="5520499"/>
            <a:ext cx="200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GB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442" y="3524292"/>
            <a:ext cx="2856180" cy="197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 rot="10800000" flipH="1" flipV="1">
            <a:off x="7741625" y="5503756"/>
            <a:ext cx="279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45" y="5529743"/>
            <a:ext cx="137781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618" y="634734"/>
            <a:ext cx="365441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b="1" i="0" u="none" strike="noStrike" kern="0" normalizeH="0" baseline="0" noProof="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b="1" i="0" u="none" strike="noStrike" kern="0" normalizeH="0" baseline="0" noProof="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2875" y="3525483"/>
            <a:ext cx="9495422" cy="1901338"/>
            <a:chOff x="820060" y="4209177"/>
            <a:chExt cx="10617203" cy="1901338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827314" y="5631543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b="1" kern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bn-IN" sz="2800" b="1" kern="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বেঁচে থাকার জন্য  জীবের কী কী প্রয়োজন?</a:t>
              </a:r>
              <a:endParaRPr lang="bn-BD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55820" y="2479248"/>
            <a:ext cx="833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kern="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96567" y="121523"/>
            <a:ext cx="2093910" cy="2157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5464" y="153121"/>
            <a:ext cx="1805331" cy="21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চিকেন ফ্রাই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8" y="1284271"/>
            <a:ext cx="3275176" cy="231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78571-7473-46ED-B6D8-C99707C00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06" y="1245799"/>
            <a:ext cx="3325323" cy="231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ধান - উইকিপিডিয়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71" y="1284271"/>
            <a:ext cx="2828473" cy="231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788" y="4275924"/>
            <a:ext cx="9663450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প্রাণী খাদ্য হিসাবে গ্রহণ করে যা পরিবেশ থেকে পেয়ে থাকে।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67709-9AB5-40B2-A767-5EC6DD98E8AE}"/>
              </a:ext>
            </a:extLst>
          </p:cNvPr>
          <p:cNvSpPr txBox="1"/>
          <p:nvPr/>
        </p:nvSpPr>
        <p:spPr>
          <a:xfrm>
            <a:off x="2101655" y="4910714"/>
            <a:ext cx="848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6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2737" y="3775787"/>
            <a:ext cx="128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GB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7906" y="3814259"/>
            <a:ext cx="128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GB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515" y="3814259"/>
            <a:ext cx="128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GB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94" y="349498"/>
            <a:ext cx="849856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5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1" y="4403743"/>
            <a:ext cx="1030372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বিভিন্ন জীবের আবাসস্থল যা পরিবেশের বিভিন্ন উপাদানে তৈরি।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প্রাণীর আক্রমন এবং বিরূপ আবহাওয়া যেমনঃঝড়-বাদল থেকে রক্ষা পাওয়ার জন্য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প্রয়োজন। </a:t>
            </a:r>
            <a:endParaRPr lang="en-US" sz="2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1" y="1394629"/>
            <a:ext cx="3390757" cy="24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RUNACHALA BIRDS: Indian Bird Nests—Part Tw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686" y="1394629"/>
            <a:ext cx="3391717" cy="24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iving Alongside Wildlife: Rattlesnakes: Finding Their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811" y="1394630"/>
            <a:ext cx="3043825" cy="24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4764" y="3942079"/>
            <a:ext cx="2502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endParaRPr lang="en-GB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7409" y="3942079"/>
            <a:ext cx="2502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endParaRPr lang="en-GB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7367" y="3942078"/>
            <a:ext cx="2502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endParaRPr lang="en-GB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" y="358197"/>
            <a:ext cx="849856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1352812" y="4527330"/>
            <a:ext cx="859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 করে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চিত্র:শাপলা (জাতীয় ফুল).jpg - উইকিপিডিয়া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812" y="1705599"/>
            <a:ext cx="3439883" cy="257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579" y="1679629"/>
            <a:ext cx="3710629" cy="257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3493299" y="5173661"/>
            <a:ext cx="418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পানিতে বাস করে। 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08" y="413036"/>
            <a:ext cx="849856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1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2"/>
          <p:cNvSpPr>
            <a:spLocks noGrp="1"/>
          </p:cNvSpPr>
          <p:nvPr>
            <p:ph type="dt" sz="half" idx="10"/>
          </p:nvPr>
        </p:nvSpPr>
        <p:spPr>
          <a:xfrm>
            <a:off x="90673" y="6453094"/>
            <a:ext cx="849939" cy="365125"/>
          </a:xfrm>
        </p:spPr>
        <p:txBody>
          <a:bodyPr/>
          <a:lstStyle/>
          <a:p>
            <a:fld id="{548920F2-B3E1-43A1-B703-7E0880D38BFC}" type="datetime5">
              <a:rPr lang="en-US" smtClean="0">
                <a:solidFill>
                  <a:schemeClr val="tx1"/>
                </a:solidFill>
              </a:rPr>
              <a:pPr/>
              <a:t>18-Sep-21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767" y="4252360"/>
            <a:ext cx="34537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শ্বাস কার্য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236" y="4237534"/>
            <a:ext cx="34686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তৈরি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718" y="5014839"/>
            <a:ext cx="90309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পরিবেশের উপাদান বায়ু বিভিন্ন জীবে ব্যবহার করছে।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3" y="1379873"/>
            <a:ext cx="3707705" cy="261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B2620-CAE6-4C1B-96C7-AD9A9EC52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885" y="1379873"/>
            <a:ext cx="3786583" cy="261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3" y="548475"/>
            <a:ext cx="849856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9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668835" y="228488"/>
            <a:ext cx="8450763" cy="68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46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২ ও ৩ নং পৃষ্ঠা বের কর এবং নিরবে পড়। </a:t>
            </a:r>
            <a:endParaRPr lang="en-US" sz="384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66AA2-8A5F-4482-AA53-97EA6D6A1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835" y="1007468"/>
            <a:ext cx="3767749" cy="393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E8823-032C-4876-8483-52D4AD1089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892" y="909148"/>
            <a:ext cx="3396954" cy="3948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12" y="4661099"/>
            <a:ext cx="3148544" cy="129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85" y="4661099"/>
            <a:ext cx="3148544" cy="129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35" y="4661099"/>
            <a:ext cx="4294243" cy="12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8488" y="356716"/>
            <a:ext cx="3203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910" y="3120720"/>
            <a:ext cx="8104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কী কী প্রয়োজন?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910" y="2377355"/>
            <a:ext cx="998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করার সময় উদ্ভিদ বাতাসে কী ত্যাগ করে?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910" y="3864085"/>
            <a:ext cx="861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কেন প্রয়োজন?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309" y="4607450"/>
            <a:ext cx="706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22" y="1634040"/>
            <a:ext cx="445046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699" y="548074"/>
            <a:ext cx="1291077" cy="17492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CF76B1-9A9D-40A3-BCEB-832C74355298}"/>
              </a:ext>
            </a:extLst>
          </p:cNvPr>
          <p:cNvGrpSpPr/>
          <p:nvPr/>
        </p:nvGrpSpPr>
        <p:grpSpPr>
          <a:xfrm>
            <a:off x="5202046" y="655581"/>
            <a:ext cx="267286" cy="4849145"/>
            <a:chOff x="4065563" y="1453267"/>
            <a:chExt cx="211805" cy="428113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DE6B4F-65AF-41AB-8E82-49ADC1B9E8DB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37" y="1463040"/>
              <a:ext cx="0" cy="4081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4AB2B71-1FAF-4A4A-B383-119A46E5877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563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611EEA-D3BE-4F3B-ADD1-7F07638E3D14}"/>
                </a:ext>
              </a:extLst>
            </p:cNvPr>
            <p:cNvCxnSpPr>
              <a:cxnSpLocks/>
            </p:cNvCxnSpPr>
            <p:nvPr/>
          </p:nvCxnSpPr>
          <p:spPr>
            <a:xfrm>
              <a:off x="4277368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990963-8BF6-4AB1-8E8B-32209132E5A0}"/>
                </a:ext>
              </a:extLst>
            </p:cNvPr>
            <p:cNvSpPr/>
            <p:nvPr/>
          </p:nvSpPr>
          <p:spPr>
            <a:xfrm flipV="1">
              <a:off x="4072202" y="5523382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B4638C-95AE-4883-9E32-D0F5B2545B80}"/>
                </a:ext>
              </a:extLst>
            </p:cNvPr>
            <p:cNvSpPr/>
            <p:nvPr/>
          </p:nvSpPr>
          <p:spPr>
            <a:xfrm flipV="1">
              <a:off x="4065563" y="1453267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165" y="4969761"/>
            <a:ext cx="1415598" cy="10699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9331" y="2522897"/>
            <a:ext cx="5127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চতুর্থ,</a:t>
            </a:r>
          </a:p>
          <a:p>
            <a:pPr algn="ctr"/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বিজ্ঞান,</a:t>
            </a: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1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  <a:endParaRPr lang="bn-IN" sz="3600" b="1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শিরোনাম-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endParaRPr lang="bn-IN" sz="3600" b="1" dirty="0">
              <a:ln w="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969" y="1627655"/>
            <a:ext cx="4298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নাহিদাল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আরজিন</a:t>
            </a:r>
            <a:endParaRPr lang="en-GB" sz="4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736" y="2439879"/>
            <a:ext cx="36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446" y="3148946"/>
            <a:ext cx="4918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বদ্দিপুর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607" y="4408833"/>
            <a:ext cx="454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9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142" y="3088495"/>
            <a:ext cx="9457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1.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উদ্ভিদ ও প্রাণীর জীবনে আশ্রয় ও বাসস্থানের প্রয়োজনীয়তা ৫ টি বাক্য লিখ।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0230" y="638827"/>
            <a:ext cx="379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64" b="88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759" b="7187"/>
          <a:stretch/>
        </p:blipFill>
        <p:spPr>
          <a:xfrm>
            <a:off x="991176" y="5110619"/>
            <a:ext cx="2905125" cy="61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67" y="474799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57" y="278737"/>
            <a:ext cx="2628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31" y="4581209"/>
            <a:ext cx="3343275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706" y="4581209"/>
            <a:ext cx="3552433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39" y="4581209"/>
            <a:ext cx="35680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6A7ECB-0704-4E79-9B8A-C4D185EE8A3A}"/>
              </a:ext>
            </a:extLst>
          </p:cNvPr>
          <p:cNvSpPr/>
          <p:nvPr/>
        </p:nvSpPr>
        <p:spPr>
          <a:xfrm>
            <a:off x="572469" y="602123"/>
            <a:ext cx="8333537" cy="7381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F426C-82A4-4CB0-85E9-0C5A6C36D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885" y="2054269"/>
            <a:ext cx="6682529" cy="32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3B4292-C61D-4794-B058-6FB4B5B16308}"/>
              </a:ext>
            </a:extLst>
          </p:cNvPr>
          <p:cNvSpPr txBox="1"/>
          <p:nvPr/>
        </p:nvSpPr>
        <p:spPr>
          <a:xfrm>
            <a:off x="2952167" y="326305"/>
            <a:ext cx="73442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</a:t>
            </a:r>
            <a:r>
              <a:rPr lang="as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ি..</a:t>
            </a:r>
            <a:endParaRPr lang="bn-IN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Title-Artist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8423" y="1358303"/>
            <a:ext cx="6246334" cy="3510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B4292-C61D-4794-B058-6FB4B5B16308}"/>
              </a:ext>
            </a:extLst>
          </p:cNvPr>
          <p:cNvSpPr txBox="1"/>
          <p:nvPr/>
        </p:nvSpPr>
        <p:spPr>
          <a:xfrm>
            <a:off x="2553421" y="4999875"/>
            <a:ext cx="8018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6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78541-7A4E-431E-9FCC-ACAE3626AB52}"/>
              </a:ext>
            </a:extLst>
          </p:cNvPr>
          <p:cNvSpPr txBox="1"/>
          <p:nvPr/>
        </p:nvSpPr>
        <p:spPr>
          <a:xfrm>
            <a:off x="403072" y="415847"/>
            <a:ext cx="84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পর্যবেক্ষণ কর</a:t>
            </a:r>
          </a:p>
        </p:txBody>
      </p:sp>
      <p:pic>
        <p:nvPicPr>
          <p:cNvPr id="4" name="Picture 3" descr="Our-Environment-522e7f87825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914" y="1240076"/>
            <a:ext cx="6904584" cy="3714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6169" y="5132009"/>
            <a:ext cx="88308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 হচ্ছে আমাদের পরিবেশের উপাদান।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173" y="5132009"/>
            <a:ext cx="864284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16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5570" y="759490"/>
            <a:ext cx="65344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66855"/>
            <a:ext cx="10637949" cy="145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749" y="4340180"/>
            <a:ext cx="960289" cy="85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346" y="4767367"/>
            <a:ext cx="960289" cy="854375"/>
          </a:xfrm>
          <a:prstGeom prst="rect">
            <a:avLst/>
          </a:prstGeom>
        </p:spPr>
      </p:pic>
      <p:pic>
        <p:nvPicPr>
          <p:cNvPr id="7" name="Picture 6" descr="mn.gif">
            <a:extLst>
              <a:ext uri="{FF2B5EF4-FFF2-40B4-BE49-F238E27FC236}">
                <a16:creationId xmlns:a16="http://schemas.microsoft.com/office/drawing/2014/main" id="{A9AEA693-28C0-4FDE-8792-CC4F5B0B54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04" y="4794883"/>
            <a:ext cx="1044234" cy="683008"/>
          </a:xfrm>
          <a:prstGeom prst="rect">
            <a:avLst/>
          </a:prstGeom>
        </p:spPr>
      </p:pic>
      <p:pic>
        <p:nvPicPr>
          <p:cNvPr id="8" name="Picture 7" descr="mn.gif">
            <a:extLst>
              <a:ext uri="{FF2B5EF4-FFF2-40B4-BE49-F238E27FC236}">
                <a16:creationId xmlns:a16="http://schemas.microsoft.com/office/drawing/2014/main" id="{A9AEA693-28C0-4FDE-8792-CC4F5B0B54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926" y="4839379"/>
            <a:ext cx="1196136" cy="782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5221" y="2378776"/>
            <a:ext cx="7455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2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387E-8 9.07912E-8 L 0.39674 -0.085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9" y="-42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759 0.05085 L -0.16111 0.041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7" y="-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7885" y="571420"/>
            <a:ext cx="281379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082" y="2266711"/>
            <a:ext cx="41585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962" y="3214717"/>
            <a:ext cx="8799554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মানুষসহ প্রত্যেক জীবের বেঁচে থাকার জন্য খাদ্যের প্রয়োজন 	   </a:t>
            </a:r>
            <a:endParaRPr lang="en-US" sz="32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উদ্ভিদ ও প্রাণীর জীবনে আশ্রয় ও বাসস্থানের প্রয়োজনীয়তা 	   </a:t>
            </a:r>
            <a:endParaRPr lang="en-US" sz="3200" dirty="0" smtClean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95" y="167768"/>
            <a:ext cx="6873059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gar cane - Businesses - Agro-industry - ENL Group Mauritius">
            <a:extLst>
              <a:ext uri="{FF2B5EF4-FFF2-40B4-BE49-F238E27FC236}">
                <a16:creationId xmlns:a16="http://schemas.microsoft.com/office/drawing/2014/main" id="{6FAEDD88-9343-4AB9-A6E9-725CD513F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072" y="1177057"/>
            <a:ext cx="2186801" cy="170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345" y="2892458"/>
            <a:ext cx="215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5934" y="2869489"/>
            <a:ext cx="23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072" y="5301522"/>
            <a:ext cx="210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78541-7A4E-431E-9FCC-ACAE3626AB52}"/>
              </a:ext>
            </a:extLst>
          </p:cNvPr>
          <p:cNvSpPr txBox="1"/>
          <p:nvPr/>
        </p:nvSpPr>
        <p:spPr>
          <a:xfrm>
            <a:off x="403072" y="415847"/>
            <a:ext cx="84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পর্যবেক্ষণ কর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235" y="1194561"/>
            <a:ext cx="2329731" cy="166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799" y="1201336"/>
            <a:ext cx="2404151" cy="166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833423" y="2885782"/>
            <a:ext cx="23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934" y="3574533"/>
            <a:ext cx="2614255" cy="1780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30" y="3555183"/>
            <a:ext cx="2417546" cy="1783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988081" y="5400349"/>
            <a:ext cx="233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4830" y="5362142"/>
            <a:ext cx="254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GB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45" y="3545466"/>
            <a:ext cx="2552132" cy="1774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0912" y="1607556"/>
            <a:ext cx="1926503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78541-7A4E-431E-9FCC-ACAE3626AB52}"/>
              </a:ext>
            </a:extLst>
          </p:cNvPr>
          <p:cNvSpPr txBox="1"/>
          <p:nvPr/>
        </p:nvSpPr>
        <p:spPr>
          <a:xfrm>
            <a:off x="403072" y="415847"/>
            <a:ext cx="84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পর্যবেক্ষণ কর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787" y="1251736"/>
            <a:ext cx="2389543" cy="159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883" y="1249250"/>
            <a:ext cx="2158929" cy="163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Services - Civil Engineering Services from Bangalore Karnataka India by  Civil Contractor In Bangalore | ID - 4904865">
            <a:extLst>
              <a:ext uri="{FF2B5EF4-FFF2-40B4-BE49-F238E27FC236}">
                <a16:creationId xmlns:a16="http://schemas.microsoft.com/office/drawing/2014/main" id="{45E2BE9E-4301-4B81-9228-8892ABD4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72" y="1191691"/>
            <a:ext cx="2381614" cy="1610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ক্বীন ব্রীজ - উইকিপিডিয়া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72" y="3593554"/>
            <a:ext cx="2640715" cy="175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58" y="3631092"/>
            <a:ext cx="2484652" cy="175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শরৎচন্দ্র চট্টোপাধ্যায় - উইকিপিডিয়া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33" y="3586548"/>
            <a:ext cx="2202286" cy="175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49286" y="5345950"/>
            <a:ext cx="328411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068" y="2850121"/>
            <a:ext cx="26397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8179" y="2814574"/>
            <a:ext cx="243515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4163" y="2878662"/>
            <a:ext cx="24072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শ্রেণিকক্ষ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072" y="5345950"/>
            <a:ext cx="264071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ব্রীজ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0879" y="5429511"/>
            <a:ext cx="28232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1420" y="1352872"/>
            <a:ext cx="213554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4670"/>
            <a:ext cx="9945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নানা বস্তু ও ঘটছে নানা ঘটনা। এসব কিছু মিলেই আমাদের পরিবেশ। 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78541-7A4E-431E-9FCC-ACAE3626AB52}"/>
              </a:ext>
            </a:extLst>
          </p:cNvPr>
          <p:cNvSpPr txBox="1"/>
          <p:nvPr/>
        </p:nvSpPr>
        <p:spPr>
          <a:xfrm>
            <a:off x="403072" y="415847"/>
            <a:ext cx="84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পর্যবেক্ষণ কর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59" y="1227551"/>
            <a:ext cx="4335959" cy="32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C375C-54B9-4218-B0C7-398F6387A1F5}"/>
              </a:ext>
            </a:extLst>
          </p:cNvPr>
          <p:cNvSpPr txBox="1"/>
          <p:nvPr/>
        </p:nvSpPr>
        <p:spPr>
          <a:xfrm>
            <a:off x="2404367" y="4670020"/>
            <a:ext cx="78544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দেখতে পেলে ?</a:t>
            </a:r>
            <a:endParaRPr lang="en-US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967" y="1227551"/>
            <a:ext cx="4576116" cy="32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399</Words>
  <Application>Microsoft Office PowerPoint</Application>
  <PresentationFormat>Custom</PresentationFormat>
  <Paragraphs>81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Gigi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117</cp:revision>
  <dcterms:created xsi:type="dcterms:W3CDTF">2021-09-07T16:39:57Z</dcterms:created>
  <dcterms:modified xsi:type="dcterms:W3CDTF">2021-09-18T16:45:53Z</dcterms:modified>
</cp:coreProperties>
</file>