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  <p:sldMasterId id="2147483723" r:id="rId3"/>
  </p:sldMasterIdLst>
  <p:notesMasterIdLst>
    <p:notesMasterId r:id="rId30"/>
  </p:notesMasterIdLst>
  <p:sldIdLst>
    <p:sldId id="473" r:id="rId4"/>
    <p:sldId id="377" r:id="rId5"/>
    <p:sldId id="373" r:id="rId6"/>
    <p:sldId id="461" r:id="rId7"/>
    <p:sldId id="325" r:id="rId8"/>
    <p:sldId id="327" r:id="rId9"/>
    <p:sldId id="394" r:id="rId10"/>
    <p:sldId id="451" r:id="rId11"/>
    <p:sldId id="454" r:id="rId12"/>
    <p:sldId id="493" r:id="rId13"/>
    <p:sldId id="496" r:id="rId14"/>
    <p:sldId id="457" r:id="rId15"/>
    <p:sldId id="458" r:id="rId16"/>
    <p:sldId id="499" r:id="rId17"/>
    <p:sldId id="500" r:id="rId18"/>
    <p:sldId id="501" r:id="rId19"/>
    <p:sldId id="502" r:id="rId20"/>
    <p:sldId id="503" r:id="rId21"/>
    <p:sldId id="498" r:id="rId22"/>
    <p:sldId id="467" r:id="rId23"/>
    <p:sldId id="504" r:id="rId24"/>
    <p:sldId id="371" r:id="rId25"/>
    <p:sldId id="366" r:id="rId26"/>
    <p:sldId id="367" r:id="rId27"/>
    <p:sldId id="368" r:id="rId28"/>
    <p:sldId id="4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347EE-56EB-4E43-9918-851A64D934A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97BCC-A91B-4916-826E-50B7E6FEF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3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xmlns="" id="{0E194A54-1A1D-4CF1-9DA2-28CDB2E39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xmlns="" id="{BD1B6B49-D4DC-481F-84B7-74158E2367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xmlns="" id="{FDD3D462-1AAC-498F-B14E-7D7A2F6DB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8829BE-BD03-431D-B464-095B3D7A70A8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4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1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9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ECFFB-7914-48B2-B62D-A99BCAF2DC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F77-52CC-430B-98B8-5C626946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0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4096-88B2-477E-B7CC-4754B9AEE4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768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D7071-CEEF-4650-9688-3A44A90C64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A6747-A625-4416-89FD-329599F7C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6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7A575-4436-449F-910B-ECDA49A14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3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94436-F0E9-484B-90DF-280556714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4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CA61B-EA57-48C4-9845-4FFDEC532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7542A-BC0E-4E92-A4CE-FAE5C8AB6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09144-94B4-4C68-B7B2-3DFB2F36E4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29C1-D444-4BF9-B964-A1D7D48C45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8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09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60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5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22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1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5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5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5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6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41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5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8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2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4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26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42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2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2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2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471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0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9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0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7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4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5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9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42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4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4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54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65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31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538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0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80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3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1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19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60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88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58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99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12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3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14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52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21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255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4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A0DB-D06F-448F-9923-F5D8886B7CCC}" type="datetimeFigureOut">
              <a:rPr lang="en-US" smtClean="0"/>
              <a:pPr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9F7A-6852-4B82-B017-A09C94F93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BC8AE3-73F1-44A8-B361-F06209816B7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2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222F-45AB-4820-AA4E-43BCD10AE2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1F0E-C476-44D2-8178-B054B108A3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z-_m9GaZ5k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28" y="1419270"/>
            <a:ext cx="7208468" cy="5438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73206" y="403607"/>
            <a:ext cx="10863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158" y="347729"/>
            <a:ext cx="941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7" y="1378038"/>
            <a:ext cx="116038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করফারেন্স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প্রোটেকটেড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ক্লোজড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কার্যবিবরণী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5" y="61555"/>
            <a:ext cx="94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6789" y="769441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Skype for </a:t>
            </a: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Business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WebEx </a:t>
            </a:r>
            <a:r>
              <a:rPr lang="en-US" sz="2800" dirty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Meeting </a:t>
            </a: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Center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Join.me</a:t>
            </a:r>
            <a:endParaRPr lang="en-US" sz="2800" dirty="0" smtClean="0"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GoToMeeting</a:t>
            </a:r>
            <a:endParaRPr lang="en-US" sz="2800" dirty="0" smtClean="0"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Team Viewer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Connect </a:t>
            </a:r>
            <a:r>
              <a:rPr lang="en-US" sz="2800" dirty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wise </a:t>
            </a: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Control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eztalks</a:t>
            </a: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meeting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Zoom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inherit"/>
                <a:cs typeface="Segoe UI Historic" panose="020B0502040204020203" pitchFamily="34" charset="0"/>
              </a:rPr>
              <a:t>Google Meet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3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5763" y="247556"/>
            <a:ext cx="8603088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0" y="4450893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21" y="1985138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টেলিফোন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30" y="1120462"/>
            <a:ext cx="3158508" cy="22022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30" y="3470752"/>
            <a:ext cx="3674923" cy="301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18" y="3134388"/>
            <a:ext cx="4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921" y="5370188"/>
            <a:ext cx="610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919" y="965166"/>
            <a:ext cx="350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06" y="208965"/>
            <a:ext cx="4362837" cy="1956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13" y="2030358"/>
            <a:ext cx="3098813" cy="2447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467" y="4580800"/>
            <a:ext cx="3605704" cy="21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16D023-EAE1-4CCE-B5DB-1E158AEC0B57}"/>
              </a:ext>
            </a:extLst>
          </p:cNvPr>
          <p:cNvSpPr txBox="1"/>
          <p:nvPr/>
        </p:nvSpPr>
        <p:spPr>
          <a:xfrm>
            <a:off x="341289" y="1120432"/>
            <a:ext cx="7476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টেলিকমিউনিকেশন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ততোধিক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ভৌগলিক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অবস্থানে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অবস্থানরত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ব্যক্তিবর্গের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নিরবছিন্ন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অডিও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সম্প্রচারের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কথোপকথন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CC55A1-8EE6-40F1-9B2D-7B7F83A3CEB9}"/>
              </a:ext>
            </a:extLst>
          </p:cNvPr>
          <p:cNvSpPr txBox="1"/>
          <p:nvPr/>
        </p:nvSpPr>
        <p:spPr>
          <a:xfrm>
            <a:off x="341289" y="3929477"/>
            <a:ext cx="1154591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টেলিকনফারেন্সিং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মতোই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ব্যবস্থায়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অংশগ্রহণকারীরা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কথোপকথন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অধিকন্তু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কনফারেন্সিং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ব্যবস্থায়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মনিটর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পর্দায়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অংশগ্রহণকারীরা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পরস্পরের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সম্মুখীন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অন্যকে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কথোপকথনে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গ্রহণ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ক্রমবর্ধমান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আন্তর্জাতিক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ব্যবস্থা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999" y="175252"/>
            <a:ext cx="5995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4" y="748943"/>
            <a:ext cx="4070810" cy="280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16D023-EAE1-4CCE-B5DB-1E158AEC0B57}"/>
              </a:ext>
            </a:extLst>
          </p:cNvPr>
          <p:cNvSpPr txBox="1"/>
          <p:nvPr/>
        </p:nvSpPr>
        <p:spPr>
          <a:xfrm>
            <a:off x="508712" y="737200"/>
            <a:ext cx="112239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কনফারেন্সিং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ঘরে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বসে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ক্লাসের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পড়ায়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অংশগ্রহণ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pPr algn="just"/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শিক্ষক-ছাত্র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ডাক্তার-রোগী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রাজনীতিবিদ-জনগণ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প্রধানগণ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গবেষক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এমনকি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পারিবারিক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আত্মীয়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স্বজনের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জনপ্রিয়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যোগাযোগ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মাধ্যম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স্কাইপি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জুম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গুগল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খুব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সহজেই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কনফারেন্সিং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pPr algn="just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স্মার্টফোনের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ক্ষেত্রে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কনফারেন্সের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ইন্টারনেট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সংযোগ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সফট্ওয়্যার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ছাড়া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তেমন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কিছুর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প্রয়োজন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2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5" y="61555"/>
            <a:ext cx="941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4970" y="769441"/>
            <a:ext cx="6096000" cy="59221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Microsoft Net Meeting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Skype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Yahoo Messenger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Imo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Whats</a:t>
            </a:r>
            <a:r>
              <a:rPr lang="en-US" sz="32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 Apps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Viber</a:t>
            </a:r>
            <a:endParaRPr lang="en-US" sz="3200" dirty="0" smtClean="0">
              <a:latin typeface="inherit"/>
              <a:ea typeface="Times New Roman" panose="02020603050405020304" pitchFamily="18" charset="0"/>
              <a:cs typeface="Segoe UI Historic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inherit"/>
                <a:ea typeface="Times New Roman" panose="02020603050405020304" pitchFamily="18" charset="0"/>
                <a:cs typeface="Segoe UI Historic" panose="020B0502040204020203" pitchFamily="34" charset="0"/>
              </a:rPr>
              <a:t>Zoom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inherit"/>
                <a:cs typeface="Segoe UI Historic" panose="020B0502040204020203" pitchFamily="34" charset="0"/>
              </a:rPr>
              <a:t>Google Meet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898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5763" y="247556"/>
            <a:ext cx="8603088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4400" b="1" u="sng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44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220" y="4450893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221" y="1985138"/>
            <a:ext cx="663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330" y="3470752"/>
            <a:ext cx="3674923" cy="3018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16" y="1016997"/>
            <a:ext cx="2418370" cy="2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18" y="3134388"/>
            <a:ext cx="4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921" y="5370188"/>
            <a:ext cx="610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সফট্ওয়্যার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919" y="965166"/>
            <a:ext cx="350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06" y="208965"/>
            <a:ext cx="4362837" cy="1956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4" y="1771259"/>
            <a:ext cx="2471738" cy="2809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5" y="4785882"/>
            <a:ext cx="2354835" cy="18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0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7213" y="1121799"/>
            <a:ext cx="5604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13" y="3035095"/>
            <a:ext cx="4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57" y="2421569"/>
            <a:ext cx="2727958" cy="2519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811" y="528551"/>
            <a:ext cx="3258355" cy="1832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881" y="5405151"/>
            <a:ext cx="4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02" y="4863792"/>
            <a:ext cx="2009572" cy="1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37" y="857921"/>
            <a:ext cx="11530235" cy="1015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99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435" y="1757933"/>
            <a:ext cx="11530236" cy="4307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398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98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নুরুল্লা</a:t>
            </a:r>
            <a:endParaRPr lang="en-US" sz="5398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 ত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থ্য ও যোগাযোগ প্রযুক্তি </a:t>
            </a:r>
          </a:p>
          <a:p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সোমপাড়া</a:t>
            </a:r>
            <a:r>
              <a:rPr lang="en-US" sz="4799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99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799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399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399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4399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399" dirty="0">
                <a:latin typeface="NikoshBAN" panose="02000000000000000000" pitchFamily="2" charset="0"/>
                <a:cs typeface="NikoshBAN" panose="02000000000000000000" pitchFamily="2" charset="0"/>
              </a:rPr>
              <a:t> 01818606446</a:t>
            </a:r>
          </a:p>
          <a:p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999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bn-IN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999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amdnurulla@gmail.com</a:t>
            </a:r>
            <a:endParaRPr lang="bn-BD" sz="3199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4" y="926334"/>
            <a:ext cx="856714" cy="85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29" y="1917684"/>
            <a:ext cx="3168997" cy="4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6366" y="150254"/>
            <a:ext cx="114750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4800" b="1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800" b="1" dirty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366" y="1181375"/>
            <a:ext cx="114750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মুখোমুখি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বার্তালাপ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ব্যাপকভাবে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সৌহার্দ্যপূর্ণ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কর্মপরিবেশ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অবলোকন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অফিসিয়াল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1DF1A7C-439E-4491-84A1-A099C1E18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58625"/>
              </p:ext>
            </p:extLst>
          </p:nvPr>
        </p:nvGraphicFramePr>
        <p:xfrm>
          <a:off x="218942" y="1011898"/>
          <a:ext cx="11732654" cy="5717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8974">
                  <a:extLst>
                    <a:ext uri="{9D8B030D-6E8A-4147-A177-3AD203B41FA5}">
                      <a16:colId xmlns:a16="http://schemas.microsoft.com/office/drawing/2014/main" xmlns="" val="4118201763"/>
                    </a:ext>
                  </a:extLst>
                </a:gridCol>
                <a:gridCol w="6413680">
                  <a:extLst>
                    <a:ext uri="{9D8B030D-6E8A-4147-A177-3AD203B41FA5}">
                      <a16:colId xmlns:a16="http://schemas.microsoft.com/office/drawing/2014/main" xmlns="" val="1459896416"/>
                    </a:ext>
                  </a:extLst>
                </a:gridCol>
              </a:tblGrid>
              <a:tr h="59070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টেলিকনফারেন্সিং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</a:t>
                      </a:r>
                      <a:r>
                        <a:rPr lang="en-US" sz="32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কনফারেন্সিং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546958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টেলিকনফারেন্সিং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ততোধিক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ব্যক্তির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টেলিকমিউনিকেশন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আদান-প্রদানের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কনফারেন্সিং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টেলিকমিউনিকেশন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ততোধিক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ভৌগলিক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অবস্থানে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অডিও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যুগপ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উভয়মুখী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স্থানান্তরের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প্রক্রিয়া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6141915"/>
                  </a:ext>
                </a:extLst>
              </a:tr>
              <a:tr h="10118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 এ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কনফারেন্সে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অংশগ্রহণকারীরা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শুধু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কথোপকথন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কনফারেন্সে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অংশগ্রহণকারীরা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পরস্পরের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কথোপকথন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540434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3. এ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সংযোগ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অডিও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3. এ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ব্যবস্থায়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ওয়েব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ক্যামেরা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ক্যাপচার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কার্ড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সাউন্ড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কার্ড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স্পীকার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মাইক্রোফোন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মাল্টিমিডিয়া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মডেম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ইন্টারনেট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প্রয়োজনীয়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সফটওয়্যার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প্রয়োজন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3892641"/>
                  </a:ext>
                </a:extLst>
              </a:tr>
              <a:tr h="54926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টেলিফোন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সহজেই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টেলিকনফারেন্সিং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ভিডিও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কনফারেন্সিং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Messenger, Skype ও Imo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খুবই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জনপ্রিয়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673003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76699CE-7FE8-43C7-9808-F90E4CEBC2B9}"/>
              </a:ext>
            </a:extLst>
          </p:cNvPr>
          <p:cNvSpPr/>
          <p:nvPr/>
        </p:nvSpPr>
        <p:spPr>
          <a:xfrm>
            <a:off x="218942" y="90152"/>
            <a:ext cx="11681138" cy="81418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180" y="440383"/>
            <a:ext cx="5226838" cy="68608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2" y="3406020"/>
            <a:ext cx="4388538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চ্যাটিং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4383774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টেলিকমিউনিকেশন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6004190" y="2611043"/>
            <a:ext cx="4359010" cy="5965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টেলিকমিউনিকেশন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74662" y="3406019"/>
            <a:ext cx="4388538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চ্যাটিং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1785890" y="1757378"/>
            <a:ext cx="7980409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1792342" y="2603330"/>
            <a:ext cx="4024257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1763370" y="3406018"/>
            <a:ext cx="3936755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1744676" y="3399040"/>
            <a:ext cx="4119587" cy="54768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1763370" y="2610308"/>
            <a:ext cx="4144119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44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781837" y="263714"/>
            <a:ext cx="50098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5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5400" b="1" u="sn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Image result for group work animat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0"/>
            <a:ext cx="4762500" cy="4000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3879" y="4264215"/>
            <a:ext cx="113645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064676" y="481358"/>
            <a:ext cx="4736576" cy="2653681"/>
            <a:chOff x="7008812" y="287621"/>
            <a:chExt cx="4736576" cy="2653681"/>
          </a:xfrm>
        </p:grpSpPr>
        <p:sp>
          <p:nvSpPr>
            <p:cNvPr id="6" name="Cloud Callout 5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SolaimanLipi" pitchFamily="2" charset="0"/>
                <a:cs typeface="SolaimanLipi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61412" y="360101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olaimanLipi" pitchFamily="2" charset="0"/>
                  <a:cs typeface="SolaimanLipi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1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699816" y="2833163"/>
            <a:ext cx="9332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623" y="459246"/>
            <a:ext cx="44654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39" y="111486"/>
            <a:ext cx="4271494" cy="3932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5003" y="4394507"/>
            <a:ext cx="11500834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ACABE-D596-459C-B65D-79ADBF0BB4BA}"/>
              </a:ext>
            </a:extLst>
          </p:cNvPr>
          <p:cNvSpPr txBox="1"/>
          <p:nvPr/>
        </p:nvSpPr>
        <p:spPr>
          <a:xfrm>
            <a:off x="176680" y="613596"/>
            <a:ext cx="7937010" cy="510864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998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998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: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  : তথ্য ও যোগাযোগ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	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8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টেলিকনফারেন্সিং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কনফারেন্সিং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 : 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79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358" y="551542"/>
            <a:ext cx="3936642" cy="517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"/>
    </mc:Choice>
    <mc:Fallback xmlns="">
      <p:transition spd="slow" advTm="406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8789" y="51515"/>
            <a:ext cx="571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279" y="6359314"/>
            <a:ext cx="533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9" y="636290"/>
            <a:ext cx="4715359" cy="2900804"/>
          </a:xfrm>
          <a:prstGeom prst="rect">
            <a:avLst/>
          </a:prstGeom>
        </p:spPr>
      </p:pic>
      <p:pic>
        <p:nvPicPr>
          <p:cNvPr id="13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636290"/>
            <a:ext cx="5742857" cy="2900804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9" y="3627878"/>
            <a:ext cx="4715359" cy="2821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535" t="6835" r="8268" b="22621"/>
          <a:stretch/>
        </p:blipFill>
        <p:spPr>
          <a:xfrm>
            <a:off x="6007100" y="3627879"/>
            <a:ext cx="5742857" cy="28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9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0597" y="574005"/>
            <a:ext cx="805316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183" y="2031737"/>
            <a:ext cx="1178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টেলিকনফারেন্সিং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কনফারেন্সিং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0" y="2920330"/>
            <a:ext cx="5914454" cy="3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68850" y="1282689"/>
            <a:ext cx="7065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68850" y="2584502"/>
            <a:ext cx="114736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সফটওয়্যারসমূহ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8850" y="4228933"/>
            <a:ext cx="101154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সুবিধাসমূহ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8850" y="3644158"/>
            <a:ext cx="12023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1461" y="164615"/>
            <a:ext cx="305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68850" y="1974532"/>
            <a:ext cx="11473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8849" y="4813708"/>
            <a:ext cx="118085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কনফারেন্সিং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বর্ণনা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1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0761" y="579549"/>
            <a:ext cx="695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0638" y="5420313"/>
            <a:ext cx="61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5174" y="2769098"/>
            <a:ext cx="4974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https://www.youtube.com/watch?v=Nz-_m9GaZ5k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16D023-EAE1-4CCE-B5DB-1E158AEC0B57}"/>
              </a:ext>
            </a:extLst>
          </p:cNvPr>
          <p:cNvSpPr txBox="1"/>
          <p:nvPr/>
        </p:nvSpPr>
        <p:spPr>
          <a:xfrm>
            <a:off x="341289" y="1120432"/>
            <a:ext cx="74761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CC55A1-8EE6-40F1-9B2D-7B7F83A3CEB9}"/>
              </a:ext>
            </a:extLst>
          </p:cNvPr>
          <p:cNvSpPr txBox="1"/>
          <p:nvPr/>
        </p:nvSpPr>
        <p:spPr>
          <a:xfrm>
            <a:off x="341289" y="3929477"/>
            <a:ext cx="11545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দলবদ্ধভাবে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0999" y="175252"/>
            <a:ext cx="5995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944693"/>
            <a:ext cx="3810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16D023-EAE1-4CCE-B5DB-1E158AEC0B57}"/>
              </a:ext>
            </a:extLst>
          </p:cNvPr>
          <p:cNvSpPr txBox="1"/>
          <p:nvPr/>
        </p:nvSpPr>
        <p:spPr>
          <a:xfrm>
            <a:off x="367046" y="1265234"/>
            <a:ext cx="77981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1975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071" y="137596"/>
            <a:ext cx="65167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টেলিকনফারেন্সিং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উদ্ভাবক</a:t>
            </a:r>
            <a:endParaRPr lang="en-US" sz="44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04" y="3132853"/>
            <a:ext cx="8113690" cy="286232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গ্রহণকারীরা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06" y="450375"/>
            <a:ext cx="2812447" cy="32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7946</TotalTime>
  <Words>862</Words>
  <Application>Microsoft Office PowerPoint</Application>
  <PresentationFormat>Widescreen</PresentationFormat>
  <Paragraphs>128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Kalpurush</vt:lpstr>
      <vt:lpstr>NikoshBAN</vt:lpstr>
      <vt:lpstr>Segoe UI Historic</vt:lpstr>
      <vt:lpstr>SolaimanLipi</vt:lpstr>
      <vt:lpstr>Times New Roman</vt:lpstr>
      <vt:lpstr>Wingdings</vt:lpstr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Ayesha Siddiqua</cp:lastModifiedBy>
  <cp:revision>606</cp:revision>
  <dcterms:created xsi:type="dcterms:W3CDTF">2016-06-10T13:32:33Z</dcterms:created>
  <dcterms:modified xsi:type="dcterms:W3CDTF">2021-09-19T03:31:12Z</dcterms:modified>
</cp:coreProperties>
</file>