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22"/>
  </p:notesMasterIdLst>
  <p:sldIdLst>
    <p:sldId id="273" r:id="rId2"/>
    <p:sldId id="280" r:id="rId3"/>
    <p:sldId id="271" r:id="rId4"/>
    <p:sldId id="259" r:id="rId5"/>
    <p:sldId id="260" r:id="rId6"/>
    <p:sldId id="281" r:id="rId7"/>
    <p:sldId id="261" r:id="rId8"/>
    <p:sldId id="262" r:id="rId9"/>
    <p:sldId id="267" r:id="rId10"/>
    <p:sldId id="293" r:id="rId11"/>
    <p:sldId id="294" r:id="rId12"/>
    <p:sldId id="295" r:id="rId13"/>
    <p:sldId id="285" r:id="rId14"/>
    <p:sldId id="286" r:id="rId15"/>
    <p:sldId id="287" r:id="rId16"/>
    <p:sldId id="288" r:id="rId17"/>
    <p:sldId id="278" r:id="rId18"/>
    <p:sldId id="289" r:id="rId19"/>
    <p:sldId id="279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080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08FDF-F02D-478E-B3BA-C8C7FB29E15E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68A6E-76DA-475B-937D-3AD4C431B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694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59D8-6550-4E9B-91F3-4F1EB75C9E73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35C1-90A0-49C7-B52E-31B77BEB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59D8-6550-4E9B-91F3-4F1EB75C9E73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35C1-90A0-49C7-B52E-31B77BEB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59D8-6550-4E9B-91F3-4F1EB75C9E73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35C1-90A0-49C7-B52E-31B77BEB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59D8-6550-4E9B-91F3-4F1EB75C9E73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35C1-90A0-49C7-B52E-31B77BEB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59D8-6550-4E9B-91F3-4F1EB75C9E73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35C1-90A0-49C7-B52E-31B77BEB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59D8-6550-4E9B-91F3-4F1EB75C9E73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35C1-90A0-49C7-B52E-31B77BEB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59D8-6550-4E9B-91F3-4F1EB75C9E73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35C1-90A0-49C7-B52E-31B77BEB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59D8-6550-4E9B-91F3-4F1EB75C9E73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35C1-90A0-49C7-B52E-31B77BEB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59D8-6550-4E9B-91F3-4F1EB75C9E73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35C1-90A0-49C7-B52E-31B77BEB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59D8-6550-4E9B-91F3-4F1EB75C9E73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35C1-90A0-49C7-B52E-31B77BEB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59D8-6550-4E9B-91F3-4F1EB75C9E73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95F535C1-90A0-49C7-B52E-31B77BEB7E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F459D8-6550-4E9B-91F3-4F1EB75C9E73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F535C1-90A0-49C7-B52E-31B77BEB7EC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31476" y="1261242"/>
            <a:ext cx="5565228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সুপ্রভাত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-204952"/>
            <a:ext cx="12192000" cy="7062952"/>
            <a:chOff x="0" y="-204952"/>
            <a:chExt cx="12192000" cy="7062952"/>
          </a:xfrm>
        </p:grpSpPr>
        <p:pic>
          <p:nvPicPr>
            <p:cNvPr id="4" name="Picture 3" descr="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204952"/>
              <a:ext cx="12192000" cy="7062952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797269" y="1718441"/>
              <a:ext cx="10200290" cy="3074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 b="1" dirty="0" err="1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সকলকে</a:t>
              </a:r>
              <a:r>
                <a:rPr lang="en-US" sz="8800" b="1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8800" b="1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শুভেচ্ছা </a:t>
              </a:r>
              <a:endParaRPr lang="en-US" sz="8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2493" y="1340071"/>
            <a:ext cx="2412123" cy="132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৮২৩</a:t>
            </a:r>
          </a:p>
          <a:p>
            <a:pPr algn="ctr"/>
            <a:endParaRPr lang="bn-BD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86532" y="2002221"/>
            <a:ext cx="425669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4745555" y="2017986"/>
            <a:ext cx="425669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endParaRPr lang="en-US" b="1" dirty="0" smtClean="0"/>
          </a:p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351416" y="2822028"/>
            <a:ext cx="3121572" cy="47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303936" y="2916619"/>
            <a:ext cx="693865" cy="5360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76630" y="2916619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581127" y="2916619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6101390" y="2916619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46010" y="3531474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5092396" y="3531474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5596893" y="3531474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6117156" y="3531474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705010" y="4272455"/>
            <a:ext cx="3767978" cy="47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56368" y="4414343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5092396" y="4414343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5596893" y="4414343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6117156" y="4414343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04575" y="4414347"/>
            <a:ext cx="457199" cy="4729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2800" b="1" dirty="0" smtClean="0"/>
          </a:p>
          <a:p>
            <a:pPr algn="ctr"/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5896254" y="1939160"/>
            <a:ext cx="583324" cy="599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943735" y="2017986"/>
            <a:ext cx="457199" cy="472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30060" y="2948151"/>
            <a:ext cx="472965" cy="488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71225" y="2963917"/>
            <a:ext cx="315126" cy="394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5644190" y="2932386"/>
            <a:ext cx="330891" cy="409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2493" y="1340071"/>
            <a:ext cx="2412123" cy="132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45555" y="2017986"/>
            <a:ext cx="425669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endParaRPr lang="en-US" b="1" dirty="0" smtClean="0"/>
          </a:p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587766" y="2648607"/>
            <a:ext cx="3515843" cy="47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139510" y="2743199"/>
            <a:ext cx="504546" cy="4729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38782" y="2743198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274810" y="2743198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6795073" y="2743198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92416" y="3531474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5691506" y="3531474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6243299" y="3531474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6763562" y="3531474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509051" y="4146331"/>
            <a:ext cx="3767978" cy="47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297370" y="4319747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5833398" y="4319747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6337895" y="4319747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6858158" y="4319747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14501" y="4319751"/>
            <a:ext cx="457199" cy="4729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</a:rPr>
              <a:t>৪</a:t>
            </a:r>
            <a:endParaRPr lang="en-US" sz="2800" b="1" dirty="0" smtClean="0"/>
          </a:p>
          <a:p>
            <a:pPr algn="ctr"/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6558588" y="1403132"/>
            <a:ext cx="535895" cy="488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6038143" y="1403130"/>
            <a:ext cx="488781" cy="50449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74353" y="2081049"/>
            <a:ext cx="535895" cy="488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5912070" y="2081047"/>
            <a:ext cx="567558" cy="47296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493327" y="3531474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2493" y="1340071"/>
            <a:ext cx="2412123" cy="132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7 </a:t>
            </a:r>
            <a:endParaRPr lang="bn-BD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45555" y="2017986"/>
            <a:ext cx="425669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endParaRPr lang="en-US" b="1" dirty="0" smtClean="0"/>
          </a:p>
          <a:p>
            <a:pPr algn="ctr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587766" y="2648607"/>
            <a:ext cx="3515843" cy="47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139510" y="2743199"/>
            <a:ext cx="504546" cy="4729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8782" y="2743198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274810" y="2743198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795073" y="2743198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6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92416" y="3531474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5691506" y="3531474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243299" y="3531474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6763562" y="3531474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509051" y="4146331"/>
            <a:ext cx="3767978" cy="47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060887" y="4319747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5659977" y="4319747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6243302" y="4319747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6858158" y="4319747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6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14501" y="4319751"/>
            <a:ext cx="457199" cy="4729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4</a:t>
            </a:r>
            <a:endParaRPr lang="en-US" sz="2800" b="1" dirty="0" smtClean="0"/>
          </a:p>
          <a:p>
            <a:pPr algn="ctr"/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6558588" y="1403132"/>
            <a:ext cx="535895" cy="488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6038143" y="1403130"/>
            <a:ext cx="488781" cy="50449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574353" y="2081049"/>
            <a:ext cx="535895" cy="488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5912070" y="2081047"/>
            <a:ext cx="567558" cy="47296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93327" y="3531474"/>
            <a:ext cx="457199" cy="472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6053908" y="1418895"/>
            <a:ext cx="425720" cy="457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4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21466" y="1418895"/>
            <a:ext cx="425720" cy="457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54363" y="2758964"/>
            <a:ext cx="425720" cy="457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55273" y="2743199"/>
            <a:ext cx="425720" cy="457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74625" y="3547240"/>
            <a:ext cx="425720" cy="457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22832" y="3531475"/>
            <a:ext cx="425720" cy="457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71038" y="3547241"/>
            <a:ext cx="425720" cy="457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4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243094" y="4319751"/>
            <a:ext cx="425720" cy="457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4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722832" y="4319751"/>
            <a:ext cx="425720" cy="457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7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92211" y="4319751"/>
            <a:ext cx="425720" cy="457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6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3704896" y="1135117"/>
            <a:ext cx="4398580" cy="35472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3600" b="1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4566" y="851338"/>
            <a:ext cx="1986455" cy="945931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শাপলা</a:t>
            </a:r>
            <a:r>
              <a:rPr lang="bn-BD" sz="2400" b="1" dirty="0" smtClean="0">
                <a:solidFill>
                  <a:srgbClr val="FF7C8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solidFill>
                <a:srgbClr val="FF7C8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40014" y="882868"/>
            <a:ext cx="1986455" cy="945931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জবা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45366" y="882869"/>
            <a:ext cx="1986455" cy="945931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গোলাপ</a:t>
            </a:r>
            <a:r>
              <a:rPr lang="bn-BD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5234151" y="3263462"/>
            <a:ext cx="4871546" cy="11035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1962807" y="4091151"/>
            <a:ext cx="4635063" cy="15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5273567" y="4154213"/>
            <a:ext cx="4635063" cy="15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0922" y="2205367"/>
            <a:ext cx="2315901" cy="244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0" name="Group 19"/>
          <p:cNvGrpSpPr/>
          <p:nvPr/>
        </p:nvGrpSpPr>
        <p:grpSpPr>
          <a:xfrm>
            <a:off x="7819696" y="2065284"/>
            <a:ext cx="2144111" cy="2711668"/>
            <a:chOff x="7756634" y="2349063"/>
            <a:chExt cx="2301766" cy="2641544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60741" y="2427233"/>
              <a:ext cx="2297659" cy="2563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Rectangle 18"/>
            <p:cNvSpPr/>
            <p:nvPr/>
          </p:nvSpPr>
          <p:spPr>
            <a:xfrm>
              <a:off x="7756634" y="2349063"/>
              <a:ext cx="662152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37668" y="2317531"/>
            <a:ext cx="2016138" cy="2144111"/>
            <a:chOff x="1837668" y="2317531"/>
            <a:chExt cx="2016138" cy="2144111"/>
          </a:xfrm>
          <a:solidFill>
            <a:srgbClr val="FFFF00"/>
          </a:solidFill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37668" y="2404077"/>
              <a:ext cx="2016138" cy="20575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Rectangle 20"/>
            <p:cNvSpPr/>
            <p:nvPr/>
          </p:nvSpPr>
          <p:spPr>
            <a:xfrm>
              <a:off x="2065283" y="2317531"/>
              <a:ext cx="551793" cy="3941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3452648" y="1261242"/>
            <a:ext cx="5486400" cy="4871545"/>
          </a:xfrm>
          <a:prstGeom prst="smileyFac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44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051738" y="1308538"/>
            <a:ext cx="5281448" cy="38152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34519" y="1954594"/>
            <a:ext cx="2411302" cy="2459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a69f36c129400a3d02dd2f64855eba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360985" y="1941342"/>
            <a:ext cx="5050301" cy="220862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পাঠ্যবইয়ের সাথে সংযোগ 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10759" y="0"/>
            <a:ext cx="64638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7e84256f475f466e6cfadbaf1020ee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nip Diagonal Corner Rectangle 2"/>
          <p:cNvSpPr/>
          <p:nvPr/>
        </p:nvSpPr>
        <p:spPr>
          <a:xfrm>
            <a:off x="3373821" y="0"/>
            <a:ext cx="5659822" cy="2019633"/>
          </a:xfrm>
          <a:prstGeom prst="snip2Diag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u="sng" dirty="0" smtClean="0">
                <a:latin typeface="NikoshBAN" pitchFamily="2" charset="0"/>
                <a:cs typeface="NikoshBAN" pitchFamily="2" charset="0"/>
              </a:rPr>
              <a:t>পরিকল্পিত কাজ</a:t>
            </a:r>
            <a:endParaRPr lang="en-US" sz="4800" b="1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b="1" u="sng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8817" y="2148707"/>
            <a:ext cx="7636423" cy="3936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09393" y="2254469"/>
            <a:ext cx="2538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dirty="0" smtClean="0"/>
              <a:t> </a:t>
            </a:r>
            <a:endParaRPr lang="en-US" dirty="0"/>
          </a:p>
        </p:txBody>
      </p:sp>
      <p:pic>
        <p:nvPicPr>
          <p:cNvPr id="5" name="Picture 4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1981793" cy="68580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995448" y="1403131"/>
            <a:ext cx="62116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60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কুশল</a:t>
            </a:r>
            <a:r>
              <a:rPr lang="en-US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বিনিময়</a:t>
            </a:r>
            <a:endParaRPr lang="en-US" sz="6000" b="1" dirty="0" smtClean="0">
              <a:solidFill>
                <a:schemeClr val="bg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orange sunrise picture, by killop for: sandy beach photography contest -  Pxleyes.co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148471" y="2475187"/>
            <a:ext cx="4844647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bn-IN" sz="9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1198445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67300" y="2514600"/>
            <a:ext cx="12573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7410450" y="2971802"/>
            <a:ext cx="13144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35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350" dirty="0"/>
          </a:p>
        </p:txBody>
      </p:sp>
      <p:sp>
        <p:nvSpPr>
          <p:cNvPr id="13" name="Snip Diagonal Corner Rectangle 12"/>
          <p:cNvSpPr/>
          <p:nvPr/>
        </p:nvSpPr>
        <p:spPr>
          <a:xfrm>
            <a:off x="2940148" y="675249"/>
            <a:ext cx="5317587" cy="1603717"/>
          </a:xfrm>
          <a:prstGeom prst="snip2Diag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50" b="1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50" b="1" dirty="0">
              <a:solidFill>
                <a:schemeClr val="bg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Horizontal Scroll 13"/>
          <p:cNvSpPr/>
          <p:nvPr/>
        </p:nvSpPr>
        <p:spPr>
          <a:xfrm>
            <a:off x="2926079" y="2377439"/>
            <a:ext cx="5144319" cy="4283613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ফেরদৌস</a:t>
            </a:r>
            <a:r>
              <a:rPr lang="en-US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r>
              <a:rPr lang="en-US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000" b="1" dirty="0">
              <a:solidFill>
                <a:schemeClr val="bg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bn-IN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r>
              <a:rPr lang="en-US" sz="20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বুড়িমুটকী</a:t>
            </a:r>
            <a:r>
              <a:rPr lang="en-US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</a:t>
            </a:r>
            <a:r>
              <a:rPr lang="en-US" sz="20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en-US" sz="2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 </a:t>
            </a:r>
            <a:r>
              <a:rPr lang="bn-IN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0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তেতুলিয়া</a:t>
            </a:r>
            <a:r>
              <a:rPr lang="en-US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পঞ্চগড়</a:t>
            </a:r>
            <a:r>
              <a:rPr lang="en-US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2000" b="1" dirty="0">
              <a:solidFill>
                <a:schemeClr val="bg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b="1" dirty="0">
              <a:solidFill>
                <a:schemeClr val="bg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1359302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AA379E4-08AE-4735-8CBF-01642934B4DC}"/>
              </a:ext>
            </a:extLst>
          </p:cNvPr>
          <p:cNvSpPr txBox="1"/>
          <p:nvPr/>
        </p:nvSpPr>
        <p:spPr>
          <a:xfrm>
            <a:off x="2703536" y="1025599"/>
            <a:ext cx="6130973" cy="1200329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পরিচিতিঃ</a:t>
            </a:r>
            <a:endParaRPr lang="en-US" sz="7200" dirty="0">
              <a:solidFill>
                <a:schemeClr val="bg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76552A6-F78C-4B5B-B656-5AFC07BD7A5E}"/>
              </a:ext>
            </a:extLst>
          </p:cNvPr>
          <p:cNvSpPr txBox="1"/>
          <p:nvPr/>
        </p:nvSpPr>
        <p:spPr>
          <a:xfrm>
            <a:off x="3687981" y="2985925"/>
            <a:ext cx="4637844" cy="1938992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শ্রেনিঃ- ৫ম</a:t>
            </a:r>
          </a:p>
          <a:p>
            <a:r>
              <a:rPr lang="bn-BD" sz="4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বিষয়ঃ- গণিত</a:t>
            </a:r>
          </a:p>
          <a:p>
            <a:r>
              <a:rPr lang="bn-BD" sz="40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অধ্যায়ঃ-১ ( গুণ )</a:t>
            </a:r>
          </a:p>
        </p:txBody>
      </p:sp>
    </p:spTree>
    <p:extLst>
      <p:ext uri="{BB962C8B-B14F-4D97-AF65-F5344CB8AC3E}">
        <p14:creationId xmlns:p14="http://schemas.microsoft.com/office/powerpoint/2010/main" xmlns="" val="424153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9800e445be9afbf00dd1ff13e53bc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52" y="0"/>
            <a:ext cx="11987047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21444558">
            <a:off x="1336226" y="2706608"/>
            <a:ext cx="9685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 rot="21448973">
            <a:off x="925282" y="1317754"/>
            <a:ext cx="1009528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ংশঃ- ১</a:t>
            </a:r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.১ </a:t>
            </a:r>
            <a:r>
              <a:rPr lang="as-IN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endParaRPr lang="bn-BD" sz="3600" b="1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শিখনফলঃ-</a:t>
            </a:r>
          </a:p>
          <a:p>
            <a:r>
              <a:rPr lang="as-IN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১২.১.</a:t>
            </a:r>
            <a:r>
              <a:rPr lang="bn-BD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অনুর্ধ্ব </a:t>
            </a:r>
            <a:r>
              <a:rPr lang="as-IN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চার অঙ্ক বিশিষ্ট সংখ্যাকে অনুর্ধ্ব তিন অঙ্কবিশিষ্ট সংখ্যা দ্বারা গুণ করতে পারবে(গুণফল অনুর্ধ্ব এক কোটি)</a:t>
            </a:r>
            <a:r>
              <a:rPr lang="as-IN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as-IN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83655977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36428" y="2159876"/>
            <a:ext cx="6589986" cy="20652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10129" y="2648607"/>
            <a:ext cx="29032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" y="0"/>
            <a:ext cx="12192000" cy="6858000"/>
            <a:chOff x="1" y="0"/>
            <a:chExt cx="12192000" cy="6858000"/>
          </a:xfrm>
        </p:grpSpPr>
        <p:pic>
          <p:nvPicPr>
            <p:cNvPr id="2" name="Picture 1" descr="9def686762b7f068360ae5b518552ae4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" y="0"/>
              <a:ext cx="12192000" cy="6858000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5" name="Rectangle 4"/>
            <p:cNvSpPr/>
            <p:nvPr/>
          </p:nvSpPr>
          <p:spPr>
            <a:xfrm>
              <a:off x="3752193" y="2159875"/>
              <a:ext cx="5691352" cy="28220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6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আবেগ </a:t>
              </a:r>
              <a:r>
                <a:rPr lang="bn-BD" sz="6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সৃষ্টি</a:t>
              </a:r>
              <a:endParaRPr lang="en-US" sz="6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6000" b="1" dirty="0" err="1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গান</a:t>
              </a:r>
              <a:r>
                <a:rPr lang="en-US" sz="6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- </a:t>
              </a:r>
              <a:r>
                <a:rPr lang="en-US" sz="6000" b="1" dirty="0" err="1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নিজের</a:t>
              </a:r>
              <a:r>
                <a:rPr lang="en-US" sz="6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b="1" dirty="0" err="1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হাতে</a:t>
              </a:r>
              <a:r>
                <a:rPr lang="en-US" sz="6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b="1" dirty="0" err="1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কাজ</a:t>
              </a:r>
              <a:r>
                <a:rPr lang="en-US" sz="6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b="1" dirty="0" err="1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কর</a:t>
              </a:r>
              <a:r>
                <a:rPr lang="en-US" sz="6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---------</a:t>
              </a:r>
              <a:endParaRPr lang="en-US" sz="6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dirty="0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C39914D-6A61-4DE9-A7D1-59EC877C0F63}"/>
              </a:ext>
            </a:extLst>
          </p:cNvPr>
          <p:cNvSpPr txBox="1"/>
          <p:nvPr/>
        </p:nvSpPr>
        <p:spPr>
          <a:xfrm>
            <a:off x="3198552" y="281010"/>
            <a:ext cx="6250248" cy="2123658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একটি </a:t>
            </a:r>
            <a:r>
              <a:rPr lang="bn-BD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</a:t>
            </a:r>
            <a:r>
              <a:rPr lang="bn-BD" sz="6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66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99490" y="1734207"/>
            <a:ext cx="5312979" cy="1182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64127" y="5388969"/>
            <a:ext cx="4414341" cy="1182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42745" y="1686910"/>
            <a:ext cx="4445876" cy="4477407"/>
            <a:chOff x="3042745" y="1686910"/>
            <a:chExt cx="4445876" cy="4477407"/>
          </a:xfrm>
        </p:grpSpPr>
        <p:sp>
          <p:nvSpPr>
            <p:cNvPr id="31" name="Rectangle 30"/>
            <p:cNvSpPr/>
            <p:nvPr/>
          </p:nvSpPr>
          <p:spPr>
            <a:xfrm>
              <a:off x="3090041" y="1686910"/>
              <a:ext cx="4335518" cy="14188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3 × 1 = 3</a:t>
              </a:r>
              <a:endParaRPr lang="en-US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21572" y="3184634"/>
              <a:ext cx="4335519" cy="14188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3 × </a:t>
              </a:r>
              <a:r>
                <a:rPr lang="bn-BD" sz="60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    </a:t>
              </a:r>
              <a:r>
                <a:rPr lang="en-US" sz="60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= 6</a:t>
              </a:r>
              <a:endParaRPr lang="en-US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042745" y="4745420"/>
              <a:ext cx="4445876" cy="14188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 × 3 = 9</a:t>
              </a:r>
              <a:endParaRPr lang="en-US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9112468" y="4824247"/>
            <a:ext cx="1277008" cy="126124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3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380483" y="3389586"/>
            <a:ext cx="894356" cy="100899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2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5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88 -4.07407E-6 L -0.38048 -4.07407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92 -3.7037E-7 L -0.49316 0.0023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36" grpId="0" animBg="1"/>
      <p:bldP spid="36" grpId="1" animBg="1"/>
      <p:bldP spid="35" grpId="0" animBg="1"/>
      <p:bldP spid="3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C7EAA4D-E4D4-4BC0-BED4-96A8080F0B76}"/>
              </a:ext>
            </a:extLst>
          </p:cNvPr>
          <p:cNvSpPr txBox="1"/>
          <p:nvPr/>
        </p:nvSpPr>
        <p:spPr>
          <a:xfrm>
            <a:off x="4067126" y="0"/>
            <a:ext cx="4239491" cy="2123658"/>
          </a:xfrm>
          <a:prstGeom prst="homePlate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 শিখব </a:t>
            </a:r>
            <a:endParaRPr lang="en-US" sz="66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BFBC726-8EA0-4A4B-A465-C93AAF40F236}"/>
              </a:ext>
            </a:extLst>
          </p:cNvPr>
          <p:cNvSpPr txBox="1"/>
          <p:nvPr/>
        </p:nvSpPr>
        <p:spPr>
          <a:xfrm>
            <a:off x="4656407" y="2194561"/>
            <a:ext cx="2926079" cy="1736646"/>
          </a:xfrm>
          <a:prstGeom prst="round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FF00"/>
                </a:solidFill>
              </a:rPr>
              <a:t>×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3DEFDD9-080F-44DE-BE57-7F1973A39F79}"/>
              </a:ext>
            </a:extLst>
          </p:cNvPr>
          <p:cNvSpPr txBox="1"/>
          <p:nvPr/>
        </p:nvSpPr>
        <p:spPr>
          <a:xfrm>
            <a:off x="2686929" y="4997189"/>
            <a:ext cx="7793501" cy="1322308"/>
          </a:xfrm>
          <a:prstGeom prst="foldedCorner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 করার প্রক্রিয়া 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05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378372" y="189186"/>
            <a:ext cx="11587656" cy="10089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চলো আমরা আজকে খালিস্থান পূরণ করে গুণ করা শিখবো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878481" y="1623850"/>
            <a:ext cx="3767978" cy="3547239"/>
            <a:chOff x="410067" y="1308540"/>
            <a:chExt cx="3767978" cy="3547239"/>
          </a:xfrm>
        </p:grpSpPr>
        <p:cxnSp>
          <p:nvCxnSpPr>
            <p:cNvPr id="43" name="Straight Connector 42"/>
            <p:cNvCxnSpPr/>
            <p:nvPr/>
          </p:nvCxnSpPr>
          <p:spPr>
            <a:xfrm flipV="1">
              <a:off x="1056473" y="2790497"/>
              <a:ext cx="3121572" cy="472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410067" y="4240924"/>
              <a:ext cx="3767978" cy="472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/>
            <p:cNvGrpSpPr/>
            <p:nvPr/>
          </p:nvGrpSpPr>
          <p:grpSpPr>
            <a:xfrm>
              <a:off x="709632" y="1308540"/>
              <a:ext cx="3090041" cy="3547239"/>
              <a:chOff x="709632" y="1308540"/>
              <a:chExt cx="3090041" cy="3547239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1387550" y="1308540"/>
                <a:ext cx="2412123" cy="132430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4000" b="1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৮২৩</a:t>
                </a:r>
              </a:p>
              <a:p>
                <a:pPr algn="ctr"/>
                <a:endParaRPr lang="bn-BD" sz="4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grpSp>
            <p:nvGrpSpPr>
              <p:cNvPr id="46" name="Group 45"/>
              <p:cNvGrpSpPr/>
              <p:nvPr/>
            </p:nvGrpSpPr>
            <p:grpSpPr>
              <a:xfrm>
                <a:off x="709632" y="1954922"/>
                <a:ext cx="2569780" cy="2900857"/>
                <a:chOff x="709632" y="1954922"/>
                <a:chExt cx="2569780" cy="2900857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2191589" y="1970690"/>
                  <a:ext cx="425669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3600" b="1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১</a:t>
                  </a:r>
                  <a:endParaRPr lang="en-US" sz="3600" dirty="0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1450612" y="1986455"/>
                  <a:ext cx="425669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n-BD" b="1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×</a:t>
                  </a:r>
                  <a:endParaRPr lang="en-US" b="1" dirty="0" smtClean="0"/>
                </a:p>
                <a:p>
                  <a:pPr algn="ctr"/>
                  <a:endParaRPr lang="en-US" dirty="0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2633025" y="1954922"/>
                  <a:ext cx="457199" cy="47296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1245659" y="2885088"/>
                  <a:ext cx="457199" cy="47296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1781687" y="2885088"/>
                  <a:ext cx="457199" cy="47296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2286184" y="2885088"/>
                  <a:ext cx="457199" cy="47296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2806447" y="2885088"/>
                  <a:ext cx="457199" cy="47296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2800" b="1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৫</a:t>
                  </a:r>
                  <a:endParaRPr lang="en-US" sz="28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1261425" y="3499943"/>
                  <a:ext cx="457199" cy="47296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2800" b="1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৮</a:t>
                  </a:r>
                  <a:endParaRPr lang="en-US" sz="2800" dirty="0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1797453" y="3499943"/>
                  <a:ext cx="457199" cy="47296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2800" b="1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২</a:t>
                  </a:r>
                  <a:endParaRPr lang="en-US" sz="2800" dirty="0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2301950" y="3499943"/>
                  <a:ext cx="457199" cy="47296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2800" b="1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৩</a:t>
                  </a:r>
                  <a:endParaRPr lang="en-US" sz="2800" dirty="0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2822213" y="3499943"/>
                  <a:ext cx="457199" cy="47296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2800" b="1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০</a:t>
                  </a:r>
                  <a:endParaRPr lang="en-US" sz="28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1261425" y="4382812"/>
                  <a:ext cx="457199" cy="47296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1797453" y="4382812"/>
                  <a:ext cx="457199" cy="47296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2301950" y="4382812"/>
                  <a:ext cx="457199" cy="47296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2822213" y="4382812"/>
                  <a:ext cx="457199" cy="47296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2800" b="1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৫</a:t>
                  </a:r>
                  <a:endParaRPr lang="en-US" sz="28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709632" y="4382816"/>
                  <a:ext cx="457199" cy="472963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n-BD" sz="2000" b="1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  <a:p>
                  <a:pPr algn="ctr"/>
                  <a:endParaRPr lang="en-US" sz="2800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398024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1016</TotalTime>
  <Words>180</Words>
  <Application>Microsoft Office PowerPoint</Application>
  <PresentationFormat>Custom</PresentationFormat>
  <Paragraphs>101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faijafabiha</cp:lastModifiedBy>
  <cp:revision>259</cp:revision>
  <dcterms:created xsi:type="dcterms:W3CDTF">2020-01-27T05:00:56Z</dcterms:created>
  <dcterms:modified xsi:type="dcterms:W3CDTF">2021-09-19T16:43:41Z</dcterms:modified>
</cp:coreProperties>
</file>