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C1F31-AED0-453F-87FD-306AD2079DB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86ECDC-9C7E-4D3A-83BA-71C0F5ADAB8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b="1" dirty="0"/>
        </a:p>
      </dgm:t>
    </dgm:pt>
    <dgm:pt modelId="{363D5EEF-2BDB-4F14-A6E9-CF2CACD0FC22}" type="parTrans" cxnId="{64FB3998-6CFC-43AC-A10D-BB0640C1445A}">
      <dgm:prSet/>
      <dgm:spPr/>
      <dgm:t>
        <a:bodyPr/>
        <a:lstStyle/>
        <a:p>
          <a:endParaRPr lang="en-US"/>
        </a:p>
      </dgm:t>
    </dgm:pt>
    <dgm:pt modelId="{DDEEA5B0-32FF-4DA3-9B27-893C88EE77F1}" type="sibTrans" cxnId="{64FB3998-6CFC-43AC-A10D-BB0640C1445A}">
      <dgm:prSet/>
      <dgm:spPr/>
      <dgm:t>
        <a:bodyPr/>
        <a:lstStyle/>
        <a:p>
          <a:endParaRPr lang="en-US"/>
        </a:p>
      </dgm:t>
    </dgm:pt>
    <dgm:pt modelId="{81BB12FD-4E9E-496C-8B6B-4790AAF2587A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A3C430A-763A-475F-BD3A-E5500D3680EA}" type="parTrans" cxnId="{E89B0445-E46B-4DD8-A7FB-D1BDE6F26F93}">
      <dgm:prSet/>
      <dgm:spPr/>
      <dgm:t>
        <a:bodyPr/>
        <a:lstStyle/>
        <a:p>
          <a:endParaRPr lang="en-US"/>
        </a:p>
      </dgm:t>
    </dgm:pt>
    <dgm:pt modelId="{094F40E3-36B0-4063-96C8-074F30B1CBE8}" type="sibTrans" cxnId="{E89B0445-E46B-4DD8-A7FB-D1BDE6F26F93}">
      <dgm:prSet/>
      <dgm:spPr/>
      <dgm:t>
        <a:bodyPr/>
        <a:lstStyle/>
        <a:p>
          <a:endParaRPr lang="en-US"/>
        </a:p>
      </dgm:t>
    </dgm:pt>
    <dgm:pt modelId="{E5F53544-E17A-4813-A859-BD3408BDCE21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633F8C9-CB46-4C9E-821C-0E477CA231F2}" type="parTrans" cxnId="{0FB67CD9-F42B-40F5-8073-CA3765F10BDE}">
      <dgm:prSet/>
      <dgm:spPr/>
      <dgm:t>
        <a:bodyPr/>
        <a:lstStyle/>
        <a:p>
          <a:endParaRPr lang="en-US"/>
        </a:p>
      </dgm:t>
    </dgm:pt>
    <dgm:pt modelId="{058EE279-8757-4106-A42E-E941D436CD3E}" type="sibTrans" cxnId="{0FB67CD9-F42B-40F5-8073-CA3765F10BDE}">
      <dgm:prSet/>
      <dgm:spPr/>
      <dgm:t>
        <a:bodyPr/>
        <a:lstStyle/>
        <a:p>
          <a:endParaRPr lang="en-US"/>
        </a:p>
      </dgm:t>
    </dgm:pt>
    <dgm:pt modelId="{5C138820-ABD2-42F6-9CC4-BACFCC25762C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9AD530F-F50A-4053-9D14-2824655697E5}" type="parTrans" cxnId="{3AAFA0D2-B660-4703-A5F3-D7B7575CEA58}">
      <dgm:prSet/>
      <dgm:spPr/>
      <dgm:t>
        <a:bodyPr/>
        <a:lstStyle/>
        <a:p>
          <a:endParaRPr lang="en-US"/>
        </a:p>
      </dgm:t>
    </dgm:pt>
    <dgm:pt modelId="{5159C900-E947-4FFF-A0D4-06F191019528}" type="sibTrans" cxnId="{3AAFA0D2-B660-4703-A5F3-D7B7575CEA58}">
      <dgm:prSet/>
      <dgm:spPr/>
      <dgm:t>
        <a:bodyPr/>
        <a:lstStyle/>
        <a:p>
          <a:endParaRPr lang="en-US"/>
        </a:p>
      </dgm:t>
    </dgm:pt>
    <dgm:pt modelId="{F070AD02-C650-4949-AB84-CD0F44C0F47C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67906DA-88F9-4C35-A927-E70E7E1CFBC9}" type="sibTrans" cxnId="{9D85FFB2-1362-4A95-91AF-0B95B35A2406}">
      <dgm:prSet/>
      <dgm:spPr/>
      <dgm:t>
        <a:bodyPr/>
        <a:lstStyle/>
        <a:p>
          <a:endParaRPr lang="en-US"/>
        </a:p>
      </dgm:t>
    </dgm:pt>
    <dgm:pt modelId="{344494F9-72FD-41B2-8DFC-079B6E54E0EF}" type="parTrans" cxnId="{9D85FFB2-1362-4A95-91AF-0B95B35A2406}">
      <dgm:prSet/>
      <dgm:spPr/>
      <dgm:t>
        <a:bodyPr/>
        <a:lstStyle/>
        <a:p>
          <a:endParaRPr lang="en-US"/>
        </a:p>
      </dgm:t>
    </dgm:pt>
    <dgm:pt modelId="{4404292F-FAE2-4B7A-950E-E23EF429D9D5}" type="pres">
      <dgm:prSet presAssocID="{7ABC1F31-AED0-453F-87FD-306AD2079D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0B682E-03A1-4F1B-A021-E155D7E87648}" type="pres">
      <dgm:prSet presAssocID="{4C86ECDC-9C7E-4D3A-83BA-71C0F5ADAB84}" presName="centerShape" presStyleLbl="node0" presStyleIdx="0" presStyleCnt="1"/>
      <dgm:spPr/>
      <dgm:t>
        <a:bodyPr/>
        <a:lstStyle/>
        <a:p>
          <a:endParaRPr lang="en-US"/>
        </a:p>
      </dgm:t>
    </dgm:pt>
    <dgm:pt modelId="{21AB457B-F65B-4AF7-97AC-BCC88DE20925}" type="pres">
      <dgm:prSet presAssocID="{344494F9-72FD-41B2-8DFC-079B6E54E0E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3E60E2F-C235-455D-9E47-22589E526696}" type="pres">
      <dgm:prSet presAssocID="{344494F9-72FD-41B2-8DFC-079B6E54E0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EEBDCFF-24A0-4974-88EA-A314C295188D}" type="pres">
      <dgm:prSet presAssocID="{F070AD02-C650-4949-AB84-CD0F44C0F47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CE88D-9733-403D-AF2A-F5EB241286E1}" type="pres">
      <dgm:prSet presAssocID="{5A3C430A-763A-475F-BD3A-E5500D3680E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929F19D-BD03-4F1D-92ED-F552366CC8FF}" type="pres">
      <dgm:prSet presAssocID="{5A3C430A-763A-475F-BD3A-E5500D3680E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957959A-2D20-4D61-8C0C-04203B761AE5}" type="pres">
      <dgm:prSet presAssocID="{81BB12FD-4E9E-496C-8B6B-4790AAF2587A}" presName="node" presStyleLbl="node1" presStyleIdx="1" presStyleCnt="4" custFlipHor="1" custScaleX="118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3A0E6-2C97-4458-9069-CA694BC8182B}" type="pres">
      <dgm:prSet presAssocID="{C633F8C9-CB46-4C9E-821C-0E477CA231F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49FA17B0-35ED-4796-8E3C-0C469B27C6F6}" type="pres">
      <dgm:prSet presAssocID="{C633F8C9-CB46-4C9E-821C-0E477CA231F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2D8B6FF-A90F-4433-9A59-AD144A2716E7}" type="pres">
      <dgm:prSet presAssocID="{E5F53544-E17A-4813-A859-BD3408BDCE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F7B4E-6DF7-41FF-9C8E-A248228BF3FA}" type="pres">
      <dgm:prSet presAssocID="{F9AD530F-F50A-4053-9D14-2824655697E5}" presName="parTrans" presStyleLbl="sibTrans2D1" presStyleIdx="3" presStyleCnt="4"/>
      <dgm:spPr/>
      <dgm:t>
        <a:bodyPr/>
        <a:lstStyle/>
        <a:p>
          <a:endParaRPr lang="en-US"/>
        </a:p>
      </dgm:t>
    </dgm:pt>
    <dgm:pt modelId="{60DE69F9-25AB-4899-8CF3-6D21975D4347}" type="pres">
      <dgm:prSet presAssocID="{F9AD530F-F50A-4053-9D14-2824655697E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7BBCB5E-81C6-4044-83C9-FD9F2F1FDFEB}" type="pres">
      <dgm:prSet presAssocID="{5C138820-ABD2-42F6-9CC4-BACFCC2576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C390C5-AB18-4316-BD9A-6A75E1067FE9}" type="presOf" srcId="{C633F8C9-CB46-4C9E-821C-0E477CA231F2}" destId="{49FA17B0-35ED-4796-8E3C-0C469B27C6F6}" srcOrd="1" destOrd="0" presId="urn:microsoft.com/office/officeart/2005/8/layout/radial5"/>
    <dgm:cxn modelId="{F5091553-C1C7-422A-9D45-D296233064C5}" type="presOf" srcId="{5C138820-ABD2-42F6-9CC4-BACFCC25762C}" destId="{A7BBCB5E-81C6-4044-83C9-FD9F2F1FDFEB}" srcOrd="0" destOrd="0" presId="urn:microsoft.com/office/officeart/2005/8/layout/radial5"/>
    <dgm:cxn modelId="{A59B8322-2CFA-43E5-9B36-B9106A8381AC}" type="presOf" srcId="{4C86ECDC-9C7E-4D3A-83BA-71C0F5ADAB84}" destId="{AA0B682E-03A1-4F1B-A021-E155D7E87648}" srcOrd="0" destOrd="0" presId="urn:microsoft.com/office/officeart/2005/8/layout/radial5"/>
    <dgm:cxn modelId="{0FB67CD9-F42B-40F5-8073-CA3765F10BDE}" srcId="{4C86ECDC-9C7E-4D3A-83BA-71C0F5ADAB84}" destId="{E5F53544-E17A-4813-A859-BD3408BDCE21}" srcOrd="2" destOrd="0" parTransId="{C633F8C9-CB46-4C9E-821C-0E477CA231F2}" sibTransId="{058EE279-8757-4106-A42E-E941D436CD3E}"/>
    <dgm:cxn modelId="{9D85FFB2-1362-4A95-91AF-0B95B35A2406}" srcId="{4C86ECDC-9C7E-4D3A-83BA-71C0F5ADAB84}" destId="{F070AD02-C650-4949-AB84-CD0F44C0F47C}" srcOrd="0" destOrd="0" parTransId="{344494F9-72FD-41B2-8DFC-079B6E54E0EF}" sibTransId="{267906DA-88F9-4C35-A927-E70E7E1CFBC9}"/>
    <dgm:cxn modelId="{81E634C1-A125-4E5B-B90C-8ED42258A4EF}" type="presOf" srcId="{81BB12FD-4E9E-496C-8B6B-4790AAF2587A}" destId="{9957959A-2D20-4D61-8C0C-04203B761AE5}" srcOrd="0" destOrd="0" presId="urn:microsoft.com/office/officeart/2005/8/layout/radial5"/>
    <dgm:cxn modelId="{F7978EAC-E735-4A38-9E03-2F9565E7D688}" type="presOf" srcId="{F9AD530F-F50A-4053-9D14-2824655697E5}" destId="{60DE69F9-25AB-4899-8CF3-6D21975D4347}" srcOrd="1" destOrd="0" presId="urn:microsoft.com/office/officeart/2005/8/layout/radial5"/>
    <dgm:cxn modelId="{88557DA0-213E-4C30-994B-D90EC6EE8310}" type="presOf" srcId="{7ABC1F31-AED0-453F-87FD-306AD2079DB9}" destId="{4404292F-FAE2-4B7A-950E-E23EF429D9D5}" srcOrd="0" destOrd="0" presId="urn:microsoft.com/office/officeart/2005/8/layout/radial5"/>
    <dgm:cxn modelId="{C7F7F47D-624D-4D7A-A573-96E8C5775B06}" type="presOf" srcId="{5A3C430A-763A-475F-BD3A-E5500D3680EA}" destId="{6929F19D-BD03-4F1D-92ED-F552366CC8FF}" srcOrd="1" destOrd="0" presId="urn:microsoft.com/office/officeart/2005/8/layout/radial5"/>
    <dgm:cxn modelId="{64FB3998-6CFC-43AC-A10D-BB0640C1445A}" srcId="{7ABC1F31-AED0-453F-87FD-306AD2079DB9}" destId="{4C86ECDC-9C7E-4D3A-83BA-71C0F5ADAB84}" srcOrd="0" destOrd="0" parTransId="{363D5EEF-2BDB-4F14-A6E9-CF2CACD0FC22}" sibTransId="{DDEEA5B0-32FF-4DA3-9B27-893C88EE77F1}"/>
    <dgm:cxn modelId="{E89B0445-E46B-4DD8-A7FB-D1BDE6F26F93}" srcId="{4C86ECDC-9C7E-4D3A-83BA-71C0F5ADAB84}" destId="{81BB12FD-4E9E-496C-8B6B-4790AAF2587A}" srcOrd="1" destOrd="0" parTransId="{5A3C430A-763A-475F-BD3A-E5500D3680EA}" sibTransId="{094F40E3-36B0-4063-96C8-074F30B1CBE8}"/>
    <dgm:cxn modelId="{CC759AA8-3352-49FE-A0E2-9EF0DD8C30FF}" type="presOf" srcId="{F9AD530F-F50A-4053-9D14-2824655697E5}" destId="{509F7B4E-6DF7-41FF-9C8E-A248228BF3FA}" srcOrd="0" destOrd="0" presId="urn:microsoft.com/office/officeart/2005/8/layout/radial5"/>
    <dgm:cxn modelId="{87271C15-FA87-42B4-85D3-429638BF9E9C}" type="presOf" srcId="{5A3C430A-763A-475F-BD3A-E5500D3680EA}" destId="{013CE88D-9733-403D-AF2A-F5EB241286E1}" srcOrd="0" destOrd="0" presId="urn:microsoft.com/office/officeart/2005/8/layout/radial5"/>
    <dgm:cxn modelId="{2F8AC1F4-938D-42D4-BFBD-7BB7F81EF485}" type="presOf" srcId="{C633F8C9-CB46-4C9E-821C-0E477CA231F2}" destId="{CCB3A0E6-2C97-4458-9069-CA694BC8182B}" srcOrd="0" destOrd="0" presId="urn:microsoft.com/office/officeart/2005/8/layout/radial5"/>
    <dgm:cxn modelId="{11A00031-43F7-4E81-99EE-76606D27651E}" type="presOf" srcId="{344494F9-72FD-41B2-8DFC-079B6E54E0EF}" destId="{21AB457B-F65B-4AF7-97AC-BCC88DE20925}" srcOrd="0" destOrd="0" presId="urn:microsoft.com/office/officeart/2005/8/layout/radial5"/>
    <dgm:cxn modelId="{3AAFA0D2-B660-4703-A5F3-D7B7575CEA58}" srcId="{4C86ECDC-9C7E-4D3A-83BA-71C0F5ADAB84}" destId="{5C138820-ABD2-42F6-9CC4-BACFCC25762C}" srcOrd="3" destOrd="0" parTransId="{F9AD530F-F50A-4053-9D14-2824655697E5}" sibTransId="{5159C900-E947-4FFF-A0D4-06F191019528}"/>
    <dgm:cxn modelId="{B78AC9EC-3976-49FB-9A4F-63F2D76558B9}" type="presOf" srcId="{E5F53544-E17A-4813-A859-BD3408BDCE21}" destId="{22D8B6FF-A90F-4433-9A59-AD144A2716E7}" srcOrd="0" destOrd="0" presId="urn:microsoft.com/office/officeart/2005/8/layout/radial5"/>
    <dgm:cxn modelId="{0AFCF374-8227-45CE-8738-E6B9D11DE3B4}" type="presOf" srcId="{F070AD02-C650-4949-AB84-CD0F44C0F47C}" destId="{8EEBDCFF-24A0-4974-88EA-A314C295188D}" srcOrd="0" destOrd="0" presId="urn:microsoft.com/office/officeart/2005/8/layout/radial5"/>
    <dgm:cxn modelId="{A973C984-C698-4931-BF0C-840029FA7169}" type="presOf" srcId="{344494F9-72FD-41B2-8DFC-079B6E54E0EF}" destId="{53E60E2F-C235-455D-9E47-22589E526696}" srcOrd="1" destOrd="0" presId="urn:microsoft.com/office/officeart/2005/8/layout/radial5"/>
    <dgm:cxn modelId="{528FA0CB-D866-41E7-A422-2D0F25B0319F}" type="presParOf" srcId="{4404292F-FAE2-4B7A-950E-E23EF429D9D5}" destId="{AA0B682E-03A1-4F1B-A021-E155D7E87648}" srcOrd="0" destOrd="0" presId="urn:microsoft.com/office/officeart/2005/8/layout/radial5"/>
    <dgm:cxn modelId="{865BA554-4DC5-4834-925A-F04504B70B2A}" type="presParOf" srcId="{4404292F-FAE2-4B7A-950E-E23EF429D9D5}" destId="{21AB457B-F65B-4AF7-97AC-BCC88DE20925}" srcOrd="1" destOrd="0" presId="urn:microsoft.com/office/officeart/2005/8/layout/radial5"/>
    <dgm:cxn modelId="{A7B3C223-9209-4EED-9054-1A2A8CDB960F}" type="presParOf" srcId="{21AB457B-F65B-4AF7-97AC-BCC88DE20925}" destId="{53E60E2F-C235-455D-9E47-22589E526696}" srcOrd="0" destOrd="0" presId="urn:microsoft.com/office/officeart/2005/8/layout/radial5"/>
    <dgm:cxn modelId="{B9DE0E1F-D16E-4A74-97D5-94B85245AF87}" type="presParOf" srcId="{4404292F-FAE2-4B7A-950E-E23EF429D9D5}" destId="{8EEBDCFF-24A0-4974-88EA-A314C295188D}" srcOrd="2" destOrd="0" presId="urn:microsoft.com/office/officeart/2005/8/layout/radial5"/>
    <dgm:cxn modelId="{F43D8324-703F-4850-AA68-A8A9F2A22D84}" type="presParOf" srcId="{4404292F-FAE2-4B7A-950E-E23EF429D9D5}" destId="{013CE88D-9733-403D-AF2A-F5EB241286E1}" srcOrd="3" destOrd="0" presId="urn:microsoft.com/office/officeart/2005/8/layout/radial5"/>
    <dgm:cxn modelId="{D9368DBA-2454-4D6D-BA90-690F9033D190}" type="presParOf" srcId="{013CE88D-9733-403D-AF2A-F5EB241286E1}" destId="{6929F19D-BD03-4F1D-92ED-F552366CC8FF}" srcOrd="0" destOrd="0" presId="urn:microsoft.com/office/officeart/2005/8/layout/radial5"/>
    <dgm:cxn modelId="{27776A18-C2BD-46C3-8FF4-ACA4C895FEE1}" type="presParOf" srcId="{4404292F-FAE2-4B7A-950E-E23EF429D9D5}" destId="{9957959A-2D20-4D61-8C0C-04203B761AE5}" srcOrd="4" destOrd="0" presId="urn:microsoft.com/office/officeart/2005/8/layout/radial5"/>
    <dgm:cxn modelId="{7884F595-7376-45E6-A1BB-2212F3226F43}" type="presParOf" srcId="{4404292F-FAE2-4B7A-950E-E23EF429D9D5}" destId="{CCB3A0E6-2C97-4458-9069-CA694BC8182B}" srcOrd="5" destOrd="0" presId="urn:microsoft.com/office/officeart/2005/8/layout/radial5"/>
    <dgm:cxn modelId="{5CC61E0C-F5CB-457F-834F-5184B006AB74}" type="presParOf" srcId="{CCB3A0E6-2C97-4458-9069-CA694BC8182B}" destId="{49FA17B0-35ED-4796-8E3C-0C469B27C6F6}" srcOrd="0" destOrd="0" presId="urn:microsoft.com/office/officeart/2005/8/layout/radial5"/>
    <dgm:cxn modelId="{D192D37B-AE1F-499B-9C87-FF922161E95B}" type="presParOf" srcId="{4404292F-FAE2-4B7A-950E-E23EF429D9D5}" destId="{22D8B6FF-A90F-4433-9A59-AD144A2716E7}" srcOrd="6" destOrd="0" presId="urn:microsoft.com/office/officeart/2005/8/layout/radial5"/>
    <dgm:cxn modelId="{3D435C96-0024-4268-9F95-F053E00E9255}" type="presParOf" srcId="{4404292F-FAE2-4B7A-950E-E23EF429D9D5}" destId="{509F7B4E-6DF7-41FF-9C8E-A248228BF3FA}" srcOrd="7" destOrd="0" presId="urn:microsoft.com/office/officeart/2005/8/layout/radial5"/>
    <dgm:cxn modelId="{95720A25-8F52-4D61-A485-0346B96FEE57}" type="presParOf" srcId="{509F7B4E-6DF7-41FF-9C8E-A248228BF3FA}" destId="{60DE69F9-25AB-4899-8CF3-6D21975D4347}" srcOrd="0" destOrd="0" presId="urn:microsoft.com/office/officeart/2005/8/layout/radial5"/>
    <dgm:cxn modelId="{48E261F5-E996-4868-9DE3-D13B476C55EF}" type="presParOf" srcId="{4404292F-FAE2-4B7A-950E-E23EF429D9D5}" destId="{A7BBCB5E-81C6-4044-83C9-FD9F2F1FDFE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C1F31-AED0-453F-87FD-306AD2079DB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86ECDC-9C7E-4D3A-83BA-71C0F5ADAB8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b="1" dirty="0"/>
        </a:p>
      </dgm:t>
    </dgm:pt>
    <dgm:pt modelId="{363D5EEF-2BDB-4F14-A6E9-CF2CACD0FC22}" type="parTrans" cxnId="{64FB3998-6CFC-43AC-A10D-BB0640C1445A}">
      <dgm:prSet/>
      <dgm:spPr/>
      <dgm:t>
        <a:bodyPr/>
        <a:lstStyle/>
        <a:p>
          <a:endParaRPr lang="en-US"/>
        </a:p>
      </dgm:t>
    </dgm:pt>
    <dgm:pt modelId="{DDEEA5B0-32FF-4DA3-9B27-893C88EE77F1}" type="sibTrans" cxnId="{64FB3998-6CFC-43AC-A10D-BB0640C1445A}">
      <dgm:prSet/>
      <dgm:spPr/>
      <dgm:t>
        <a:bodyPr/>
        <a:lstStyle/>
        <a:p>
          <a:endParaRPr lang="en-US"/>
        </a:p>
      </dgm:t>
    </dgm:pt>
    <dgm:pt modelId="{81BB12FD-4E9E-496C-8B6B-4790AAF2587A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A3C430A-763A-475F-BD3A-E5500D3680EA}" type="parTrans" cxnId="{E89B0445-E46B-4DD8-A7FB-D1BDE6F26F93}">
      <dgm:prSet/>
      <dgm:spPr/>
      <dgm:t>
        <a:bodyPr/>
        <a:lstStyle/>
        <a:p>
          <a:endParaRPr lang="en-US"/>
        </a:p>
      </dgm:t>
    </dgm:pt>
    <dgm:pt modelId="{094F40E3-36B0-4063-96C8-074F30B1CBE8}" type="sibTrans" cxnId="{E89B0445-E46B-4DD8-A7FB-D1BDE6F26F93}">
      <dgm:prSet/>
      <dgm:spPr/>
      <dgm:t>
        <a:bodyPr/>
        <a:lstStyle/>
        <a:p>
          <a:endParaRPr lang="en-US"/>
        </a:p>
      </dgm:t>
    </dgm:pt>
    <dgm:pt modelId="{E5F53544-E17A-4813-A859-BD3408BDCE21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633F8C9-CB46-4C9E-821C-0E477CA231F2}" type="parTrans" cxnId="{0FB67CD9-F42B-40F5-8073-CA3765F10BDE}">
      <dgm:prSet/>
      <dgm:spPr/>
      <dgm:t>
        <a:bodyPr/>
        <a:lstStyle/>
        <a:p>
          <a:endParaRPr lang="en-US"/>
        </a:p>
      </dgm:t>
    </dgm:pt>
    <dgm:pt modelId="{058EE279-8757-4106-A42E-E941D436CD3E}" type="sibTrans" cxnId="{0FB67CD9-F42B-40F5-8073-CA3765F10BDE}">
      <dgm:prSet/>
      <dgm:spPr/>
      <dgm:t>
        <a:bodyPr/>
        <a:lstStyle/>
        <a:p>
          <a:endParaRPr lang="en-US"/>
        </a:p>
      </dgm:t>
    </dgm:pt>
    <dgm:pt modelId="{5C138820-ABD2-42F6-9CC4-BACFCC25762C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9AD530F-F50A-4053-9D14-2824655697E5}" type="parTrans" cxnId="{3AAFA0D2-B660-4703-A5F3-D7B7575CEA58}">
      <dgm:prSet/>
      <dgm:spPr/>
      <dgm:t>
        <a:bodyPr/>
        <a:lstStyle/>
        <a:p>
          <a:endParaRPr lang="en-US"/>
        </a:p>
      </dgm:t>
    </dgm:pt>
    <dgm:pt modelId="{5159C900-E947-4FFF-A0D4-06F191019528}" type="sibTrans" cxnId="{3AAFA0D2-B660-4703-A5F3-D7B7575CEA58}">
      <dgm:prSet/>
      <dgm:spPr/>
      <dgm:t>
        <a:bodyPr/>
        <a:lstStyle/>
        <a:p>
          <a:endParaRPr lang="en-US"/>
        </a:p>
      </dgm:t>
    </dgm:pt>
    <dgm:pt modelId="{F070AD02-C650-4949-AB84-CD0F44C0F47C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67906DA-88F9-4C35-A927-E70E7E1CFBC9}" type="sibTrans" cxnId="{9D85FFB2-1362-4A95-91AF-0B95B35A2406}">
      <dgm:prSet/>
      <dgm:spPr/>
      <dgm:t>
        <a:bodyPr/>
        <a:lstStyle/>
        <a:p>
          <a:endParaRPr lang="en-US"/>
        </a:p>
      </dgm:t>
    </dgm:pt>
    <dgm:pt modelId="{344494F9-72FD-41B2-8DFC-079B6E54E0EF}" type="parTrans" cxnId="{9D85FFB2-1362-4A95-91AF-0B95B35A2406}">
      <dgm:prSet/>
      <dgm:spPr/>
      <dgm:t>
        <a:bodyPr/>
        <a:lstStyle/>
        <a:p>
          <a:endParaRPr lang="en-US"/>
        </a:p>
      </dgm:t>
    </dgm:pt>
    <dgm:pt modelId="{4404292F-FAE2-4B7A-950E-E23EF429D9D5}" type="pres">
      <dgm:prSet presAssocID="{7ABC1F31-AED0-453F-87FD-306AD2079D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0B682E-03A1-4F1B-A021-E155D7E87648}" type="pres">
      <dgm:prSet presAssocID="{4C86ECDC-9C7E-4D3A-83BA-71C0F5ADAB84}" presName="centerShape" presStyleLbl="node0" presStyleIdx="0" presStyleCnt="1"/>
      <dgm:spPr/>
      <dgm:t>
        <a:bodyPr/>
        <a:lstStyle/>
        <a:p>
          <a:endParaRPr lang="en-US"/>
        </a:p>
      </dgm:t>
    </dgm:pt>
    <dgm:pt modelId="{21AB457B-F65B-4AF7-97AC-BCC88DE20925}" type="pres">
      <dgm:prSet presAssocID="{344494F9-72FD-41B2-8DFC-079B6E54E0E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3E60E2F-C235-455D-9E47-22589E526696}" type="pres">
      <dgm:prSet presAssocID="{344494F9-72FD-41B2-8DFC-079B6E54E0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EEBDCFF-24A0-4974-88EA-A314C295188D}" type="pres">
      <dgm:prSet presAssocID="{F070AD02-C650-4949-AB84-CD0F44C0F47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CE88D-9733-403D-AF2A-F5EB241286E1}" type="pres">
      <dgm:prSet presAssocID="{5A3C430A-763A-475F-BD3A-E5500D3680E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929F19D-BD03-4F1D-92ED-F552366CC8FF}" type="pres">
      <dgm:prSet presAssocID="{5A3C430A-763A-475F-BD3A-E5500D3680E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957959A-2D20-4D61-8C0C-04203B761AE5}" type="pres">
      <dgm:prSet presAssocID="{81BB12FD-4E9E-496C-8B6B-4790AAF2587A}" presName="node" presStyleLbl="node1" presStyleIdx="1" presStyleCnt="4" custFlipHor="1" custScaleX="118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3A0E6-2C97-4458-9069-CA694BC8182B}" type="pres">
      <dgm:prSet presAssocID="{C633F8C9-CB46-4C9E-821C-0E477CA231F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49FA17B0-35ED-4796-8E3C-0C469B27C6F6}" type="pres">
      <dgm:prSet presAssocID="{C633F8C9-CB46-4C9E-821C-0E477CA231F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2D8B6FF-A90F-4433-9A59-AD144A2716E7}" type="pres">
      <dgm:prSet presAssocID="{E5F53544-E17A-4813-A859-BD3408BDCE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F7B4E-6DF7-41FF-9C8E-A248228BF3FA}" type="pres">
      <dgm:prSet presAssocID="{F9AD530F-F50A-4053-9D14-2824655697E5}" presName="parTrans" presStyleLbl="sibTrans2D1" presStyleIdx="3" presStyleCnt="4"/>
      <dgm:spPr/>
      <dgm:t>
        <a:bodyPr/>
        <a:lstStyle/>
        <a:p>
          <a:endParaRPr lang="en-US"/>
        </a:p>
      </dgm:t>
    </dgm:pt>
    <dgm:pt modelId="{60DE69F9-25AB-4899-8CF3-6D21975D4347}" type="pres">
      <dgm:prSet presAssocID="{F9AD530F-F50A-4053-9D14-2824655697E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7BBCB5E-81C6-4044-83C9-FD9F2F1FDFEB}" type="pres">
      <dgm:prSet presAssocID="{5C138820-ABD2-42F6-9CC4-BACFCC2576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1835AE-44C3-4113-AE98-5CAA50E9F75C}" type="presOf" srcId="{F9AD530F-F50A-4053-9D14-2824655697E5}" destId="{509F7B4E-6DF7-41FF-9C8E-A248228BF3FA}" srcOrd="0" destOrd="0" presId="urn:microsoft.com/office/officeart/2005/8/layout/radial5"/>
    <dgm:cxn modelId="{9CB98489-0529-44D8-A3BA-D8367E013EAD}" type="presOf" srcId="{5A3C430A-763A-475F-BD3A-E5500D3680EA}" destId="{6929F19D-BD03-4F1D-92ED-F552366CC8FF}" srcOrd="1" destOrd="0" presId="urn:microsoft.com/office/officeart/2005/8/layout/radial5"/>
    <dgm:cxn modelId="{D172A6E1-5FAA-4509-A9F8-46BCB1A17AE0}" type="presOf" srcId="{F9AD530F-F50A-4053-9D14-2824655697E5}" destId="{60DE69F9-25AB-4899-8CF3-6D21975D4347}" srcOrd="1" destOrd="0" presId="urn:microsoft.com/office/officeart/2005/8/layout/radial5"/>
    <dgm:cxn modelId="{491003ED-E6C2-4758-9A77-371BA1188B7A}" type="presOf" srcId="{E5F53544-E17A-4813-A859-BD3408BDCE21}" destId="{22D8B6FF-A90F-4433-9A59-AD144A2716E7}" srcOrd="0" destOrd="0" presId="urn:microsoft.com/office/officeart/2005/8/layout/radial5"/>
    <dgm:cxn modelId="{5EB50054-4595-4327-90C4-C9EA866B7717}" type="presOf" srcId="{344494F9-72FD-41B2-8DFC-079B6E54E0EF}" destId="{21AB457B-F65B-4AF7-97AC-BCC88DE20925}" srcOrd="0" destOrd="0" presId="urn:microsoft.com/office/officeart/2005/8/layout/radial5"/>
    <dgm:cxn modelId="{F9C3F803-7E59-4C7F-B435-495A4CF722F8}" type="presOf" srcId="{5C138820-ABD2-42F6-9CC4-BACFCC25762C}" destId="{A7BBCB5E-81C6-4044-83C9-FD9F2F1FDFEB}" srcOrd="0" destOrd="0" presId="urn:microsoft.com/office/officeart/2005/8/layout/radial5"/>
    <dgm:cxn modelId="{C62A446A-1913-4356-8D2B-E17A6B256C55}" type="presOf" srcId="{344494F9-72FD-41B2-8DFC-079B6E54E0EF}" destId="{53E60E2F-C235-455D-9E47-22589E526696}" srcOrd="1" destOrd="0" presId="urn:microsoft.com/office/officeart/2005/8/layout/radial5"/>
    <dgm:cxn modelId="{9C350219-5FB3-4427-8DE0-6D81423A5277}" type="presOf" srcId="{C633F8C9-CB46-4C9E-821C-0E477CA231F2}" destId="{49FA17B0-35ED-4796-8E3C-0C469B27C6F6}" srcOrd="1" destOrd="0" presId="urn:microsoft.com/office/officeart/2005/8/layout/radial5"/>
    <dgm:cxn modelId="{65FFA862-C887-4D28-8D59-FFB6C1E7971A}" type="presOf" srcId="{81BB12FD-4E9E-496C-8B6B-4790AAF2587A}" destId="{9957959A-2D20-4D61-8C0C-04203B761AE5}" srcOrd="0" destOrd="0" presId="urn:microsoft.com/office/officeart/2005/8/layout/radial5"/>
    <dgm:cxn modelId="{0FB67CD9-F42B-40F5-8073-CA3765F10BDE}" srcId="{4C86ECDC-9C7E-4D3A-83BA-71C0F5ADAB84}" destId="{E5F53544-E17A-4813-A859-BD3408BDCE21}" srcOrd="2" destOrd="0" parTransId="{C633F8C9-CB46-4C9E-821C-0E477CA231F2}" sibTransId="{058EE279-8757-4106-A42E-E941D436CD3E}"/>
    <dgm:cxn modelId="{9D85FFB2-1362-4A95-91AF-0B95B35A2406}" srcId="{4C86ECDC-9C7E-4D3A-83BA-71C0F5ADAB84}" destId="{F070AD02-C650-4949-AB84-CD0F44C0F47C}" srcOrd="0" destOrd="0" parTransId="{344494F9-72FD-41B2-8DFC-079B6E54E0EF}" sibTransId="{267906DA-88F9-4C35-A927-E70E7E1CFBC9}"/>
    <dgm:cxn modelId="{BB2945F5-AD6D-4D09-854D-BF666FA7B336}" type="presOf" srcId="{7ABC1F31-AED0-453F-87FD-306AD2079DB9}" destId="{4404292F-FAE2-4B7A-950E-E23EF429D9D5}" srcOrd="0" destOrd="0" presId="urn:microsoft.com/office/officeart/2005/8/layout/radial5"/>
    <dgm:cxn modelId="{FA97AEDD-C622-48D3-935B-17B5355525E7}" type="presOf" srcId="{C633F8C9-CB46-4C9E-821C-0E477CA231F2}" destId="{CCB3A0E6-2C97-4458-9069-CA694BC8182B}" srcOrd="0" destOrd="0" presId="urn:microsoft.com/office/officeart/2005/8/layout/radial5"/>
    <dgm:cxn modelId="{64FB3998-6CFC-43AC-A10D-BB0640C1445A}" srcId="{7ABC1F31-AED0-453F-87FD-306AD2079DB9}" destId="{4C86ECDC-9C7E-4D3A-83BA-71C0F5ADAB84}" srcOrd="0" destOrd="0" parTransId="{363D5EEF-2BDB-4F14-A6E9-CF2CACD0FC22}" sibTransId="{DDEEA5B0-32FF-4DA3-9B27-893C88EE77F1}"/>
    <dgm:cxn modelId="{E89B0445-E46B-4DD8-A7FB-D1BDE6F26F93}" srcId="{4C86ECDC-9C7E-4D3A-83BA-71C0F5ADAB84}" destId="{81BB12FD-4E9E-496C-8B6B-4790AAF2587A}" srcOrd="1" destOrd="0" parTransId="{5A3C430A-763A-475F-BD3A-E5500D3680EA}" sibTransId="{094F40E3-36B0-4063-96C8-074F30B1CBE8}"/>
    <dgm:cxn modelId="{AC2BA26A-CD12-4B9E-9FD9-CAB75B812156}" type="presOf" srcId="{F070AD02-C650-4949-AB84-CD0F44C0F47C}" destId="{8EEBDCFF-24A0-4974-88EA-A314C295188D}" srcOrd="0" destOrd="0" presId="urn:microsoft.com/office/officeart/2005/8/layout/radial5"/>
    <dgm:cxn modelId="{3AAFA0D2-B660-4703-A5F3-D7B7575CEA58}" srcId="{4C86ECDC-9C7E-4D3A-83BA-71C0F5ADAB84}" destId="{5C138820-ABD2-42F6-9CC4-BACFCC25762C}" srcOrd="3" destOrd="0" parTransId="{F9AD530F-F50A-4053-9D14-2824655697E5}" sibTransId="{5159C900-E947-4FFF-A0D4-06F191019528}"/>
    <dgm:cxn modelId="{4F6ABD9B-B1C5-431E-9002-FF013A212783}" type="presOf" srcId="{4C86ECDC-9C7E-4D3A-83BA-71C0F5ADAB84}" destId="{AA0B682E-03A1-4F1B-A021-E155D7E87648}" srcOrd="0" destOrd="0" presId="urn:microsoft.com/office/officeart/2005/8/layout/radial5"/>
    <dgm:cxn modelId="{0BACD0CA-C2F0-4F20-A5AD-CEAC75E58C3D}" type="presOf" srcId="{5A3C430A-763A-475F-BD3A-E5500D3680EA}" destId="{013CE88D-9733-403D-AF2A-F5EB241286E1}" srcOrd="0" destOrd="0" presId="urn:microsoft.com/office/officeart/2005/8/layout/radial5"/>
    <dgm:cxn modelId="{56B37673-7E1E-4E0F-A467-BE40056E6277}" type="presParOf" srcId="{4404292F-FAE2-4B7A-950E-E23EF429D9D5}" destId="{AA0B682E-03A1-4F1B-A021-E155D7E87648}" srcOrd="0" destOrd="0" presId="urn:microsoft.com/office/officeart/2005/8/layout/radial5"/>
    <dgm:cxn modelId="{51C59BCA-1883-479B-880C-6A87F8C0D054}" type="presParOf" srcId="{4404292F-FAE2-4B7A-950E-E23EF429D9D5}" destId="{21AB457B-F65B-4AF7-97AC-BCC88DE20925}" srcOrd="1" destOrd="0" presId="urn:microsoft.com/office/officeart/2005/8/layout/radial5"/>
    <dgm:cxn modelId="{4FCE7559-E562-4418-81AC-B12E312671FF}" type="presParOf" srcId="{21AB457B-F65B-4AF7-97AC-BCC88DE20925}" destId="{53E60E2F-C235-455D-9E47-22589E526696}" srcOrd="0" destOrd="0" presId="urn:microsoft.com/office/officeart/2005/8/layout/radial5"/>
    <dgm:cxn modelId="{4910AE69-3243-4833-A157-987DDBA4C99B}" type="presParOf" srcId="{4404292F-FAE2-4B7A-950E-E23EF429D9D5}" destId="{8EEBDCFF-24A0-4974-88EA-A314C295188D}" srcOrd="2" destOrd="0" presId="urn:microsoft.com/office/officeart/2005/8/layout/radial5"/>
    <dgm:cxn modelId="{F1E71870-0342-4B05-9DE3-8E16A4DA750E}" type="presParOf" srcId="{4404292F-FAE2-4B7A-950E-E23EF429D9D5}" destId="{013CE88D-9733-403D-AF2A-F5EB241286E1}" srcOrd="3" destOrd="0" presId="urn:microsoft.com/office/officeart/2005/8/layout/radial5"/>
    <dgm:cxn modelId="{6CAAF933-3FCC-4D7A-8A3D-75AC95FF981C}" type="presParOf" srcId="{013CE88D-9733-403D-AF2A-F5EB241286E1}" destId="{6929F19D-BD03-4F1D-92ED-F552366CC8FF}" srcOrd="0" destOrd="0" presId="urn:microsoft.com/office/officeart/2005/8/layout/radial5"/>
    <dgm:cxn modelId="{1BAD2186-7737-4872-B6EF-74B3B96D61C3}" type="presParOf" srcId="{4404292F-FAE2-4B7A-950E-E23EF429D9D5}" destId="{9957959A-2D20-4D61-8C0C-04203B761AE5}" srcOrd="4" destOrd="0" presId="urn:microsoft.com/office/officeart/2005/8/layout/radial5"/>
    <dgm:cxn modelId="{3F641F16-0589-4D63-BB81-1F79E21131E9}" type="presParOf" srcId="{4404292F-FAE2-4B7A-950E-E23EF429D9D5}" destId="{CCB3A0E6-2C97-4458-9069-CA694BC8182B}" srcOrd="5" destOrd="0" presId="urn:microsoft.com/office/officeart/2005/8/layout/radial5"/>
    <dgm:cxn modelId="{629D455B-78B0-4BDC-B018-354CD7DCD57B}" type="presParOf" srcId="{CCB3A0E6-2C97-4458-9069-CA694BC8182B}" destId="{49FA17B0-35ED-4796-8E3C-0C469B27C6F6}" srcOrd="0" destOrd="0" presId="urn:microsoft.com/office/officeart/2005/8/layout/radial5"/>
    <dgm:cxn modelId="{EAE986CD-CAF2-4E22-B410-F0A0DCB95E6D}" type="presParOf" srcId="{4404292F-FAE2-4B7A-950E-E23EF429D9D5}" destId="{22D8B6FF-A90F-4433-9A59-AD144A2716E7}" srcOrd="6" destOrd="0" presId="urn:microsoft.com/office/officeart/2005/8/layout/radial5"/>
    <dgm:cxn modelId="{D5D3A4D7-CF4A-4C46-B58E-2BA8160A6894}" type="presParOf" srcId="{4404292F-FAE2-4B7A-950E-E23EF429D9D5}" destId="{509F7B4E-6DF7-41FF-9C8E-A248228BF3FA}" srcOrd="7" destOrd="0" presId="urn:microsoft.com/office/officeart/2005/8/layout/radial5"/>
    <dgm:cxn modelId="{9AE06B66-24AF-454E-803F-007D1DD7F50E}" type="presParOf" srcId="{509F7B4E-6DF7-41FF-9C8E-A248228BF3FA}" destId="{60DE69F9-25AB-4899-8CF3-6D21975D4347}" srcOrd="0" destOrd="0" presId="urn:microsoft.com/office/officeart/2005/8/layout/radial5"/>
    <dgm:cxn modelId="{9AC34756-4933-42A2-8A21-A247FF04A611}" type="presParOf" srcId="{4404292F-FAE2-4B7A-950E-E23EF429D9D5}" destId="{A7BBCB5E-81C6-4044-83C9-FD9F2F1FDFE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E84BC-7BC3-43A2-A2D5-46793463513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1537AB-A16D-4209-A2D3-DD073ACC88D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FA67F1A-A1FD-4271-9ABE-C4C6CDB2E0A8}" type="parTrans" cxnId="{E78F2C99-D5E4-408E-97BD-2BDF2727390A}">
      <dgm:prSet/>
      <dgm:spPr/>
      <dgm:t>
        <a:bodyPr/>
        <a:lstStyle/>
        <a:p>
          <a:endParaRPr lang="en-US"/>
        </a:p>
      </dgm:t>
    </dgm:pt>
    <dgm:pt modelId="{86CD9F17-755B-4EA7-AEBE-D417A80E21AD}" type="sibTrans" cxnId="{E78F2C99-D5E4-408E-97BD-2BDF2727390A}">
      <dgm:prSet/>
      <dgm:spPr/>
      <dgm:t>
        <a:bodyPr/>
        <a:lstStyle/>
        <a:p>
          <a:endParaRPr lang="en-US"/>
        </a:p>
      </dgm:t>
    </dgm:pt>
    <dgm:pt modelId="{6286BE00-41D7-46C0-BEA4-87EB5CCC1B30}">
      <dgm:prSet phldrT="[Text]" custT="1"/>
      <dgm:spPr/>
      <dgm:t>
        <a:bodyPr/>
        <a:lstStyle/>
        <a:p>
          <a:r>
            <a:rPr lang="bn-BD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এটি </a:t>
          </a:r>
          <a:r>
            <a:rPr lang="bn-BD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হার্ডওয়্যার</a:t>
          </a:r>
          <a:r>
            <a:rPr lang="bn-BD" sz="1400" dirty="0" smtClean="0">
              <a:latin typeface="NikoshBAN" panose="02000000000000000000" pitchFamily="2" charset="0"/>
              <a:cs typeface="NikoshBAN" panose="02000000000000000000" pitchFamily="2" charset="0"/>
            </a:rPr>
            <a:t> হিসাবে কম্পিউটারের সাথে যুক্তথাকে।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CF7D1B-BE10-4499-B08E-7F8923EE46CC}" type="parTrans" cxnId="{ABC20A59-D3DB-4812-9600-3C3D0D2239D3}">
      <dgm:prSet/>
      <dgm:spPr/>
      <dgm:t>
        <a:bodyPr/>
        <a:lstStyle/>
        <a:p>
          <a:endParaRPr lang="en-US"/>
        </a:p>
      </dgm:t>
    </dgm:pt>
    <dgm:pt modelId="{C2C657E7-3034-4FC4-B538-B214EA667DE5}" type="sibTrans" cxnId="{ABC20A59-D3DB-4812-9600-3C3D0D2239D3}">
      <dgm:prSet/>
      <dgm:spPr/>
      <dgm:t>
        <a:bodyPr/>
        <a:lstStyle/>
        <a:p>
          <a:endParaRPr lang="en-US"/>
        </a:p>
      </dgm:t>
    </dgm:pt>
    <dgm:pt modelId="{7C19BA8C-987E-46C2-BAF0-4F88AD586982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ওয়েবক্যাম বর্তমানে নিরাপত্তা কাজে ব্যবহৃত হয়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470401-7DC1-470F-88E6-0FD62F2B06AB}" type="parTrans" cxnId="{A6C477F2-08C4-4FCE-BB8A-8B573D88238A}">
      <dgm:prSet/>
      <dgm:spPr/>
      <dgm:t>
        <a:bodyPr/>
        <a:lstStyle/>
        <a:p>
          <a:endParaRPr lang="en-US"/>
        </a:p>
      </dgm:t>
    </dgm:pt>
    <dgm:pt modelId="{45F68FD2-F9FD-4764-B2AB-C249171B9E36}" type="sibTrans" cxnId="{A6C477F2-08C4-4FCE-BB8A-8B573D88238A}">
      <dgm:prSet/>
      <dgm:spPr/>
      <dgm:t>
        <a:bodyPr/>
        <a:lstStyle/>
        <a:p>
          <a:endParaRPr lang="en-US"/>
        </a:p>
      </dgm:t>
    </dgm:pt>
    <dgm:pt modelId="{A5F34F77-43DE-47F7-A758-E0006B64F46D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ব্যবহারকারীরা নিজেদের </a:t>
          </a:r>
          <a:r>
            <a:rPr lang="bn-BD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ছবি আদান প্রদান করতে পারে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DCC4D1-DDAD-4B36-B3B4-7044930B2A4E}" type="parTrans" cxnId="{4C999DCE-D3C8-46CF-91EF-75B5B4CF43F9}">
      <dgm:prSet/>
      <dgm:spPr/>
      <dgm:t>
        <a:bodyPr/>
        <a:lstStyle/>
        <a:p>
          <a:endParaRPr lang="en-US"/>
        </a:p>
      </dgm:t>
    </dgm:pt>
    <dgm:pt modelId="{7FF8EA5E-5115-47C1-A95D-5550FC35B755}" type="sibTrans" cxnId="{4C999DCE-D3C8-46CF-91EF-75B5B4CF43F9}">
      <dgm:prSet/>
      <dgm:spPr/>
      <dgm:t>
        <a:bodyPr/>
        <a:lstStyle/>
        <a:p>
          <a:endParaRPr lang="en-US"/>
        </a:p>
      </dgm:t>
    </dgm:pt>
    <dgm:pt modelId="{ECC298A0-94B6-4A7B-8811-36C5C6C4F4B5}">
      <dgm:prSet phldrT="[Text]"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অপরাধ দমনে সাহায্য করে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59FA2D-6A61-4466-A760-F5A81F67B7A1}" type="parTrans" cxnId="{76D6ED61-C112-449E-8E7A-D98E44C27C17}">
      <dgm:prSet/>
      <dgm:spPr/>
      <dgm:t>
        <a:bodyPr/>
        <a:lstStyle/>
        <a:p>
          <a:endParaRPr lang="en-US"/>
        </a:p>
      </dgm:t>
    </dgm:pt>
    <dgm:pt modelId="{999F72E8-3ACB-4134-9973-13F206A9BB1B}" type="sibTrans" cxnId="{76D6ED61-C112-449E-8E7A-D98E44C27C17}">
      <dgm:prSet/>
      <dgm:spPr/>
      <dgm:t>
        <a:bodyPr/>
        <a:lstStyle/>
        <a:p>
          <a:endParaRPr lang="en-US"/>
        </a:p>
      </dgm:t>
    </dgm:pt>
    <dgm:pt modelId="{7133BBA0-190F-4A8C-B61F-500C3953FE17}" type="pres">
      <dgm:prSet presAssocID="{67CE84BC-7BC3-43A2-A2D5-4679346351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FBE11F-F8E8-4A83-A464-350CB67B30C7}" type="pres">
      <dgm:prSet presAssocID="{001537AB-A16D-4209-A2D3-DD073ACC88D0}" presName="dummy" presStyleCnt="0"/>
      <dgm:spPr/>
    </dgm:pt>
    <dgm:pt modelId="{5AA6F0A5-8135-4A3C-9EA2-F4A9DD37258A}" type="pres">
      <dgm:prSet presAssocID="{001537AB-A16D-4209-A2D3-DD073ACC88D0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875E8-9207-4422-B643-E2A7AC52CF05}" type="pres">
      <dgm:prSet presAssocID="{86CD9F17-755B-4EA7-AEBE-D417A80E21AD}" presName="sibTrans" presStyleLbl="node1" presStyleIdx="0" presStyleCnt="5"/>
      <dgm:spPr/>
      <dgm:t>
        <a:bodyPr/>
        <a:lstStyle/>
        <a:p>
          <a:endParaRPr lang="en-US"/>
        </a:p>
      </dgm:t>
    </dgm:pt>
    <dgm:pt modelId="{5BC3011E-99E9-416D-84D9-8CE25F550EF6}" type="pres">
      <dgm:prSet presAssocID="{6286BE00-41D7-46C0-BEA4-87EB5CCC1B30}" presName="dummy" presStyleCnt="0"/>
      <dgm:spPr/>
    </dgm:pt>
    <dgm:pt modelId="{FB9A5117-EF7C-4B67-B354-31F0E25C691E}" type="pres">
      <dgm:prSet presAssocID="{6286BE00-41D7-46C0-BEA4-87EB5CCC1B30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5A211-9771-4D1F-96EE-A5443097ACF9}" type="pres">
      <dgm:prSet presAssocID="{C2C657E7-3034-4FC4-B538-B214EA667DE5}" presName="sibTrans" presStyleLbl="node1" presStyleIdx="1" presStyleCnt="5"/>
      <dgm:spPr/>
      <dgm:t>
        <a:bodyPr/>
        <a:lstStyle/>
        <a:p>
          <a:endParaRPr lang="en-US"/>
        </a:p>
      </dgm:t>
    </dgm:pt>
    <dgm:pt modelId="{50E0C5F9-D047-400E-BBC4-C9E384AEAE86}" type="pres">
      <dgm:prSet presAssocID="{7C19BA8C-987E-46C2-BAF0-4F88AD586982}" presName="dummy" presStyleCnt="0"/>
      <dgm:spPr/>
    </dgm:pt>
    <dgm:pt modelId="{35D122F4-4E55-463F-A588-3807AF177520}" type="pres">
      <dgm:prSet presAssocID="{7C19BA8C-987E-46C2-BAF0-4F88AD58698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8EC46-0D34-42C6-A60F-CDDBD95A672E}" type="pres">
      <dgm:prSet presAssocID="{45F68FD2-F9FD-4764-B2AB-C249171B9E36}" presName="sibTrans" presStyleLbl="node1" presStyleIdx="2" presStyleCnt="5"/>
      <dgm:spPr/>
      <dgm:t>
        <a:bodyPr/>
        <a:lstStyle/>
        <a:p>
          <a:endParaRPr lang="en-US"/>
        </a:p>
      </dgm:t>
    </dgm:pt>
    <dgm:pt modelId="{0C991F62-147C-43F7-BC10-969E6F046F3C}" type="pres">
      <dgm:prSet presAssocID="{A5F34F77-43DE-47F7-A758-E0006B64F46D}" presName="dummy" presStyleCnt="0"/>
      <dgm:spPr/>
    </dgm:pt>
    <dgm:pt modelId="{2935AA52-4CEE-405B-BE03-DB9236993F8A}" type="pres">
      <dgm:prSet presAssocID="{A5F34F77-43DE-47F7-A758-E0006B64F46D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846B3-DD17-487A-A424-48B99D00B8D4}" type="pres">
      <dgm:prSet presAssocID="{7FF8EA5E-5115-47C1-A95D-5550FC35B755}" presName="sibTrans" presStyleLbl="node1" presStyleIdx="3" presStyleCnt="5" custLinFactNeighborX="1894" custLinFactNeighborY="-7198"/>
      <dgm:spPr/>
      <dgm:t>
        <a:bodyPr/>
        <a:lstStyle/>
        <a:p>
          <a:endParaRPr lang="en-US"/>
        </a:p>
      </dgm:t>
    </dgm:pt>
    <dgm:pt modelId="{F55775BB-C20A-4BBC-9316-44BDC9791988}" type="pres">
      <dgm:prSet presAssocID="{ECC298A0-94B6-4A7B-8811-36C5C6C4F4B5}" presName="dummy" presStyleCnt="0"/>
      <dgm:spPr/>
    </dgm:pt>
    <dgm:pt modelId="{F4D8317F-C7CC-471E-92EE-A65DD6AEC242}" type="pres">
      <dgm:prSet presAssocID="{ECC298A0-94B6-4A7B-8811-36C5C6C4F4B5}" presName="node" presStyleLbl="revTx" presStyleIdx="4" presStyleCnt="5" custScaleX="168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B1F75-3067-43B2-AB9A-95284E45606E}" type="pres">
      <dgm:prSet presAssocID="{999F72E8-3ACB-4134-9973-13F206A9BB1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392A04D2-8E35-40F6-89E0-726D08C001B9}" type="presOf" srcId="{45F68FD2-F9FD-4764-B2AB-C249171B9E36}" destId="{1518EC46-0D34-42C6-A60F-CDDBD95A672E}" srcOrd="0" destOrd="0" presId="urn:microsoft.com/office/officeart/2005/8/layout/cycle1"/>
    <dgm:cxn modelId="{04E155FD-FFEA-41F1-B375-DEC6BBD3C6F8}" type="presOf" srcId="{7FF8EA5E-5115-47C1-A95D-5550FC35B755}" destId="{2CC846B3-DD17-487A-A424-48B99D00B8D4}" srcOrd="0" destOrd="0" presId="urn:microsoft.com/office/officeart/2005/8/layout/cycle1"/>
    <dgm:cxn modelId="{C753A4DC-38A7-48FD-A0AA-581FA9329499}" type="presOf" srcId="{6286BE00-41D7-46C0-BEA4-87EB5CCC1B30}" destId="{FB9A5117-EF7C-4B67-B354-31F0E25C691E}" srcOrd="0" destOrd="0" presId="urn:microsoft.com/office/officeart/2005/8/layout/cycle1"/>
    <dgm:cxn modelId="{76D6ED61-C112-449E-8E7A-D98E44C27C17}" srcId="{67CE84BC-7BC3-43A2-A2D5-467934635138}" destId="{ECC298A0-94B6-4A7B-8811-36C5C6C4F4B5}" srcOrd="4" destOrd="0" parTransId="{D859FA2D-6A61-4466-A760-F5A81F67B7A1}" sibTransId="{999F72E8-3ACB-4134-9973-13F206A9BB1B}"/>
    <dgm:cxn modelId="{9B699406-CF0E-4210-ADA7-F9D4FB4522EA}" type="presOf" srcId="{999F72E8-3ACB-4134-9973-13F206A9BB1B}" destId="{829B1F75-3067-43B2-AB9A-95284E45606E}" srcOrd="0" destOrd="0" presId="urn:microsoft.com/office/officeart/2005/8/layout/cycle1"/>
    <dgm:cxn modelId="{A6C477F2-08C4-4FCE-BB8A-8B573D88238A}" srcId="{67CE84BC-7BC3-43A2-A2D5-467934635138}" destId="{7C19BA8C-987E-46C2-BAF0-4F88AD586982}" srcOrd="2" destOrd="0" parTransId="{10470401-7DC1-470F-88E6-0FD62F2B06AB}" sibTransId="{45F68FD2-F9FD-4764-B2AB-C249171B9E36}"/>
    <dgm:cxn modelId="{2A852C2B-FC1A-49FA-B49B-A51C01DDA94C}" type="presOf" srcId="{67CE84BC-7BC3-43A2-A2D5-467934635138}" destId="{7133BBA0-190F-4A8C-B61F-500C3953FE17}" srcOrd="0" destOrd="0" presId="urn:microsoft.com/office/officeart/2005/8/layout/cycle1"/>
    <dgm:cxn modelId="{FADFB06B-7D54-4D0C-A910-754C6ECCD030}" type="presOf" srcId="{ECC298A0-94B6-4A7B-8811-36C5C6C4F4B5}" destId="{F4D8317F-C7CC-471E-92EE-A65DD6AEC242}" srcOrd="0" destOrd="0" presId="urn:microsoft.com/office/officeart/2005/8/layout/cycle1"/>
    <dgm:cxn modelId="{B330EF6B-9FE2-41AB-8516-8D039AE92C16}" type="presOf" srcId="{001537AB-A16D-4209-A2D3-DD073ACC88D0}" destId="{5AA6F0A5-8135-4A3C-9EA2-F4A9DD37258A}" srcOrd="0" destOrd="0" presId="urn:microsoft.com/office/officeart/2005/8/layout/cycle1"/>
    <dgm:cxn modelId="{4C999DCE-D3C8-46CF-91EF-75B5B4CF43F9}" srcId="{67CE84BC-7BC3-43A2-A2D5-467934635138}" destId="{A5F34F77-43DE-47F7-A758-E0006B64F46D}" srcOrd="3" destOrd="0" parTransId="{B0DCC4D1-DDAD-4B36-B3B4-7044930B2A4E}" sibTransId="{7FF8EA5E-5115-47C1-A95D-5550FC35B755}"/>
    <dgm:cxn modelId="{AA1E32FA-3234-4111-99A3-5AD2348312E3}" type="presOf" srcId="{A5F34F77-43DE-47F7-A758-E0006B64F46D}" destId="{2935AA52-4CEE-405B-BE03-DB9236993F8A}" srcOrd="0" destOrd="0" presId="urn:microsoft.com/office/officeart/2005/8/layout/cycle1"/>
    <dgm:cxn modelId="{3D0AFE52-67BC-4516-9997-60558512356D}" type="presOf" srcId="{86CD9F17-755B-4EA7-AEBE-D417A80E21AD}" destId="{189875E8-9207-4422-B643-E2A7AC52CF05}" srcOrd="0" destOrd="0" presId="urn:microsoft.com/office/officeart/2005/8/layout/cycle1"/>
    <dgm:cxn modelId="{E78F2C99-D5E4-408E-97BD-2BDF2727390A}" srcId="{67CE84BC-7BC3-43A2-A2D5-467934635138}" destId="{001537AB-A16D-4209-A2D3-DD073ACC88D0}" srcOrd="0" destOrd="0" parTransId="{AFA67F1A-A1FD-4271-9ABE-C4C6CDB2E0A8}" sibTransId="{86CD9F17-755B-4EA7-AEBE-D417A80E21AD}"/>
    <dgm:cxn modelId="{ABC20A59-D3DB-4812-9600-3C3D0D2239D3}" srcId="{67CE84BC-7BC3-43A2-A2D5-467934635138}" destId="{6286BE00-41D7-46C0-BEA4-87EB5CCC1B30}" srcOrd="1" destOrd="0" parTransId="{A3CF7D1B-BE10-4499-B08E-7F8923EE46CC}" sibTransId="{C2C657E7-3034-4FC4-B538-B214EA667DE5}"/>
    <dgm:cxn modelId="{28113F1E-F98F-4FFA-860E-D7A73323A1BF}" type="presOf" srcId="{C2C657E7-3034-4FC4-B538-B214EA667DE5}" destId="{A695A211-9771-4D1F-96EE-A5443097ACF9}" srcOrd="0" destOrd="0" presId="urn:microsoft.com/office/officeart/2005/8/layout/cycle1"/>
    <dgm:cxn modelId="{BA5FB632-18D4-45F2-976D-08EDC0053C29}" type="presOf" srcId="{7C19BA8C-987E-46C2-BAF0-4F88AD586982}" destId="{35D122F4-4E55-463F-A588-3807AF177520}" srcOrd="0" destOrd="0" presId="urn:microsoft.com/office/officeart/2005/8/layout/cycle1"/>
    <dgm:cxn modelId="{13A915D2-2B4C-4A87-8CDB-180A9063E280}" type="presParOf" srcId="{7133BBA0-190F-4A8C-B61F-500C3953FE17}" destId="{22FBE11F-F8E8-4A83-A464-350CB67B30C7}" srcOrd="0" destOrd="0" presId="urn:microsoft.com/office/officeart/2005/8/layout/cycle1"/>
    <dgm:cxn modelId="{FE5C282C-7DA6-480F-A4F6-7A4054A619D2}" type="presParOf" srcId="{7133BBA0-190F-4A8C-B61F-500C3953FE17}" destId="{5AA6F0A5-8135-4A3C-9EA2-F4A9DD37258A}" srcOrd="1" destOrd="0" presId="urn:microsoft.com/office/officeart/2005/8/layout/cycle1"/>
    <dgm:cxn modelId="{AA14EA01-509A-4314-A97D-E87A7B31C102}" type="presParOf" srcId="{7133BBA0-190F-4A8C-B61F-500C3953FE17}" destId="{189875E8-9207-4422-B643-E2A7AC52CF05}" srcOrd="2" destOrd="0" presId="urn:microsoft.com/office/officeart/2005/8/layout/cycle1"/>
    <dgm:cxn modelId="{3BFC246C-7F72-40C6-B468-35339CE6FC16}" type="presParOf" srcId="{7133BBA0-190F-4A8C-B61F-500C3953FE17}" destId="{5BC3011E-99E9-416D-84D9-8CE25F550EF6}" srcOrd="3" destOrd="0" presId="urn:microsoft.com/office/officeart/2005/8/layout/cycle1"/>
    <dgm:cxn modelId="{7810AB03-1154-4F99-8778-A5C8F0C51B34}" type="presParOf" srcId="{7133BBA0-190F-4A8C-B61F-500C3953FE17}" destId="{FB9A5117-EF7C-4B67-B354-31F0E25C691E}" srcOrd="4" destOrd="0" presId="urn:microsoft.com/office/officeart/2005/8/layout/cycle1"/>
    <dgm:cxn modelId="{1730F793-3920-4329-BE70-EE1E321E2997}" type="presParOf" srcId="{7133BBA0-190F-4A8C-B61F-500C3953FE17}" destId="{A695A211-9771-4D1F-96EE-A5443097ACF9}" srcOrd="5" destOrd="0" presId="urn:microsoft.com/office/officeart/2005/8/layout/cycle1"/>
    <dgm:cxn modelId="{92406611-DFE6-43D3-9224-6F7C28321449}" type="presParOf" srcId="{7133BBA0-190F-4A8C-B61F-500C3953FE17}" destId="{50E0C5F9-D047-400E-BBC4-C9E384AEAE86}" srcOrd="6" destOrd="0" presId="urn:microsoft.com/office/officeart/2005/8/layout/cycle1"/>
    <dgm:cxn modelId="{E65C7DC9-247F-4A8B-9868-F3449DA88075}" type="presParOf" srcId="{7133BBA0-190F-4A8C-B61F-500C3953FE17}" destId="{35D122F4-4E55-463F-A588-3807AF177520}" srcOrd="7" destOrd="0" presId="urn:microsoft.com/office/officeart/2005/8/layout/cycle1"/>
    <dgm:cxn modelId="{5AB5C4B8-E59A-4A38-9DB5-A3EBE4939109}" type="presParOf" srcId="{7133BBA0-190F-4A8C-B61F-500C3953FE17}" destId="{1518EC46-0D34-42C6-A60F-CDDBD95A672E}" srcOrd="8" destOrd="0" presId="urn:microsoft.com/office/officeart/2005/8/layout/cycle1"/>
    <dgm:cxn modelId="{A2B72CCB-12D4-4EC1-962A-7CF8CE888AEC}" type="presParOf" srcId="{7133BBA0-190F-4A8C-B61F-500C3953FE17}" destId="{0C991F62-147C-43F7-BC10-969E6F046F3C}" srcOrd="9" destOrd="0" presId="urn:microsoft.com/office/officeart/2005/8/layout/cycle1"/>
    <dgm:cxn modelId="{2F77AB97-C927-4158-B3D9-229F1841B6C1}" type="presParOf" srcId="{7133BBA0-190F-4A8C-B61F-500C3953FE17}" destId="{2935AA52-4CEE-405B-BE03-DB9236993F8A}" srcOrd="10" destOrd="0" presId="urn:microsoft.com/office/officeart/2005/8/layout/cycle1"/>
    <dgm:cxn modelId="{CD4E9512-0126-415B-BD8A-7DF22BF72183}" type="presParOf" srcId="{7133BBA0-190F-4A8C-B61F-500C3953FE17}" destId="{2CC846B3-DD17-487A-A424-48B99D00B8D4}" srcOrd="11" destOrd="0" presId="urn:microsoft.com/office/officeart/2005/8/layout/cycle1"/>
    <dgm:cxn modelId="{2E8A7F37-2064-4F95-AF0B-97AB587847A4}" type="presParOf" srcId="{7133BBA0-190F-4A8C-B61F-500C3953FE17}" destId="{F55775BB-C20A-4BBC-9316-44BDC9791988}" srcOrd="12" destOrd="0" presId="urn:microsoft.com/office/officeart/2005/8/layout/cycle1"/>
    <dgm:cxn modelId="{14600392-D52B-4AF8-B449-86C51C393EEF}" type="presParOf" srcId="{7133BBA0-190F-4A8C-B61F-500C3953FE17}" destId="{F4D8317F-C7CC-471E-92EE-A65DD6AEC242}" srcOrd="13" destOrd="0" presId="urn:microsoft.com/office/officeart/2005/8/layout/cycle1"/>
    <dgm:cxn modelId="{8A05F630-1A6A-43E6-9BFA-957C16C24E70}" type="presParOf" srcId="{7133BBA0-190F-4A8C-B61F-500C3953FE17}" destId="{829B1F75-3067-43B2-AB9A-95284E45606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F97D81-2B26-474E-9C47-359FD66F4D6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49B9AD-7680-44C8-BD07-CDE5CFF00EEA}">
      <dgm:prSet phldrT="[Text]" phldr="1"/>
      <dgm:spPr/>
      <dgm:t>
        <a:bodyPr/>
        <a:lstStyle/>
        <a:p>
          <a:endParaRPr lang="en-US"/>
        </a:p>
      </dgm:t>
    </dgm:pt>
    <dgm:pt modelId="{31CE515A-E252-4903-BB2F-B534FB9CBFFD}" type="parTrans" cxnId="{0EEB8052-EDCD-47A4-8C7A-A70FE13A33E1}">
      <dgm:prSet/>
      <dgm:spPr/>
      <dgm:t>
        <a:bodyPr/>
        <a:lstStyle/>
        <a:p>
          <a:endParaRPr lang="en-US"/>
        </a:p>
      </dgm:t>
    </dgm:pt>
    <dgm:pt modelId="{36AB8EC9-2B67-4BD1-95CE-7C39D06E2FD0}" type="sibTrans" cxnId="{0EEB8052-EDCD-47A4-8C7A-A70FE13A33E1}">
      <dgm:prSet/>
      <dgm:spPr/>
      <dgm:t>
        <a:bodyPr/>
        <a:lstStyle/>
        <a:p>
          <a:endParaRPr lang="en-US"/>
        </a:p>
      </dgm:t>
    </dgm:pt>
    <dgm:pt modelId="{6565B50F-F9AF-4624-800A-E6EE922BE007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বহুনিবার্চনি প্রশ্নের উত্তরপত্র যাচাইয়ে এটির ব্যবহার হয়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CFB50E-FC6B-4F8D-9464-7221E6CF0924}" type="parTrans" cxnId="{240D2035-0664-4433-A880-54B1C040A5B7}">
      <dgm:prSet/>
      <dgm:spPr/>
      <dgm:t>
        <a:bodyPr/>
        <a:lstStyle/>
        <a:p>
          <a:endParaRPr lang="en-US"/>
        </a:p>
      </dgm:t>
    </dgm:pt>
    <dgm:pt modelId="{E2D765AA-F7F8-4EF9-BC4E-C0A7D9AA7C0F}" type="sibTrans" cxnId="{240D2035-0664-4433-A880-54B1C040A5B7}">
      <dgm:prSet/>
      <dgm:spPr/>
      <dgm:t>
        <a:bodyPr/>
        <a:lstStyle/>
        <a:p>
          <a:endParaRPr lang="en-US"/>
        </a:p>
      </dgm:t>
    </dgm:pt>
    <dgm:pt modelId="{B4177638-3A7E-41C1-B81E-A4381E81D7C3}">
      <dgm:prSet phldrT="[Text]" custT="1"/>
      <dgm:spPr/>
      <dgm:t>
        <a:bodyPr/>
        <a:lstStyle/>
        <a:p>
          <a:r>
            <a:rPr lang="bn-BD" sz="1400" b="0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বিশেষ ভাবে তৈরি করা কিছু দাগ বা চিহ্ন  পড়তে পারে</a:t>
          </a:r>
          <a:r>
            <a:rPr lang="bn-BD" sz="1100" b="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1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553745-9D7B-4380-A939-7C0D29EF0533}" type="parTrans" cxnId="{B6EA5929-7BB6-4E74-994D-290145FC5842}">
      <dgm:prSet/>
      <dgm:spPr/>
      <dgm:t>
        <a:bodyPr/>
        <a:lstStyle/>
        <a:p>
          <a:endParaRPr lang="en-US"/>
        </a:p>
      </dgm:t>
    </dgm:pt>
    <dgm:pt modelId="{79C094A2-7E35-451F-AB9C-2949852721F6}" type="sibTrans" cxnId="{B6EA5929-7BB6-4E74-994D-290145FC5842}">
      <dgm:prSet/>
      <dgm:spPr/>
      <dgm:t>
        <a:bodyPr/>
        <a:lstStyle/>
        <a:p>
          <a:endParaRPr lang="en-US"/>
        </a:p>
      </dgm:t>
    </dgm:pt>
    <dgm:pt modelId="{D74849B4-3489-4071-9436-D8120C8C83F1}" type="pres">
      <dgm:prSet presAssocID="{75F97D81-2B26-474E-9C47-359FD66F4D6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DF150C-9110-4B2F-A443-1E1D2603CDBA}" type="pres">
      <dgm:prSet presAssocID="{6049B9AD-7680-44C8-BD07-CDE5CFF00EEA}" presName="Accent1" presStyleCnt="0"/>
      <dgm:spPr/>
    </dgm:pt>
    <dgm:pt modelId="{9FF0B9DE-4EF5-4B2E-AA4E-AE42F9F908A9}" type="pres">
      <dgm:prSet presAssocID="{6049B9AD-7680-44C8-BD07-CDE5CFF00EEA}" presName="Accent" presStyleLbl="node1" presStyleIdx="0" presStyleCnt="3" custLinFactNeighborX="26295" custLinFactNeighborY="-18725"/>
      <dgm:spPr/>
    </dgm:pt>
    <dgm:pt modelId="{570DA72B-D648-4D00-8144-7501B270F781}" type="pres">
      <dgm:prSet presAssocID="{6049B9AD-7680-44C8-BD07-CDE5CFF00EE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67A57-4A93-4510-9B13-F117EA989A33}" type="pres">
      <dgm:prSet presAssocID="{6565B50F-F9AF-4624-800A-E6EE922BE007}" presName="Accent2" presStyleCnt="0"/>
      <dgm:spPr/>
    </dgm:pt>
    <dgm:pt modelId="{F45DCF34-F4A7-483B-BD1E-515C9650E96D}" type="pres">
      <dgm:prSet presAssocID="{6565B50F-F9AF-4624-800A-E6EE922BE007}" presName="Accent" presStyleLbl="node1" presStyleIdx="1" presStyleCnt="3" custLinFactNeighborX="-36511" custLinFactNeighborY="12993"/>
      <dgm:spPr/>
    </dgm:pt>
    <dgm:pt modelId="{58B8AC62-8A76-4AA9-B65A-27FC57509388}" type="pres">
      <dgm:prSet presAssocID="{6565B50F-F9AF-4624-800A-E6EE922BE007}" presName="Parent2" presStyleLbl="revTx" presStyleIdx="1" presStyleCnt="3" custScaleX="119567" custScaleY="140090" custLinFactNeighborX="-41410" custLinFactNeighborY="447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519F9-6AAB-4050-A232-BA10E00FDC01}" type="pres">
      <dgm:prSet presAssocID="{B4177638-3A7E-41C1-B81E-A4381E81D7C3}" presName="Accent3" presStyleCnt="0"/>
      <dgm:spPr/>
    </dgm:pt>
    <dgm:pt modelId="{EC90C4C8-4543-4096-888B-12D89A28A7BB}" type="pres">
      <dgm:prSet presAssocID="{B4177638-3A7E-41C1-B81E-A4381E81D7C3}" presName="Accent" presStyleLbl="node1" presStyleIdx="2" presStyleCnt="3" custLinFactNeighborX="69977" custLinFactNeighborY="16146"/>
      <dgm:spPr/>
    </dgm:pt>
    <dgm:pt modelId="{255AAF0E-0CDF-4E7A-9806-03B2BFBE6F1C}" type="pres">
      <dgm:prSet presAssocID="{B4177638-3A7E-41C1-B81E-A4381E81D7C3}" presName="Parent3" presStyleLbl="revTx" presStyleIdx="2" presStyleCnt="3" custScaleX="1341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EB8052-EDCD-47A4-8C7A-A70FE13A33E1}" srcId="{75F97D81-2B26-474E-9C47-359FD66F4D65}" destId="{6049B9AD-7680-44C8-BD07-CDE5CFF00EEA}" srcOrd="0" destOrd="0" parTransId="{31CE515A-E252-4903-BB2F-B534FB9CBFFD}" sibTransId="{36AB8EC9-2B67-4BD1-95CE-7C39D06E2FD0}"/>
    <dgm:cxn modelId="{DEE4F23C-85C0-4B33-832A-893445257DE7}" type="presOf" srcId="{6565B50F-F9AF-4624-800A-E6EE922BE007}" destId="{58B8AC62-8A76-4AA9-B65A-27FC57509388}" srcOrd="0" destOrd="0" presId="urn:microsoft.com/office/officeart/2009/layout/CircleArrowProcess"/>
    <dgm:cxn modelId="{C08E5607-ADA3-4716-8FD0-4C0D3EA7E24C}" type="presOf" srcId="{B4177638-3A7E-41C1-B81E-A4381E81D7C3}" destId="{255AAF0E-0CDF-4E7A-9806-03B2BFBE6F1C}" srcOrd="0" destOrd="0" presId="urn:microsoft.com/office/officeart/2009/layout/CircleArrowProcess"/>
    <dgm:cxn modelId="{B6EA5929-7BB6-4E74-994D-290145FC5842}" srcId="{75F97D81-2B26-474E-9C47-359FD66F4D65}" destId="{B4177638-3A7E-41C1-B81E-A4381E81D7C3}" srcOrd="2" destOrd="0" parTransId="{66553745-9D7B-4380-A939-7C0D29EF0533}" sibTransId="{79C094A2-7E35-451F-AB9C-2949852721F6}"/>
    <dgm:cxn modelId="{240D2035-0664-4433-A880-54B1C040A5B7}" srcId="{75F97D81-2B26-474E-9C47-359FD66F4D65}" destId="{6565B50F-F9AF-4624-800A-E6EE922BE007}" srcOrd="1" destOrd="0" parTransId="{1FCFB50E-FC6B-4F8D-9464-7221E6CF0924}" sibTransId="{E2D765AA-F7F8-4EF9-BC4E-C0A7D9AA7C0F}"/>
    <dgm:cxn modelId="{4F4B1FAC-36EE-451A-906B-390A130389D6}" type="presOf" srcId="{75F97D81-2B26-474E-9C47-359FD66F4D65}" destId="{D74849B4-3489-4071-9436-D8120C8C83F1}" srcOrd="0" destOrd="0" presId="urn:microsoft.com/office/officeart/2009/layout/CircleArrowProcess"/>
    <dgm:cxn modelId="{8C168C2D-F965-43DF-833D-F027FC8E89F1}" type="presOf" srcId="{6049B9AD-7680-44C8-BD07-CDE5CFF00EEA}" destId="{570DA72B-D648-4D00-8144-7501B270F781}" srcOrd="0" destOrd="0" presId="urn:microsoft.com/office/officeart/2009/layout/CircleArrowProcess"/>
    <dgm:cxn modelId="{8017EF40-6A62-4526-B5FD-CC5675FEEBA4}" type="presParOf" srcId="{D74849B4-3489-4071-9436-D8120C8C83F1}" destId="{0EDF150C-9110-4B2F-A443-1E1D2603CDBA}" srcOrd="0" destOrd="0" presId="urn:microsoft.com/office/officeart/2009/layout/CircleArrowProcess"/>
    <dgm:cxn modelId="{0C744FB3-02B4-4045-82A2-EEBCAFF9A4D6}" type="presParOf" srcId="{0EDF150C-9110-4B2F-A443-1E1D2603CDBA}" destId="{9FF0B9DE-4EF5-4B2E-AA4E-AE42F9F908A9}" srcOrd="0" destOrd="0" presId="urn:microsoft.com/office/officeart/2009/layout/CircleArrowProcess"/>
    <dgm:cxn modelId="{61BC3950-6FAA-4784-B848-6F1452076677}" type="presParOf" srcId="{D74849B4-3489-4071-9436-D8120C8C83F1}" destId="{570DA72B-D648-4D00-8144-7501B270F781}" srcOrd="1" destOrd="0" presId="urn:microsoft.com/office/officeart/2009/layout/CircleArrowProcess"/>
    <dgm:cxn modelId="{14378D09-3116-473D-BDFA-37AC1509E1DA}" type="presParOf" srcId="{D74849B4-3489-4071-9436-D8120C8C83F1}" destId="{7A067A57-4A93-4510-9B13-F117EA989A33}" srcOrd="2" destOrd="0" presId="urn:microsoft.com/office/officeart/2009/layout/CircleArrowProcess"/>
    <dgm:cxn modelId="{B543679A-70F0-41AA-AC39-28DDA55EE5D8}" type="presParOf" srcId="{7A067A57-4A93-4510-9B13-F117EA989A33}" destId="{F45DCF34-F4A7-483B-BD1E-515C9650E96D}" srcOrd="0" destOrd="0" presId="urn:microsoft.com/office/officeart/2009/layout/CircleArrowProcess"/>
    <dgm:cxn modelId="{95A28930-C74C-4B24-8A90-9A5969B00DC6}" type="presParOf" srcId="{D74849B4-3489-4071-9436-D8120C8C83F1}" destId="{58B8AC62-8A76-4AA9-B65A-27FC57509388}" srcOrd="3" destOrd="0" presId="urn:microsoft.com/office/officeart/2009/layout/CircleArrowProcess"/>
    <dgm:cxn modelId="{D9A8F538-2619-4648-B2EE-D1BFEEA2E930}" type="presParOf" srcId="{D74849B4-3489-4071-9436-D8120C8C83F1}" destId="{5F2519F9-6AAB-4050-A232-BA10E00FDC01}" srcOrd="4" destOrd="0" presId="urn:microsoft.com/office/officeart/2009/layout/CircleArrowProcess"/>
    <dgm:cxn modelId="{010FED21-BFE0-48A1-A371-79FED65788DA}" type="presParOf" srcId="{5F2519F9-6AAB-4050-A232-BA10E00FDC01}" destId="{EC90C4C8-4543-4096-888B-12D89A28A7BB}" srcOrd="0" destOrd="0" presId="urn:microsoft.com/office/officeart/2009/layout/CircleArrowProcess"/>
    <dgm:cxn modelId="{9886CCFB-56BF-4F7D-82FE-9119883F9423}" type="presParOf" srcId="{D74849B4-3489-4071-9436-D8120C8C83F1}" destId="{255AAF0E-0CDF-4E7A-9806-03B2BFBE6F1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CD7982-778C-49B2-A23C-DBA4E0CFA06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E61FFE-684B-4CC5-8014-9D88E584D3A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2FF8681-73F8-4FB3-A79C-FB8B2871744F}" type="parTrans" cxnId="{526B3F73-A292-4D34-8DDC-C8CEFF4BBC6D}">
      <dgm:prSet/>
      <dgm:spPr/>
      <dgm:t>
        <a:bodyPr/>
        <a:lstStyle/>
        <a:p>
          <a:endParaRPr lang="en-US"/>
        </a:p>
      </dgm:t>
    </dgm:pt>
    <dgm:pt modelId="{60E76658-B5A0-48F2-B095-7D084A229F10}" type="sibTrans" cxnId="{526B3F73-A292-4D34-8DDC-C8CEFF4BBC6D}">
      <dgm:prSet/>
      <dgm:spPr/>
      <dgm:t>
        <a:bodyPr/>
        <a:lstStyle/>
        <a:p>
          <a:endParaRPr lang="en-US"/>
        </a:p>
      </dgm:t>
    </dgm:pt>
    <dgm:pt modelId="{FB8057DE-C8FB-46D8-A863-BF0850DDF844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টাইপরাইটারের মত কাজ করে থাকে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E326CD-0B88-4A9E-88AB-D3E4D742C2BF}" type="parTrans" cxnId="{FB43518B-F056-4EB4-97A5-42287ACE87FA}">
      <dgm:prSet/>
      <dgm:spPr/>
      <dgm:t>
        <a:bodyPr/>
        <a:lstStyle/>
        <a:p>
          <a:endParaRPr lang="en-US"/>
        </a:p>
      </dgm:t>
    </dgm:pt>
    <dgm:pt modelId="{173E32D8-2B63-44FB-9FA1-D686F3A8715F}" type="sibTrans" cxnId="{FB43518B-F056-4EB4-97A5-42287ACE87FA}">
      <dgm:prSet/>
      <dgm:spPr/>
      <dgm:t>
        <a:bodyPr/>
        <a:lstStyle/>
        <a:p>
          <a:endParaRPr lang="en-US"/>
        </a:p>
      </dgm:t>
    </dgm:pt>
    <dgm:pt modelId="{4E36B6D8-B420-41A9-A46F-78254AA4724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কী বোর্ডের বোতাম চেপে যন্ত্রগুলোকে নিদের্শ দেওয়া হয়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537E3A-2CCB-406D-8036-0503CD208558}" type="parTrans" cxnId="{58A4CB15-DCAB-454D-B73B-2125DDA37CB9}">
      <dgm:prSet/>
      <dgm:spPr/>
      <dgm:t>
        <a:bodyPr/>
        <a:lstStyle/>
        <a:p>
          <a:endParaRPr lang="en-US"/>
        </a:p>
      </dgm:t>
    </dgm:pt>
    <dgm:pt modelId="{8FDDD30F-DFD7-481B-A398-220F3CBE5D16}" type="sibTrans" cxnId="{58A4CB15-DCAB-454D-B73B-2125DDA37CB9}">
      <dgm:prSet/>
      <dgm:spPr/>
      <dgm:t>
        <a:bodyPr/>
        <a:lstStyle/>
        <a:p>
          <a:endParaRPr lang="en-US"/>
        </a:p>
      </dgm:t>
    </dgm:pt>
    <dgm:pt modelId="{66035458-0310-4BB0-A2DE-020990C38BBA}" type="pres">
      <dgm:prSet presAssocID="{BBCD7982-778C-49B2-A23C-DBA4E0CFA0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16548C-7648-4030-B5C1-0DF375975E83}" type="pres">
      <dgm:prSet presAssocID="{71E61FFE-684B-4CC5-8014-9D88E584D3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7C862-9DF3-4825-A06F-902F8921C5E7}" type="pres">
      <dgm:prSet presAssocID="{71E61FFE-684B-4CC5-8014-9D88E584D3A0}" presName="spNode" presStyleCnt="0"/>
      <dgm:spPr/>
    </dgm:pt>
    <dgm:pt modelId="{377F2474-6865-47EC-9F67-45991EB74D98}" type="pres">
      <dgm:prSet presAssocID="{60E76658-B5A0-48F2-B095-7D084A229F10}" presName="sibTrans" presStyleLbl="sibTrans1D1" presStyleIdx="0" presStyleCnt="3"/>
      <dgm:spPr/>
      <dgm:t>
        <a:bodyPr/>
        <a:lstStyle/>
        <a:p>
          <a:endParaRPr lang="en-US"/>
        </a:p>
      </dgm:t>
    </dgm:pt>
    <dgm:pt modelId="{1E442F42-7DF4-4853-9A59-361DD1B63023}" type="pres">
      <dgm:prSet presAssocID="{FB8057DE-C8FB-46D8-A863-BF0850DDF84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22A33-5154-49EA-9EF6-185AB2EAB9BD}" type="pres">
      <dgm:prSet presAssocID="{FB8057DE-C8FB-46D8-A863-BF0850DDF844}" presName="spNode" presStyleCnt="0"/>
      <dgm:spPr/>
    </dgm:pt>
    <dgm:pt modelId="{DCAAD975-AD77-433D-BD65-961C44DD9713}" type="pres">
      <dgm:prSet presAssocID="{173E32D8-2B63-44FB-9FA1-D686F3A8715F}" presName="sibTrans" presStyleLbl="sibTrans1D1" presStyleIdx="1" presStyleCnt="3"/>
      <dgm:spPr/>
      <dgm:t>
        <a:bodyPr/>
        <a:lstStyle/>
        <a:p>
          <a:endParaRPr lang="en-US"/>
        </a:p>
      </dgm:t>
    </dgm:pt>
    <dgm:pt modelId="{F020B2CE-CE01-4555-A6E1-C32E4BD99427}" type="pres">
      <dgm:prSet presAssocID="{4E36B6D8-B420-41A9-A46F-78254AA472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E8A08-5D8C-43B6-B879-80B5121288CF}" type="pres">
      <dgm:prSet presAssocID="{4E36B6D8-B420-41A9-A46F-78254AA4724B}" presName="spNode" presStyleCnt="0"/>
      <dgm:spPr/>
    </dgm:pt>
    <dgm:pt modelId="{B05534AB-7313-4E87-A26D-A5BCA3DF7D29}" type="pres">
      <dgm:prSet presAssocID="{8FDDD30F-DFD7-481B-A398-220F3CBE5D16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FB43518B-F056-4EB4-97A5-42287ACE87FA}" srcId="{BBCD7982-778C-49B2-A23C-DBA4E0CFA06D}" destId="{FB8057DE-C8FB-46D8-A863-BF0850DDF844}" srcOrd="1" destOrd="0" parTransId="{72E326CD-0B88-4A9E-88AB-D3E4D742C2BF}" sibTransId="{173E32D8-2B63-44FB-9FA1-D686F3A8715F}"/>
    <dgm:cxn modelId="{ACC4E1C2-CCDD-4230-99B0-2AA285D2F373}" type="presOf" srcId="{173E32D8-2B63-44FB-9FA1-D686F3A8715F}" destId="{DCAAD975-AD77-433D-BD65-961C44DD9713}" srcOrd="0" destOrd="0" presId="urn:microsoft.com/office/officeart/2005/8/layout/cycle5"/>
    <dgm:cxn modelId="{526B3F73-A292-4D34-8DDC-C8CEFF4BBC6D}" srcId="{BBCD7982-778C-49B2-A23C-DBA4E0CFA06D}" destId="{71E61FFE-684B-4CC5-8014-9D88E584D3A0}" srcOrd="0" destOrd="0" parTransId="{82FF8681-73F8-4FB3-A79C-FB8B2871744F}" sibTransId="{60E76658-B5A0-48F2-B095-7D084A229F10}"/>
    <dgm:cxn modelId="{83448118-0D7A-462D-8C72-C81F477B58EB}" type="presOf" srcId="{4E36B6D8-B420-41A9-A46F-78254AA4724B}" destId="{F020B2CE-CE01-4555-A6E1-C32E4BD99427}" srcOrd="0" destOrd="0" presId="urn:microsoft.com/office/officeart/2005/8/layout/cycle5"/>
    <dgm:cxn modelId="{420E3555-C1A9-44AC-ACF7-5012E2AAC01A}" type="presOf" srcId="{8FDDD30F-DFD7-481B-A398-220F3CBE5D16}" destId="{B05534AB-7313-4E87-A26D-A5BCA3DF7D29}" srcOrd="0" destOrd="0" presId="urn:microsoft.com/office/officeart/2005/8/layout/cycle5"/>
    <dgm:cxn modelId="{FFF1650F-8471-452F-8DAC-991C466F50DE}" type="presOf" srcId="{BBCD7982-778C-49B2-A23C-DBA4E0CFA06D}" destId="{66035458-0310-4BB0-A2DE-020990C38BBA}" srcOrd="0" destOrd="0" presId="urn:microsoft.com/office/officeart/2005/8/layout/cycle5"/>
    <dgm:cxn modelId="{B1F5AD52-0149-4B75-8FA3-E22C1984E353}" type="presOf" srcId="{FB8057DE-C8FB-46D8-A863-BF0850DDF844}" destId="{1E442F42-7DF4-4853-9A59-361DD1B63023}" srcOrd="0" destOrd="0" presId="urn:microsoft.com/office/officeart/2005/8/layout/cycle5"/>
    <dgm:cxn modelId="{591FF39F-CFF2-44E5-ADAE-0082408E51FC}" type="presOf" srcId="{71E61FFE-684B-4CC5-8014-9D88E584D3A0}" destId="{5916548C-7648-4030-B5C1-0DF375975E83}" srcOrd="0" destOrd="0" presId="urn:microsoft.com/office/officeart/2005/8/layout/cycle5"/>
    <dgm:cxn modelId="{6E1B23BE-4DD0-4107-982A-1CACD72FC939}" type="presOf" srcId="{60E76658-B5A0-48F2-B095-7D084A229F10}" destId="{377F2474-6865-47EC-9F67-45991EB74D98}" srcOrd="0" destOrd="0" presId="urn:microsoft.com/office/officeart/2005/8/layout/cycle5"/>
    <dgm:cxn modelId="{58A4CB15-DCAB-454D-B73B-2125DDA37CB9}" srcId="{BBCD7982-778C-49B2-A23C-DBA4E0CFA06D}" destId="{4E36B6D8-B420-41A9-A46F-78254AA4724B}" srcOrd="2" destOrd="0" parTransId="{11537E3A-2CCB-406D-8036-0503CD208558}" sibTransId="{8FDDD30F-DFD7-481B-A398-220F3CBE5D16}"/>
    <dgm:cxn modelId="{011BA1AD-F432-48BE-AD30-3384545DA0F1}" type="presParOf" srcId="{66035458-0310-4BB0-A2DE-020990C38BBA}" destId="{5916548C-7648-4030-B5C1-0DF375975E83}" srcOrd="0" destOrd="0" presId="urn:microsoft.com/office/officeart/2005/8/layout/cycle5"/>
    <dgm:cxn modelId="{085C79B7-247B-4322-8784-1FC3B8427C2A}" type="presParOf" srcId="{66035458-0310-4BB0-A2DE-020990C38BBA}" destId="{ACD7C862-9DF3-4825-A06F-902F8921C5E7}" srcOrd="1" destOrd="0" presId="urn:microsoft.com/office/officeart/2005/8/layout/cycle5"/>
    <dgm:cxn modelId="{C85EF860-4617-4633-BD60-FD0D2CE64EB1}" type="presParOf" srcId="{66035458-0310-4BB0-A2DE-020990C38BBA}" destId="{377F2474-6865-47EC-9F67-45991EB74D98}" srcOrd="2" destOrd="0" presId="urn:microsoft.com/office/officeart/2005/8/layout/cycle5"/>
    <dgm:cxn modelId="{0C09719A-A06B-4BE5-A1BD-BF0A1263B5C3}" type="presParOf" srcId="{66035458-0310-4BB0-A2DE-020990C38BBA}" destId="{1E442F42-7DF4-4853-9A59-361DD1B63023}" srcOrd="3" destOrd="0" presId="urn:microsoft.com/office/officeart/2005/8/layout/cycle5"/>
    <dgm:cxn modelId="{D59B9157-573D-4DBE-96E2-49F7C89E60F3}" type="presParOf" srcId="{66035458-0310-4BB0-A2DE-020990C38BBA}" destId="{6D922A33-5154-49EA-9EF6-185AB2EAB9BD}" srcOrd="4" destOrd="0" presId="urn:microsoft.com/office/officeart/2005/8/layout/cycle5"/>
    <dgm:cxn modelId="{3F931925-E700-4E27-AE3B-0562930C5AF5}" type="presParOf" srcId="{66035458-0310-4BB0-A2DE-020990C38BBA}" destId="{DCAAD975-AD77-433D-BD65-961C44DD9713}" srcOrd="5" destOrd="0" presId="urn:microsoft.com/office/officeart/2005/8/layout/cycle5"/>
    <dgm:cxn modelId="{25B37F0F-BFA5-47B0-B002-3528D36FBF56}" type="presParOf" srcId="{66035458-0310-4BB0-A2DE-020990C38BBA}" destId="{F020B2CE-CE01-4555-A6E1-C32E4BD99427}" srcOrd="6" destOrd="0" presId="urn:microsoft.com/office/officeart/2005/8/layout/cycle5"/>
    <dgm:cxn modelId="{9B921780-6E36-426D-BC78-7619FE729BD9}" type="presParOf" srcId="{66035458-0310-4BB0-A2DE-020990C38BBA}" destId="{DCFE8A08-5D8C-43B6-B879-80B5121288CF}" srcOrd="7" destOrd="0" presId="urn:microsoft.com/office/officeart/2005/8/layout/cycle5"/>
    <dgm:cxn modelId="{65A267B7-4ECC-43D9-9A3F-E075F1045727}" type="presParOf" srcId="{66035458-0310-4BB0-A2DE-020990C38BBA}" destId="{B05534AB-7313-4E87-A26D-A5BCA3DF7D29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134F24-E20A-4905-B68C-0B87370293C7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91F42A4C-4CEC-4440-B854-9A7363768B28}" type="pres">
      <dgm:prSet presAssocID="{10134F24-E20A-4905-B68C-0B87370293C7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27EFDDF5-2600-45F9-8C5C-4DFDA3647EA1}" type="presOf" srcId="{10134F24-E20A-4905-B68C-0B87370293C7}" destId="{91F42A4C-4CEC-4440-B854-9A7363768B28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B682E-03A1-4F1B-A021-E155D7E87648}">
      <dsp:nvSpPr>
        <dsp:cNvPr id="0" name=""/>
        <dsp:cNvSpPr/>
      </dsp:nvSpPr>
      <dsp:spPr>
        <a:xfrm>
          <a:off x="3428668" y="1632192"/>
          <a:ext cx="1162843" cy="11628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b="1" kern="1200" dirty="0"/>
        </a:p>
      </dsp:txBody>
      <dsp:txXfrm>
        <a:off x="3598962" y="1802486"/>
        <a:ext cx="822255" cy="822255"/>
      </dsp:txXfrm>
    </dsp:sp>
    <dsp:sp modelId="{21AB457B-F65B-4AF7-97AC-BCC88DE20925}">
      <dsp:nvSpPr>
        <dsp:cNvPr id="0" name=""/>
        <dsp:cNvSpPr/>
      </dsp:nvSpPr>
      <dsp:spPr>
        <a:xfrm rot="16200000">
          <a:off x="3886440" y="1208205"/>
          <a:ext cx="247300" cy="395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923535" y="1324373"/>
        <a:ext cx="173110" cy="237220"/>
      </dsp:txXfrm>
    </dsp:sp>
    <dsp:sp modelId="{8EEBDCFF-24A0-4974-88EA-A314C295188D}">
      <dsp:nvSpPr>
        <dsp:cNvPr id="0" name=""/>
        <dsp:cNvSpPr/>
      </dsp:nvSpPr>
      <dsp:spPr>
        <a:xfrm>
          <a:off x="3428668" y="2743"/>
          <a:ext cx="1162843" cy="11628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3598962" y="173037"/>
        <a:ext cx="822255" cy="822255"/>
      </dsp:txXfrm>
    </dsp:sp>
    <dsp:sp modelId="{013CE88D-9733-403D-AF2A-F5EB241286E1}">
      <dsp:nvSpPr>
        <dsp:cNvPr id="0" name=""/>
        <dsp:cNvSpPr/>
      </dsp:nvSpPr>
      <dsp:spPr>
        <a:xfrm>
          <a:off x="4670445" y="2015930"/>
          <a:ext cx="190156" cy="395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670445" y="2095003"/>
        <a:ext cx="133109" cy="237220"/>
      </dsp:txXfrm>
    </dsp:sp>
    <dsp:sp modelId="{9957959A-2D20-4D61-8C0C-04203B761AE5}">
      <dsp:nvSpPr>
        <dsp:cNvPr id="0" name=""/>
        <dsp:cNvSpPr/>
      </dsp:nvSpPr>
      <dsp:spPr>
        <a:xfrm flipH="1">
          <a:off x="4950298" y="1632192"/>
          <a:ext cx="1378481" cy="11628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5152172" y="1802486"/>
        <a:ext cx="974733" cy="822255"/>
      </dsp:txXfrm>
    </dsp:sp>
    <dsp:sp modelId="{CCB3A0E6-2C97-4458-9069-CA694BC8182B}">
      <dsp:nvSpPr>
        <dsp:cNvPr id="0" name=""/>
        <dsp:cNvSpPr/>
      </dsp:nvSpPr>
      <dsp:spPr>
        <a:xfrm rot="5400000">
          <a:off x="3886440" y="2823656"/>
          <a:ext cx="247300" cy="395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923535" y="2865634"/>
        <a:ext cx="173110" cy="237220"/>
      </dsp:txXfrm>
    </dsp:sp>
    <dsp:sp modelId="{22D8B6FF-A90F-4433-9A59-AD144A2716E7}">
      <dsp:nvSpPr>
        <dsp:cNvPr id="0" name=""/>
        <dsp:cNvSpPr/>
      </dsp:nvSpPr>
      <dsp:spPr>
        <a:xfrm>
          <a:off x="3428668" y="3261641"/>
          <a:ext cx="1162843" cy="116284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3598962" y="3431935"/>
        <a:ext cx="822255" cy="822255"/>
      </dsp:txXfrm>
    </dsp:sp>
    <dsp:sp modelId="{509F7B4E-6DF7-41FF-9C8E-A248228BF3FA}">
      <dsp:nvSpPr>
        <dsp:cNvPr id="0" name=""/>
        <dsp:cNvSpPr/>
      </dsp:nvSpPr>
      <dsp:spPr>
        <a:xfrm rot="10800000">
          <a:off x="3078714" y="2015930"/>
          <a:ext cx="247300" cy="395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152904" y="2095003"/>
        <a:ext cx="173110" cy="237220"/>
      </dsp:txXfrm>
    </dsp:sp>
    <dsp:sp modelId="{A7BBCB5E-81C6-4044-83C9-FD9F2F1FDFEB}">
      <dsp:nvSpPr>
        <dsp:cNvPr id="0" name=""/>
        <dsp:cNvSpPr/>
      </dsp:nvSpPr>
      <dsp:spPr>
        <a:xfrm>
          <a:off x="1799219" y="1632192"/>
          <a:ext cx="1162843" cy="116284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1969513" y="1802486"/>
        <a:ext cx="822255" cy="822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5009-D2EA-4274-96EC-EEA7162B3FE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896F2-E307-4F19-852B-893B21A5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1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C890-50D3-4E52-9389-0760DDC57B2D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Training Course TQI-II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8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FD94-A170-4DB2-A158-2D1D0370BFB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2CE2-DFEF-4D66-809F-176BB9AC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6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FD94-A170-4DB2-A158-2D1D0370BFB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2CE2-DFEF-4D66-809F-176BB9AC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3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FD94-A170-4DB2-A158-2D1D0370BFB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2CE2-DFEF-4D66-809F-176BB9AC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2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FD94-A170-4DB2-A158-2D1D0370BFB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2CE2-DFEF-4D66-809F-176BB9AC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9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FD94-A170-4DB2-A158-2D1D0370BFB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2CE2-DFEF-4D66-809F-176BB9AC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7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FD94-A170-4DB2-A158-2D1D0370BFB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2CE2-DFEF-4D66-809F-176BB9AC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2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FD94-A170-4DB2-A158-2D1D0370BFB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2CE2-DFEF-4D66-809F-176BB9AC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FD94-A170-4DB2-A158-2D1D0370BFB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2CE2-DFEF-4D66-809F-176BB9AC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5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FD94-A170-4DB2-A158-2D1D0370BFB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2CE2-DFEF-4D66-809F-176BB9AC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FD94-A170-4DB2-A158-2D1D0370BFB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2CE2-DFEF-4D66-809F-176BB9AC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0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FD94-A170-4DB2-A158-2D1D0370BFB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2CE2-DFEF-4D66-809F-176BB9AC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6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4FD94-A170-4DB2-A158-2D1D0370BFB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CE2-DFEF-4D66-809F-176BB9AC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9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zrul693105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7355" y="298764"/>
            <a:ext cx="6310265" cy="1176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7916860"/>
              </p:ext>
            </p:extLst>
          </p:nvPr>
        </p:nvGraphicFramePr>
        <p:xfrm>
          <a:off x="2032000" y="1711105"/>
          <a:ext cx="8128000" cy="442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5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0B682E-03A1-4F1B-A021-E155D7E87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A0B682E-03A1-4F1B-A021-E155D7E87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AB457B-F65B-4AF7-97AC-BCC88DE20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1AB457B-F65B-4AF7-97AC-BCC88DE20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EBDCFF-24A0-4974-88EA-A314C2951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8EEBDCFF-24A0-4974-88EA-A314C2951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3CE88D-9733-403D-AF2A-F5EB24128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013CE88D-9733-403D-AF2A-F5EB24128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57959A-2D20-4D61-8C0C-04203B76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9957959A-2D20-4D61-8C0C-04203B761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B3A0E6-2C97-4458-9069-CA694BC81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CB3A0E6-2C97-4458-9069-CA694BC81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D8B6FF-A90F-4433-9A59-AD144A271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22D8B6FF-A90F-4433-9A59-AD144A271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9F7B4E-6DF7-41FF-9C8E-A248228BF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509F7B4E-6DF7-41FF-9C8E-A248228BF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BBCB5E-81C6-4044-83C9-FD9F2F1FD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A7BBCB5E-81C6-4044-83C9-FD9F2F1FD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0B682E-03A1-4F1B-A021-E155D7E87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AA0B682E-03A1-4F1B-A021-E155D7E87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AB457B-F65B-4AF7-97AC-BCC88DE20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21AB457B-F65B-4AF7-97AC-BCC88DE20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EBDCFF-24A0-4974-88EA-A314C2951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8EEBDCFF-24A0-4974-88EA-A314C2951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3CE88D-9733-403D-AF2A-F5EB24128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013CE88D-9733-403D-AF2A-F5EB24128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57959A-2D20-4D61-8C0C-04203B76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9957959A-2D20-4D61-8C0C-04203B761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B3A0E6-2C97-4458-9069-CA694BC81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graphicEl>
                                              <a:dgm id="{CCB3A0E6-2C97-4458-9069-CA694BC81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D8B6FF-A90F-4433-9A59-AD144A271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22D8B6FF-A90F-4433-9A59-AD144A271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9F7B4E-6DF7-41FF-9C8E-A248228BF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">
                                            <p:graphicEl>
                                              <a:dgm id="{509F7B4E-6DF7-41FF-9C8E-A248228BF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BBCB5E-81C6-4044-83C9-FD9F2F1FD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">
                                            <p:graphicEl>
                                              <a:dgm id="{A7BBCB5E-81C6-4044-83C9-FD9F2F1FD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22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6F0A5-8135-4A3C-9EA2-F4A9DD372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AA6F0A5-8135-4A3C-9EA2-F4A9DD372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9875E8-9207-4422-B643-E2A7AC52C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89875E8-9207-4422-B643-E2A7AC52C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5117-EF7C-4B67-B354-31F0E25C6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FB9A5117-EF7C-4B67-B354-31F0E25C6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95A211-9771-4D1F-96EE-A5443097A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A695A211-9771-4D1F-96EE-A5443097A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D122F4-4E55-463F-A588-3807AF177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35D122F4-4E55-463F-A588-3807AF177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18EC46-0D34-42C6-A60F-CDDBD95A6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1518EC46-0D34-42C6-A60F-CDDBD95A6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35AA52-4CEE-405B-BE03-DB9236993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2935AA52-4CEE-405B-BE03-DB9236993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C846B3-DD17-487A-A424-48B99D00B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2CC846B3-DD17-487A-A424-48B99D00B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D8317F-C7CC-471E-92EE-A65DD6AEC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F4D8317F-C7CC-471E-92EE-A65DD6AEC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9B1F75-3067-43B2-AB9A-95284E456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829B1F75-3067-43B2-AB9A-95284E456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4" descr="OMR-Scanner-Optical-Mark-Reader-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7049" y="1372045"/>
            <a:ext cx="1865842" cy="11853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781050" y="897879"/>
            <a:ext cx="405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5150" y="1372045"/>
            <a:ext cx="217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ea typeface="Microsoft YaHei UI" panose="020B0503020204020204" pitchFamily="34" charset="-122"/>
                <a:cs typeface="NikoshBAN" panose="02000000000000000000" pitchFamily="2" charset="0"/>
              </a:rPr>
              <a:t>ওএম আর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ea typeface="Microsoft YaHei UI" panose="020B0503020204020204" pitchFamily="3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6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F0B9DE-4EF5-4B2E-AA4E-AE42F9F90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F0B9DE-4EF5-4B2E-AA4E-AE42F9F90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0DA72B-D648-4D00-8144-7501B270F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570DA72B-D648-4D00-8144-7501B270F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5DCF34-F4A7-483B-BD1E-515C9650E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45DCF34-F4A7-483B-BD1E-515C9650E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B8AC62-8A76-4AA9-B65A-27FC57509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8B8AC62-8A76-4AA9-B65A-27FC57509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90C4C8-4543-4096-888B-12D89A28A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C90C4C8-4543-4096-888B-12D89A28A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5AAF0E-0CDF-4E7A-9806-03B2BFBE6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255AAF0E-0CDF-4E7A-9806-03B2BFBE6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2051050" y="4720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71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16548C-7648-4030-B5C1-0DF375975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7F2474-6865-47EC-9F67-45991EB74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442F42-7DF4-4853-9A59-361DD1B63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AAD975-AD77-433D-BD65-961C44DD9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20B2CE-CE01-4555-A6E1-C32E4BD99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5534AB-7313-4E87-A26D-A5BCA3DF7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28650"/>
            <a:ext cx="782955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algn="ctr"/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ডিভাইসের গুরুত্ব ব্যাখ্যা কর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0" y="971550"/>
            <a:ext cx="80962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ওএমআর এর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 রুপ কী?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মাইক্রোফোন,জয়স্টিক,লাইটপেন এগুলো কী কী কাজে ব্যবহার হয়? </a:t>
            </a:r>
          </a:p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104900" y="971550"/>
          <a:ext cx="8769350" cy="547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38250" y="3086100"/>
            <a:ext cx="8782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 বিভিন্ন ধরনের ইনপুট ডিভাইস এর নাম লিখে এদের ব্যবহার লিখ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38250" y="361950"/>
            <a:ext cx="8077200" cy="2457450"/>
            <a:chOff x="1600200" y="411480"/>
            <a:chExt cx="7391400" cy="24079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600200" y="2087880"/>
              <a:ext cx="7391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514766" y="792480"/>
              <a:ext cx="2693520" cy="814248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4800" b="1" kern="11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</a:t>
              </a:r>
              <a:r>
                <a:rPr lang="bn-BD" sz="48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14600" y="411480"/>
              <a:ext cx="2819400" cy="2407920"/>
              <a:chOff x="3352800" y="762000"/>
              <a:chExt cx="3581400" cy="3017520"/>
            </a:xfrm>
          </p:grpSpPr>
          <p:pic>
            <p:nvPicPr>
              <p:cNvPr id="8" name="Picture 7" descr="home-icon.jpg"/>
              <p:cNvPicPr>
                <a:picLocks noChangeAspect="1"/>
              </p:cNvPicPr>
              <p:nvPr/>
            </p:nvPicPr>
            <p:blipFill>
              <a:blip r:embed="rId7">
                <a:lum bright="40000" contrast="-4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2800" y="762000"/>
                <a:ext cx="3581400" cy="2865120"/>
              </a:xfrm>
              <a:prstGeom prst="ellipse">
                <a:avLst/>
              </a:prstGeom>
              <a:ln w="34925">
                <a:solidFill>
                  <a:schemeClr val="tx1"/>
                </a:solidFill>
              </a:ln>
              <a:effectLst>
                <a:softEdge rad="112500"/>
              </a:effectLst>
            </p:spPr>
          </p:pic>
          <p:sp>
            <p:nvSpPr>
              <p:cNvPr id="9" name="Oval 8"/>
              <p:cNvSpPr/>
              <p:nvPr/>
            </p:nvSpPr>
            <p:spPr>
              <a:xfrm>
                <a:off x="3581400" y="762000"/>
                <a:ext cx="3352800" cy="3017520"/>
              </a:xfrm>
              <a:prstGeom prst="ellipse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42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58E020-00E9-0000-9918-4D89F8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905000" y="685800"/>
            <a:ext cx="8382000" cy="5410200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627313" algn="l"/>
              </a:tabLst>
            </a:pPr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4207" y="238420"/>
            <a:ext cx="4219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7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1850207"/>
            <a:ext cx="5465652" cy="489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0" algn="just">
              <a:lnSpc>
                <a:spcPct val="110000"/>
              </a:lnSpc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  <a:p>
            <a:pPr marL="457200" indent="0" algn="just">
              <a:lnSpc>
                <a:spcPct val="110000"/>
              </a:lnSpc>
              <a:buNone/>
            </a:pPr>
            <a:endPara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0" algn="just">
              <a:lnSpc>
                <a:spcPct val="110000"/>
              </a:lnSpc>
              <a:buNone/>
            </a:pPr>
            <a:endPara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0" algn="just">
              <a:lnSpc>
                <a:spcPct val="110000"/>
              </a:lnSpc>
              <a:buNone/>
            </a:pPr>
            <a:endPara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>
              <a:lnSpc>
                <a:spcPct val="110000"/>
              </a:lnSpc>
            </a:pPr>
            <a:endPara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>
              <a:lnSpc>
                <a:spcPct val="110000"/>
              </a:lnSpc>
            </a:pPr>
            <a:endPara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>
              <a:lnSpc>
                <a:spcPct val="110000"/>
              </a:lnSpc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নজরুল ইসলাম</a:t>
            </a:r>
          </a:p>
          <a:p>
            <a:pPr lvl="1">
              <a:lnSpc>
                <a:spcPct val="110000"/>
              </a:lnSpc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>
              <a:lnSpc>
                <a:spcPct val="110000"/>
              </a:lnSpc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কিসামত হারাটী ডি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আই  দাখিল মাদ্রাসা</a:t>
            </a:r>
          </a:p>
          <a:p>
            <a:pPr lvl="1">
              <a:lnSpc>
                <a:spcPct val="110000"/>
              </a:lnSpc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 লালমনিরহাট   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>
              <a:lnSpc>
                <a:spcPct val="11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নম্বরঃ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০১৭১৪৫৫৯৬৪১ </a:t>
            </a:r>
            <a:endPara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0" algn="just">
              <a:lnSpc>
                <a:spcPct val="11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Email: nazrul693105@gmail.com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95309" y="1873301"/>
            <a:ext cx="46112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/>
                <a:cs typeface="NikoshLightBAN" panose="02000000000000000000" pitchFamily="2" charset="0"/>
              </a:rPr>
              <a:t>পাঠ </a:t>
            </a:r>
            <a:r>
              <a:rPr lang="bn-BD" sz="2800" dirty="0">
                <a:latin typeface="NikoshBAN"/>
                <a:cs typeface="NikoshLightBAN" panose="02000000000000000000" pitchFamily="2" charset="0"/>
              </a:rPr>
              <a:t>পরিচিতি </a:t>
            </a:r>
          </a:p>
          <a:p>
            <a:endParaRPr lang="en-US" sz="2800" dirty="0">
              <a:latin typeface="NikoshBAN"/>
              <a:cs typeface="NikoshLightBAN" panose="02000000000000000000" pitchFamily="2" charset="0"/>
            </a:endParaRPr>
          </a:p>
          <a:p>
            <a:r>
              <a:rPr lang="bn-BD" sz="2800" dirty="0">
                <a:latin typeface="NikoshBAN"/>
                <a:cs typeface="NikoshLightBAN" panose="02000000000000000000" pitchFamily="2" charset="0"/>
              </a:rPr>
              <a:t>শ্রেণিঃ সপ্তম </a:t>
            </a:r>
            <a:r>
              <a:rPr lang="en-US" sz="2800" dirty="0">
                <a:latin typeface="NikoshBAN"/>
                <a:cs typeface="NikoshLightBAN" panose="02000000000000000000" pitchFamily="2" charset="0"/>
              </a:rPr>
              <a:t> </a:t>
            </a:r>
            <a:endParaRPr lang="bn-BD" sz="2800" dirty="0">
              <a:latin typeface="NikoshBAN"/>
              <a:cs typeface="NikoshLightBAN" panose="02000000000000000000" pitchFamily="2" charset="0"/>
            </a:endParaRPr>
          </a:p>
          <a:p>
            <a:r>
              <a:rPr lang="bn-BD" sz="2800" dirty="0">
                <a:latin typeface="NikoshBAN"/>
                <a:cs typeface="NikoshLightBAN" panose="02000000000000000000" pitchFamily="2" charset="0"/>
              </a:rPr>
              <a:t>বিষয়ঃ তথ্য ও যোগাযোগ </a:t>
            </a:r>
            <a:r>
              <a:rPr lang="bn-BD" sz="2800" dirty="0" smtClean="0">
                <a:latin typeface="NikoshBAN"/>
                <a:cs typeface="NikoshLightBAN" panose="02000000000000000000" pitchFamily="2" charset="0"/>
              </a:rPr>
              <a:t>প্রযুক্তি</a:t>
            </a:r>
            <a:endParaRPr lang="en-US" sz="2800" dirty="0" smtClean="0">
              <a:latin typeface="NikoshBAN"/>
              <a:cs typeface="NikoshLightBAN" panose="02000000000000000000" pitchFamily="2" charset="0"/>
            </a:endParaRPr>
          </a:p>
          <a:p>
            <a:r>
              <a:rPr lang="en-US" sz="2800" dirty="0" err="1" smtClean="0">
                <a:latin typeface="NikoshBAN"/>
                <a:cs typeface="NikoshLightBAN" panose="02000000000000000000" pitchFamily="2" charset="0"/>
              </a:rPr>
              <a:t>অধ্যায়</a:t>
            </a:r>
            <a:r>
              <a:rPr lang="en-US" sz="2800" dirty="0" smtClean="0">
                <a:latin typeface="NikoshBAN"/>
                <a:cs typeface="NikoshLightBAN" panose="02000000000000000000" pitchFamily="2" charset="0"/>
              </a:rPr>
              <a:t>: </a:t>
            </a:r>
            <a:r>
              <a:rPr lang="en-US" sz="2800" dirty="0" err="1" smtClean="0">
                <a:latin typeface="NikoshBAN"/>
                <a:cs typeface="NikoshLightBAN" panose="02000000000000000000" pitchFamily="2" charset="0"/>
              </a:rPr>
              <a:t>দ্বিতীয়</a:t>
            </a:r>
            <a:r>
              <a:rPr lang="en-US" sz="2800" dirty="0" smtClean="0">
                <a:latin typeface="NikoshBAN"/>
                <a:cs typeface="NikoshLightBAN" panose="02000000000000000000" pitchFamily="2" charset="0"/>
              </a:rPr>
              <a:t> </a:t>
            </a:r>
            <a:r>
              <a:rPr lang="bn-BD" sz="2800" dirty="0" smtClean="0">
                <a:latin typeface="NikoshBAN"/>
                <a:cs typeface="NikoshLightBAN" panose="02000000000000000000" pitchFamily="2" charset="0"/>
              </a:rPr>
              <a:t> </a:t>
            </a:r>
            <a:r>
              <a:rPr lang="en-US" sz="2800" dirty="0" smtClean="0">
                <a:latin typeface="NikoshBAN"/>
                <a:cs typeface="NikoshLightBAN" panose="02000000000000000000" pitchFamily="2" charset="0"/>
              </a:rPr>
              <a:t> </a:t>
            </a:r>
            <a:r>
              <a:rPr lang="bn-BD" sz="2800" dirty="0" smtClean="0">
                <a:latin typeface="NikoshBAN"/>
                <a:cs typeface="NikoshLightBAN" panose="02000000000000000000" pitchFamily="2" charset="0"/>
              </a:rPr>
              <a:t> </a:t>
            </a:r>
            <a:endParaRPr lang="bn-BD" sz="2800" dirty="0">
              <a:latin typeface="NikoshBAN"/>
              <a:cs typeface="NikoshLightBAN" panose="02000000000000000000" pitchFamily="2" charset="0"/>
            </a:endParaRPr>
          </a:p>
          <a:p>
            <a:r>
              <a:rPr lang="bn-BD" sz="2800" dirty="0" smtClean="0">
                <a:latin typeface="NikoshBAN"/>
                <a:cs typeface="NikoshLightBAN" panose="02000000000000000000" pitchFamily="2" charset="0"/>
              </a:rPr>
              <a:t>সময়ঃ</a:t>
            </a:r>
            <a:r>
              <a:rPr lang="en-US" sz="2800" dirty="0" smtClean="0">
                <a:latin typeface="NikoshBAN"/>
                <a:cs typeface="NikoshLightBAN" panose="02000000000000000000" pitchFamily="2" charset="0"/>
              </a:rPr>
              <a:t> ৪০</a:t>
            </a:r>
            <a:r>
              <a:rPr lang="bn-BD" sz="4400" dirty="0" smtClean="0">
                <a:latin typeface="NikoshBAN"/>
                <a:cs typeface="NikoshLightBAN" panose="02000000000000000000" pitchFamily="2" charset="0"/>
              </a:rPr>
              <a:t> </a:t>
            </a:r>
            <a:r>
              <a:rPr lang="bn-BD" sz="2800" dirty="0" smtClean="0">
                <a:latin typeface="NikoshBAN"/>
                <a:cs typeface="NikoshLightBAN" panose="02000000000000000000" pitchFamily="2" charset="0"/>
              </a:rPr>
              <a:t> </a:t>
            </a:r>
            <a:r>
              <a:rPr lang="bn-BD" sz="2800" dirty="0">
                <a:latin typeface="NikoshBAN"/>
                <a:cs typeface="NikoshLightBAN" panose="02000000000000000000" pitchFamily="2" charset="0"/>
              </a:rPr>
              <a:t>মিনিট </a:t>
            </a:r>
          </a:p>
          <a:p>
            <a:r>
              <a:rPr lang="bn-BD" sz="2800" dirty="0">
                <a:latin typeface="NikoshBAN"/>
                <a:cs typeface="NikoshLightBAN" panose="02000000000000000000" pitchFamily="2" charset="0"/>
              </a:rPr>
              <a:t>তারিখঃ</a:t>
            </a:r>
            <a:r>
              <a:rPr lang="bn-BD" sz="4000" dirty="0">
                <a:latin typeface="NikoshBAN"/>
                <a:cs typeface="NikoshLightBAN" panose="02000000000000000000" pitchFamily="2" charset="0"/>
              </a:rPr>
              <a:t> </a:t>
            </a:r>
            <a:r>
              <a:rPr lang="bn-BD" sz="2800" dirty="0" smtClean="0">
                <a:latin typeface="NikoshBAN"/>
                <a:cs typeface="NikoshLightBAN" panose="02000000000000000000" pitchFamily="2" charset="0"/>
              </a:rPr>
              <a:t> </a:t>
            </a:r>
            <a:r>
              <a:rPr lang="en-US" sz="2800" dirty="0" smtClean="0">
                <a:latin typeface="NikoshBAN"/>
                <a:cs typeface="NikoshLightBAN" panose="02000000000000000000" pitchFamily="2" charset="0"/>
              </a:rPr>
              <a:t>১৯/০৯/২০২১ </a:t>
            </a:r>
            <a:r>
              <a:rPr lang="en-US" sz="2800" dirty="0" err="1" smtClean="0">
                <a:latin typeface="NikoshBAN"/>
                <a:cs typeface="NikoshLightBAN" panose="02000000000000000000" pitchFamily="2" charset="0"/>
              </a:rPr>
              <a:t>খ্রিষ্টাব্দ</a:t>
            </a:r>
            <a:r>
              <a:rPr lang="en-US" sz="2800" dirty="0" smtClean="0">
                <a:latin typeface="NikoshBAN"/>
                <a:cs typeface="NikoshLightBAN" panose="02000000000000000000" pitchFamily="2" charset="0"/>
              </a:rPr>
              <a:t>। </a:t>
            </a:r>
            <a:endParaRPr lang="bn-BD" sz="2800" dirty="0">
              <a:latin typeface="NikoshBAN"/>
              <a:cs typeface="NikoshLightBAN" panose="02000000000000000000" pitchFamily="2" charset="0"/>
            </a:endParaRPr>
          </a:p>
          <a:p>
            <a:endParaRPr lang="en-US" sz="2800" dirty="0">
              <a:latin typeface="NikoshBAN"/>
              <a:cs typeface="NikoshLight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01576" y="2286000"/>
            <a:ext cx="1752601" cy="1600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8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634"/>
            <a:ext cx="5943600" cy="3171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8678" y="3609491"/>
            <a:ext cx="345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বুঝেছো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2657475" y="4355849"/>
            <a:ext cx="3790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ল্যাপটপে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9667" y="4832902"/>
            <a:ext cx="389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81700" y="5015359"/>
            <a:ext cx="52768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58100" y="400050"/>
            <a:ext cx="424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8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build="allAtOnce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2686" y="1628243"/>
            <a:ext cx="4780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60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9" descr="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9382" y="3339108"/>
            <a:ext cx="3950482" cy="336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06017" y="797246"/>
            <a:ext cx="4265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78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541" y="555812"/>
            <a:ext cx="108652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pPr marL="742950" lvl="3" indent="-742950">
              <a:buFont typeface="+mj-lt"/>
              <a:buAutoNum type="arabicPeriod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 তা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 গুলো কী কী কাজে ব্যবহার হয় তা বর্ণনা করতে  পারবে।</a:t>
            </a:r>
          </a:p>
          <a:p>
            <a:pPr marL="742950" indent="-742950" algn="ctr">
              <a:buFont typeface="+mj-lt"/>
              <a:buAutoNum type="arabicPeriod"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+mj-lt"/>
              <a:buAutoNum type="arabicPeriod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35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B682E-03A1-4F1B-A021-E155D7E87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A0B682E-03A1-4F1B-A021-E155D7E87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B457B-F65B-4AF7-97AC-BCC88DE20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1AB457B-F65B-4AF7-97AC-BCC88DE20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BDCFF-24A0-4974-88EA-A314C2951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8EEBDCFF-24A0-4974-88EA-A314C2951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3CE88D-9733-403D-AF2A-F5EB24128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13CE88D-9733-403D-AF2A-F5EB24128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57959A-2D20-4D61-8C0C-04203B76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57959A-2D20-4D61-8C0C-04203B761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B3A0E6-2C97-4458-9069-CA694BC81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CB3A0E6-2C97-4458-9069-CA694BC81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8B6FF-A90F-4433-9A59-AD144A271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22D8B6FF-A90F-4433-9A59-AD144A271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9F7B4E-6DF7-41FF-9C8E-A248228BF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509F7B4E-6DF7-41FF-9C8E-A248228BF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BCB5E-81C6-4044-83C9-FD9F2F1FD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A7BBCB5E-81C6-4044-83C9-FD9F2F1FD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B682E-03A1-4F1B-A021-E155D7E87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AA0B682E-03A1-4F1B-A021-E155D7E87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B457B-F65B-4AF7-97AC-BCC88DE20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21AB457B-F65B-4AF7-97AC-BCC88DE20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BDCFF-24A0-4974-88EA-A314C2951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8EEBDCFF-24A0-4974-88EA-A314C2951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3CE88D-9733-403D-AF2A-F5EB24128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013CE88D-9733-403D-AF2A-F5EB24128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57959A-2D20-4D61-8C0C-04203B76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9957959A-2D20-4D61-8C0C-04203B761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B3A0E6-2C97-4458-9069-CA694BC81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CCB3A0E6-2C97-4458-9069-CA694BC81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8B6FF-A90F-4433-9A59-AD144A271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22D8B6FF-A90F-4433-9A59-AD144A271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9F7B4E-6DF7-41FF-9C8E-A248228BF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">
                                            <p:graphicEl>
                                              <a:dgm id="{509F7B4E-6DF7-41FF-9C8E-A248228BF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BCB5E-81C6-4044-83C9-FD9F2F1FD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A7BBCB5E-81C6-4044-83C9-FD9F2F1FD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2" grpI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962" y="885825"/>
            <a:ext cx="85534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কী কী?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2203947" y="138682"/>
            <a:ext cx="45719" cy="6983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56" descr="Input joyst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4510" y="1324302"/>
            <a:ext cx="3312065" cy="226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7"/>
          <p:cNvSpPr txBox="1">
            <a:spLocks noChangeArrowheads="1"/>
          </p:cNvSpPr>
          <p:nvPr/>
        </p:nvSpPr>
        <p:spPr bwMode="auto">
          <a:xfrm rot="10800000" flipV="1">
            <a:off x="9387046" y="3438621"/>
            <a:ext cx="19693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4" descr="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7852" y="4227384"/>
            <a:ext cx="2394857" cy="185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8" descr="input scann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9348" y="4420449"/>
            <a:ext cx="2707228" cy="16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9387046" y="6006435"/>
            <a:ext cx="1871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9" descr="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2215" y="1109965"/>
            <a:ext cx="2206133" cy="18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572355" y="3017915"/>
            <a:ext cx="945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2215" y="6232137"/>
            <a:ext cx="24894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ডিজিটাল ক্যামেরা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85641" y="-1326351"/>
            <a:ext cx="7315738" cy="733278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52234" y="300918"/>
            <a:ext cx="1499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9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7450" y="1485900"/>
            <a:ext cx="7986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কিছু ইনপুট ডিভাইসের ব্যবহার দেখবো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&gt;&gt;&gt;&gt;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6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238</Words>
  <Application>Microsoft Office PowerPoint</Application>
  <PresentationFormat>Widescreen</PresentationFormat>
  <Paragraphs>66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Microsoft YaHei UI</vt:lpstr>
      <vt:lpstr>Arial</vt:lpstr>
      <vt:lpstr>Calibri</vt:lpstr>
      <vt:lpstr>Calibri Light</vt:lpstr>
      <vt:lpstr>NikoshBAN</vt:lpstr>
      <vt:lpstr>NikoshLightBAN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Md Nazrul Islam</cp:lastModifiedBy>
  <cp:revision>9</cp:revision>
  <dcterms:created xsi:type="dcterms:W3CDTF">2021-09-19T16:45:55Z</dcterms:created>
  <dcterms:modified xsi:type="dcterms:W3CDTF">2021-09-19T17:16:16Z</dcterms:modified>
</cp:coreProperties>
</file>