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7" r:id="rId2"/>
    <p:sldId id="258" r:id="rId3"/>
    <p:sldId id="278" r:id="rId4"/>
    <p:sldId id="282" r:id="rId5"/>
    <p:sldId id="279" r:id="rId6"/>
    <p:sldId id="256" r:id="rId7"/>
    <p:sldId id="257" r:id="rId8"/>
    <p:sldId id="283" r:id="rId9"/>
    <p:sldId id="284" r:id="rId10"/>
    <p:sldId id="275" r:id="rId11"/>
    <p:sldId id="280" r:id="rId12"/>
    <p:sldId id="281" r:id="rId13"/>
    <p:sldId id="273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F71AB-0C64-4B81-BE1F-EC4B8A426100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1A384-5919-4351-B650-F08E69B99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2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2408B-9DE9-4019-A7C1-56895F994D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3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8D42B-9696-4623-83D4-CD57159F4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865F7-2E67-40E2-995F-FAFCF5C5F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AE17E-A4B3-482F-BEEE-660C526EB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60C6-86AB-4D02-9361-A519B47CADD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308A1-32A9-4744-8559-70E08F492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DD8A8-2A1D-4AB4-849D-06BDEB503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4C08-28A6-4D3B-99A9-18EFB994E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0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88789-C99F-4327-8333-5337D8A28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5DC417-70B7-4B2C-88BB-34ABFDFDF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E187E-502D-4717-89BF-5928B290E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60C6-86AB-4D02-9361-A519B47CADD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179D3-9950-4E31-8046-A08E41005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624F3-CFE3-454E-9DB8-121A82C7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4C08-28A6-4D3B-99A9-18EFB994E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2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989DE6-DBE5-48D7-B092-3EA516A462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C87E08-00AB-4541-AC45-2BC598A9B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14362-D8E4-4513-9197-B983B6891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60C6-86AB-4D02-9361-A519B47CADD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DA97C-87D3-446D-AD53-8D70E67DB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7622F-FF39-4CCA-B8F3-BA369077F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4C08-28A6-4D3B-99A9-18EFB994E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8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326CB-3EAA-4F44-9034-1B714634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55FEA-9E4E-4933-A10D-2FC193DBB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D46BF-1ECE-42A0-A08E-04235B449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60C6-86AB-4D02-9361-A519B47CADD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42343-7AA5-404F-A0F0-56255330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A2EC2-8DFE-4012-BC43-A8EDC590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4C08-28A6-4D3B-99A9-18EFB994E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8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B35BE-8AA2-45F4-9D38-55DDAE1F4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0123A-5F5D-4EE0-801A-AE56BD131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9E4EA-CCE0-48AE-B82D-6BAF4B45F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60C6-86AB-4D02-9361-A519B47CADD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3BACB-97C3-4F8E-B27A-523D5C777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90B00-1621-4747-BE59-CF038C78C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4C08-28A6-4D3B-99A9-18EFB994E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1BFD7-9167-44E2-8FBD-5FD3BC9A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15EF5-E25C-4D68-A499-9E2502BA5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DC0C7E-AE7A-4C74-9D3C-98FA30840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E699A-EA96-4BC3-8A36-B3D1D620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60C6-86AB-4D02-9361-A519B47CADD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05C70-638C-495E-B29E-619F76D3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DDBD3-05DA-42E7-A26C-09E0688E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4C08-28A6-4D3B-99A9-18EFB994E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D66C6-5D06-4D3F-BD5A-CD8135FEB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18B04-1696-4A7F-A7AC-DF120159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2124A-453F-46C1-A87A-FC0263339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EDE69-175B-488A-B316-35A3BF228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F7B915-2BD8-4213-A0DF-D36CCB40D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4C8443-1030-4AC7-AE2A-D068D73D7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60C6-86AB-4D02-9361-A519B47CADD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EE75A3-8AEF-4AA7-A60F-8ADFF1E6D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5E0335-D3B2-49AD-ACB0-492358F4B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4C08-28A6-4D3B-99A9-18EFB994E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8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7791-B2AB-4FD2-97E3-4C91B19E9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F1AE81-9F3D-42C8-ACA5-DCD303B30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60C6-86AB-4D02-9361-A519B47CADD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77EA12-DFF8-4AE3-993E-77C892CB6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703E4D-0A8E-4AD7-8865-255A5415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4C08-28A6-4D3B-99A9-18EFB994E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1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8A935E-1FAE-40ED-97D9-77C5B01A7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60C6-86AB-4D02-9361-A519B47CADD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7020BF-893A-418A-8B6D-011D89C90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905FB-015D-400A-859A-29B60F80D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4C08-28A6-4D3B-99A9-18EFB994E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2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2CF90-1CF6-46D8-B559-E87A3672E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2DC1E-567A-4DA5-8E8E-E4BC00413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2DBDE-D243-4F2F-81FF-3B89D623E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73DAF-7E4B-4653-B715-D7C405DB0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60C6-86AB-4D02-9361-A519B47CADD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B57DC8-C7AA-431E-A589-ED320B634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AF949-C3B8-434D-A229-F79974026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4C08-28A6-4D3B-99A9-18EFB994E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5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64EE9-7870-4255-82A6-959E9730E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1FE144-A2F7-4746-B7FD-B18DE6E30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B370-30F2-4040-956D-473DA24B8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509D6-3817-4426-B624-3D09036A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60C6-86AB-4D02-9361-A519B47CADD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240F3-2103-4FC2-9022-37A4409FF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5E393-7A2E-4317-925D-C8C35B28F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4C08-28A6-4D3B-99A9-18EFB994E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allwhitebackground.com/powerpoint-background.html/download/8850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A9A422-9787-440E-9B73-03206391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DE5EE-28EF-4D20-B8F6-99AB9242F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DEB62-009F-47B1-B6DE-37A0D6AF6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C60C6-86AB-4D02-9361-A519B47CADD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653DF-67F2-466F-8002-E06F818BD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6CD15-A77F-4570-BB9E-61DCC135D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14C08-28A6-4D3B-99A9-18EFB994E16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862B09-AD3B-49F8-9535-A167D678F9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 l="6382" t="6050" r="6533" b="15413"/>
          <a:stretch/>
        </p:blipFill>
        <p:spPr>
          <a:xfrm>
            <a:off x="-1" y="0"/>
            <a:ext cx="12176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5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9A%E0%A6%BF%E0%A6%A4%E0%A7%8D%E0%A6%B0:Welcome_heading_bengali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95%E0%A6%BE%E0%A6%B2%E0%A7%80_%E0%A6%A8%E0%A6%A6%E0%A7%80_(%E0%A6%95%E0%A6%B0%E0%A7%8D%E0%A6%A3%E0%A6%BE%E0%A6%9F%E0%A6%95)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wejournal.org/" TargetMode="External"/><Relationship Id="rId7" Type="http://schemas.openxmlformats.org/officeDocument/2006/relationships/hyperlink" Target="https://www.pikist.com/free-photo-sbvab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hyperlink" Target="https://pxhere.com/en/photo/1370585" TargetMode="Externa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236CFD-5DC8-409C-990F-1ADB5AE4D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64419" y="2310105"/>
            <a:ext cx="7620000" cy="174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38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E90E06-ED9B-4D50-94A4-A1D527107B49}"/>
              </a:ext>
            </a:extLst>
          </p:cNvPr>
          <p:cNvSpPr txBox="1"/>
          <p:nvPr/>
        </p:nvSpPr>
        <p:spPr>
          <a:xfrm>
            <a:off x="3573194" y="1244991"/>
            <a:ext cx="422030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সারসংক্ষেপ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AAA74-9654-403C-B42F-96F5BCEF74DC}"/>
              </a:ext>
            </a:extLst>
          </p:cNvPr>
          <p:cNvSpPr txBox="1"/>
          <p:nvPr/>
        </p:nvSpPr>
        <p:spPr>
          <a:xfrm>
            <a:off x="2017233" y="2575735"/>
            <a:ext cx="8772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পরিবেশ কাকে বলে,পরিবেশের প্রধান উপাদান গুলো কি।</a:t>
            </a:r>
          </a:p>
          <a:p>
            <a:endParaRPr lang="bn-IN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পরিবেশ দূষণ কাকে বলে।</a:t>
            </a:r>
          </a:p>
          <a:p>
            <a:endParaRPr lang="bn-IN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পরিবেশের উপাদান গুলো কিভাবে দূষিত হয়।</a:t>
            </a:r>
          </a:p>
        </p:txBody>
      </p:sp>
    </p:spTree>
    <p:extLst>
      <p:ext uri="{BB962C8B-B14F-4D97-AF65-F5344CB8AC3E}">
        <p14:creationId xmlns:p14="http://schemas.microsoft.com/office/powerpoint/2010/main" val="234364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1314B9-7DD6-4064-BFFA-16EF23AEF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588" y="1077465"/>
            <a:ext cx="4887180" cy="5780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5B1DBB-E22A-457B-BE55-727F6BAEFE54}"/>
              </a:ext>
            </a:extLst>
          </p:cNvPr>
          <p:cNvSpPr txBox="1"/>
          <p:nvPr/>
        </p:nvSpPr>
        <p:spPr>
          <a:xfrm>
            <a:off x="3761024" y="240503"/>
            <a:ext cx="422030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পাঠ্যবই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60E0D7-4631-47F4-A3DF-4621E4919DD5}"/>
              </a:ext>
            </a:extLst>
          </p:cNvPr>
          <p:cNvSpPr txBox="1"/>
          <p:nvPr/>
        </p:nvSpPr>
        <p:spPr>
          <a:xfrm>
            <a:off x="5755001" y="1077465"/>
            <a:ext cx="1298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৯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8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62AD2-19C6-450A-8663-8956C48C9348}"/>
              </a:ext>
            </a:extLst>
          </p:cNvPr>
          <p:cNvSpPr txBox="1"/>
          <p:nvPr/>
        </p:nvSpPr>
        <p:spPr>
          <a:xfrm>
            <a:off x="3829971" y="369579"/>
            <a:ext cx="4220308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1DAA2C-308F-4FA8-B8F2-519F18098FAB}"/>
              </a:ext>
            </a:extLst>
          </p:cNvPr>
          <p:cNvSpPr txBox="1"/>
          <p:nvPr/>
        </p:nvSpPr>
        <p:spPr>
          <a:xfrm>
            <a:off x="1656522" y="1656522"/>
            <a:ext cx="811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পরিবেশের প্রধান উপাদান কয়টি?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FCE7F7-B6F6-4A25-AB7A-706C10E8DB04}"/>
              </a:ext>
            </a:extLst>
          </p:cNvPr>
          <p:cNvSpPr txBox="1"/>
          <p:nvPr/>
        </p:nvSpPr>
        <p:spPr>
          <a:xfrm>
            <a:off x="1656522" y="2527966"/>
            <a:ext cx="7633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মাটি কিভাবে দূষিত হয়?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3F99B-7208-4680-ABC2-A07403FA8AA6}"/>
              </a:ext>
            </a:extLst>
          </p:cNvPr>
          <p:cNvSpPr txBox="1"/>
          <p:nvPr/>
        </p:nvSpPr>
        <p:spPr>
          <a:xfrm>
            <a:off x="1656522" y="3597965"/>
            <a:ext cx="7633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পানি কিভাবে দূষিত হয়?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5E05F-3D56-46ED-8B06-29FBEC7AFE25}"/>
              </a:ext>
            </a:extLst>
          </p:cNvPr>
          <p:cNvSpPr txBox="1"/>
          <p:nvPr/>
        </p:nvSpPr>
        <p:spPr>
          <a:xfrm>
            <a:off x="1656521" y="4667964"/>
            <a:ext cx="861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বায়ু কিভাবে দূষিত হয়?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79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1BECFF-95DF-4EA4-BC7F-F99808D18D08}"/>
              </a:ext>
            </a:extLst>
          </p:cNvPr>
          <p:cNvSpPr txBox="1"/>
          <p:nvPr/>
        </p:nvSpPr>
        <p:spPr>
          <a:xfrm>
            <a:off x="3985846" y="841921"/>
            <a:ext cx="422030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বাড়ির কাজ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76A1A-C76C-447C-A36F-F8594ED6341B}"/>
              </a:ext>
            </a:extLst>
          </p:cNvPr>
          <p:cNvSpPr txBox="1"/>
          <p:nvPr/>
        </p:nvSpPr>
        <p:spPr>
          <a:xfrm>
            <a:off x="1811267" y="3429000"/>
            <a:ext cx="9766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কী কী কারণে পরিবেশ দূষিত হয়?৫ টি বাক্যে লিখ।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020C56-D520-4BFA-AD3B-7C886DCD8672}"/>
              </a:ext>
            </a:extLst>
          </p:cNvPr>
          <p:cNvSpPr txBox="1"/>
          <p:nvPr/>
        </p:nvSpPr>
        <p:spPr>
          <a:xfrm>
            <a:off x="1811267" y="2343444"/>
            <a:ext cx="9766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পরিবেশ দূষণ কাকে বলে?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89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414D29-1D54-49D9-8875-541DF41B6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43" y="415976"/>
            <a:ext cx="8859188" cy="602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1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302815-624A-4CE8-B080-7B1390F674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" b="99583" l="9847" r="89736">
                        <a14:backgroundMark x1="21082" y1="49722" x2="29958" y2="4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60" r="27683" b="18926"/>
          <a:stretch/>
        </p:blipFill>
        <p:spPr>
          <a:xfrm>
            <a:off x="2801102" y="791343"/>
            <a:ext cx="3516516" cy="52838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CA851F-F385-4E03-98E2-673014B7154F}"/>
              </a:ext>
            </a:extLst>
          </p:cNvPr>
          <p:cNvSpPr txBox="1"/>
          <p:nvPr/>
        </p:nvSpPr>
        <p:spPr>
          <a:xfrm>
            <a:off x="6629758" y="746403"/>
            <a:ext cx="3516517" cy="53245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IN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IN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এস এম মাহাবুবুর রহমান</a:t>
            </a:r>
          </a:p>
          <a:p>
            <a:pPr algn="ctr"/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</a:p>
          <a:p>
            <a:pPr algn="ctr"/>
            <a:endParaRPr lang="bn-IN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রানীর বাজার সরকারি প্রাথমিক বিদ্যালয়</a:t>
            </a:r>
          </a:p>
          <a:p>
            <a:pPr algn="ctr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চৌদ্দগ্রাম,কুমিল্লা</a:t>
            </a:r>
            <a:endParaRPr lang="bn-IN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IN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IN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IN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IN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2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D188A6-A183-46F5-9025-D2CC399B2C24}"/>
              </a:ext>
            </a:extLst>
          </p:cNvPr>
          <p:cNvSpPr txBox="1"/>
          <p:nvPr/>
        </p:nvSpPr>
        <p:spPr>
          <a:xfrm>
            <a:off x="6575112" y="874454"/>
            <a:ext cx="4138444" cy="51090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800" dirty="0">
                <a:latin typeface="Kalpurush" panose="02000600000000000000" pitchFamily="2" charset="0"/>
                <a:cs typeface="Kalpurush" panose="02000600000000000000" pitchFamily="2" charset="0"/>
              </a:rPr>
              <a:t>আজকের </a:t>
            </a:r>
            <a:r>
              <a:rPr lang="en-US" sz="3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800" dirty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endParaRPr lang="bn-IN" sz="3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প্রাথমিক বিজ্ঞান</a:t>
            </a:r>
          </a:p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৫ম শ্রেণী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-২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IN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IN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পাঠ্যাংশ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পরিবেশ দূষণ</a:t>
            </a:r>
          </a:p>
          <a:p>
            <a:pPr algn="ctr"/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IN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13CF7C-5930-4A2D-B6BC-E8209CCE6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977" y="874454"/>
            <a:ext cx="4138444" cy="510909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65100" h="165100"/>
          </a:sp3d>
        </p:spPr>
      </p:pic>
    </p:spTree>
    <p:extLst>
      <p:ext uri="{BB962C8B-B14F-4D97-AF65-F5344CB8AC3E}">
        <p14:creationId xmlns:p14="http://schemas.microsoft.com/office/powerpoint/2010/main" val="361551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8B2BDC-DEDC-43DF-B237-748E3C883EC7}"/>
              </a:ext>
            </a:extLst>
          </p:cNvPr>
          <p:cNvSpPr txBox="1"/>
          <p:nvPr/>
        </p:nvSpPr>
        <p:spPr>
          <a:xfrm>
            <a:off x="3193366" y="211015"/>
            <a:ext cx="551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চলো একটি ছবি দেখি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5647F2-018E-45F1-8CC7-57CA66787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08126" y="857346"/>
            <a:ext cx="8656712" cy="561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3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F33DAB-136A-4429-AAC6-ECF9A6005769}"/>
              </a:ext>
            </a:extLst>
          </p:cNvPr>
          <p:cNvSpPr txBox="1"/>
          <p:nvPr/>
        </p:nvSpPr>
        <p:spPr>
          <a:xfrm>
            <a:off x="2888976" y="608886"/>
            <a:ext cx="6733952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আমাদের আজকের পাঠের শিরোনাম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BA8232-039C-44A4-BA19-571D011676B8}"/>
              </a:ext>
            </a:extLst>
          </p:cNvPr>
          <p:cNvSpPr txBox="1"/>
          <p:nvPr/>
        </p:nvSpPr>
        <p:spPr>
          <a:xfrm>
            <a:off x="4635815" y="2018943"/>
            <a:ext cx="376387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পরিবেশ দূষণ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3752C-DABF-47DC-9FE3-5CDD432A8CB6}"/>
              </a:ext>
            </a:extLst>
          </p:cNvPr>
          <p:cNvSpPr txBox="1"/>
          <p:nvPr/>
        </p:nvSpPr>
        <p:spPr>
          <a:xfrm>
            <a:off x="3679212" y="3429000"/>
            <a:ext cx="6336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কী কী কারণে পরিবেশ দূষিত হয়?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1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339B0A-26D4-4B46-BC71-226927280A9D}"/>
              </a:ext>
            </a:extLst>
          </p:cNvPr>
          <p:cNvSpPr txBox="1"/>
          <p:nvPr/>
        </p:nvSpPr>
        <p:spPr>
          <a:xfrm>
            <a:off x="4214062" y="1681319"/>
            <a:ext cx="376387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পরিবেশ দূষণ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229F6-649D-4AC9-BFC5-83177332A084}"/>
              </a:ext>
            </a:extLst>
          </p:cNvPr>
          <p:cNvSpPr txBox="1"/>
          <p:nvPr/>
        </p:nvSpPr>
        <p:spPr>
          <a:xfrm>
            <a:off x="2332124" y="3320153"/>
            <a:ext cx="376387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পরিবেশ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9BC3EE-6781-42C8-A530-DBAC252B602B}"/>
              </a:ext>
            </a:extLst>
          </p:cNvPr>
          <p:cNvSpPr txBox="1"/>
          <p:nvPr/>
        </p:nvSpPr>
        <p:spPr>
          <a:xfrm>
            <a:off x="6558678" y="3320153"/>
            <a:ext cx="376387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 দূষণ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64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C4E21D-D396-43A9-8087-A5296AB19381}"/>
              </a:ext>
            </a:extLst>
          </p:cNvPr>
          <p:cNvSpPr txBox="1"/>
          <p:nvPr/>
        </p:nvSpPr>
        <p:spPr>
          <a:xfrm>
            <a:off x="1324397" y="1041187"/>
            <a:ext cx="377279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পরিবেশ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92C9DA-CC22-4491-AA96-26AB05C8A253}"/>
              </a:ext>
            </a:extLst>
          </p:cNvPr>
          <p:cNvSpPr txBox="1"/>
          <p:nvPr/>
        </p:nvSpPr>
        <p:spPr>
          <a:xfrm>
            <a:off x="1828800" y="2616590"/>
            <a:ext cx="3299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মাটি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পানি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বায়ু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2D5B4D-EFB8-4EED-997D-348890D48F56}"/>
              </a:ext>
            </a:extLst>
          </p:cNvPr>
          <p:cNvSpPr txBox="1"/>
          <p:nvPr/>
        </p:nvSpPr>
        <p:spPr>
          <a:xfrm>
            <a:off x="6614949" y="1041187"/>
            <a:ext cx="376387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 দূষণ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BF2739-9BED-401E-8D3D-5EA5E7FFA5B1}"/>
              </a:ext>
            </a:extLst>
          </p:cNvPr>
          <p:cNvSpPr txBox="1"/>
          <p:nvPr/>
        </p:nvSpPr>
        <p:spPr>
          <a:xfrm>
            <a:off x="7063558" y="2616590"/>
            <a:ext cx="3299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মাটি দূষণ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পানি দূষণ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বায়ু দূষণ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CDC16B-080B-4FEE-A4E6-819EE8F50404}"/>
              </a:ext>
            </a:extLst>
          </p:cNvPr>
          <p:cNvSpPr txBox="1"/>
          <p:nvPr/>
        </p:nvSpPr>
        <p:spPr>
          <a:xfrm>
            <a:off x="620554" y="745587"/>
            <a:ext cx="3299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মাটি দূষণ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B9524E-6222-4504-AEF8-7D64E812169D}"/>
              </a:ext>
            </a:extLst>
          </p:cNvPr>
          <p:cNvSpPr txBox="1"/>
          <p:nvPr/>
        </p:nvSpPr>
        <p:spPr>
          <a:xfrm>
            <a:off x="4756457" y="745587"/>
            <a:ext cx="3299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পানি দূষণ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300041-8700-48C4-A27F-35C012BA03BF}"/>
              </a:ext>
            </a:extLst>
          </p:cNvPr>
          <p:cNvSpPr txBox="1"/>
          <p:nvPr/>
        </p:nvSpPr>
        <p:spPr>
          <a:xfrm>
            <a:off x="8540666" y="745587"/>
            <a:ext cx="3299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বায়ু দূষণ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95392-8ACB-413E-98C2-CD30977033BF}"/>
              </a:ext>
            </a:extLst>
          </p:cNvPr>
          <p:cNvSpPr txBox="1"/>
          <p:nvPr/>
        </p:nvSpPr>
        <p:spPr>
          <a:xfrm>
            <a:off x="8540666" y="3423297"/>
            <a:ext cx="36716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ক্ষতিকর গ্যাস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ধূলিকণা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ধোঁয়া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দুর্গন্ধ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যেখানে সেখানে ময়লা ফেলা।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491C86-7F1C-45B9-95B5-D72E2889281F}"/>
              </a:ext>
            </a:extLst>
          </p:cNvPr>
          <p:cNvSpPr txBox="1"/>
          <p:nvPr/>
        </p:nvSpPr>
        <p:spPr>
          <a:xfrm>
            <a:off x="4572009" y="3423297"/>
            <a:ext cx="36716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ক্ষতিকর পদার্থ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গৃহস্থালির বর্জ্য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কারখানার বর্জ্য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পয়ঃনিষ্কাশন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গবাদি পশু গোসল করালে।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CA919F-B6B3-401C-B85F-F16B6C7B050C}"/>
              </a:ext>
            </a:extLst>
          </p:cNvPr>
          <p:cNvSpPr txBox="1"/>
          <p:nvPr/>
        </p:nvSpPr>
        <p:spPr>
          <a:xfrm>
            <a:off x="434541" y="3423297"/>
            <a:ext cx="36716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সার ও কীটনাশক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গৃহস্থালির বর্জ্য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কারখানার বর্জ্য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ময়লা আবর্জনা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মৃত জীব জন্তু মাটিতে ফেলে রাখলে।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1966BA-29A0-4B46-A161-383FD927A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11380" y="1590329"/>
            <a:ext cx="3289431" cy="17793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46B173-EEBD-428B-BA5E-3EE2F8E12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01744" y="1590329"/>
            <a:ext cx="3255715" cy="17793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1FA0F8-D50E-4A50-A6F1-92B3CEC68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34541" y="1590329"/>
            <a:ext cx="2975907" cy="177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1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7B328-9B21-43A2-A309-8C5CCD5035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9" t="47312" r="11529" b="13507"/>
          <a:stretch/>
        </p:blipFill>
        <p:spPr>
          <a:xfrm>
            <a:off x="2180492" y="942537"/>
            <a:ext cx="8243669" cy="52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06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172</Words>
  <Application>Microsoft Office PowerPoint</Application>
  <PresentationFormat>Widescreen</PresentationFormat>
  <Paragraphs>68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Kalpurush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 M. Mahabubur Rahaman</dc:creator>
  <cp:lastModifiedBy>S. M. Mahabubur Rahaman</cp:lastModifiedBy>
  <cp:revision>18</cp:revision>
  <dcterms:created xsi:type="dcterms:W3CDTF">2021-06-07T00:58:55Z</dcterms:created>
  <dcterms:modified xsi:type="dcterms:W3CDTF">2021-06-08T10:49:01Z</dcterms:modified>
</cp:coreProperties>
</file>