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331" r:id="rId3"/>
    <p:sldId id="319" r:id="rId4"/>
    <p:sldId id="318" r:id="rId5"/>
    <p:sldId id="263" r:id="rId6"/>
    <p:sldId id="257" r:id="rId7"/>
    <p:sldId id="346" r:id="rId8"/>
    <p:sldId id="347" r:id="rId9"/>
    <p:sldId id="260" r:id="rId10"/>
    <p:sldId id="261" r:id="rId11"/>
    <p:sldId id="339" r:id="rId12"/>
    <p:sldId id="344" r:id="rId13"/>
    <p:sldId id="345" r:id="rId14"/>
    <p:sldId id="348" r:id="rId15"/>
    <p:sldId id="349" r:id="rId16"/>
    <p:sldId id="355" r:id="rId17"/>
    <p:sldId id="298" r:id="rId18"/>
    <p:sldId id="337" r:id="rId19"/>
    <p:sldId id="356" r:id="rId20"/>
    <p:sldId id="357" r:id="rId21"/>
    <p:sldId id="358" r:id="rId22"/>
    <p:sldId id="359" r:id="rId23"/>
    <p:sldId id="360" r:id="rId24"/>
    <p:sldId id="361" r:id="rId25"/>
    <p:sldId id="316" r:id="rId26"/>
    <p:sldId id="283" r:id="rId27"/>
    <p:sldId id="291" r:id="rId28"/>
  </p:sldIdLst>
  <p:sldSz cx="11887200" cy="6858000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3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00"/>
    <a:srgbClr val="FF99FF"/>
    <a:srgbClr val="FFFF66"/>
    <a:srgbClr val="FF9900"/>
    <a:srgbClr val="FF3300"/>
    <a:srgbClr val="660066"/>
    <a:srgbClr val="336699"/>
    <a:srgbClr val="FF7C8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69" d="100"/>
          <a:sy n="69" d="100"/>
        </p:scale>
        <p:origin x="240" y="66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0441-CC58-4604-8222-3E529415E4A5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63BA5-4CE9-4CBF-868D-BBD5E4DF3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1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5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2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40"/>
            <a:ext cx="347741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4" y="274640"/>
            <a:ext cx="102341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4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4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1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4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6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4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6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1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9" indent="0">
              <a:buNone/>
              <a:defRPr sz="2400"/>
            </a:lvl3pPr>
            <a:lvl4pPr marL="1371402" indent="0">
              <a:buNone/>
              <a:defRPr sz="2000"/>
            </a:lvl4pPr>
            <a:lvl5pPr marL="1828536" indent="0">
              <a:buNone/>
              <a:defRPr sz="2000"/>
            </a:lvl5pPr>
            <a:lvl6pPr marL="2285671" indent="0">
              <a:buNone/>
              <a:defRPr sz="2000"/>
            </a:lvl6pPr>
            <a:lvl7pPr marL="2742805" indent="0">
              <a:buNone/>
              <a:defRPr sz="2000"/>
            </a:lvl7pPr>
            <a:lvl8pPr marL="3199940" indent="0">
              <a:buNone/>
              <a:defRPr sz="2000"/>
            </a:lvl8pPr>
            <a:lvl9pPr marL="36570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9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0FFF-34EC-49D7-A89B-DBB227257EF0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2"/>
            <a:ext cx="37642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5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0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2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1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arakunnabi@gmail.com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2315"/>
          <a:stretch/>
        </p:blipFill>
        <p:spPr>
          <a:xfrm>
            <a:off x="0" y="0"/>
            <a:ext cx="31242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2315"/>
          <a:stretch/>
        </p:blipFill>
        <p:spPr>
          <a:xfrm>
            <a:off x="2819400" y="0"/>
            <a:ext cx="3124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2315"/>
          <a:stretch/>
        </p:blipFill>
        <p:spPr>
          <a:xfrm>
            <a:off x="5943600" y="0"/>
            <a:ext cx="31242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2315"/>
          <a:stretch/>
        </p:blipFill>
        <p:spPr>
          <a:xfrm>
            <a:off x="8763000" y="0"/>
            <a:ext cx="312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010" y="1085671"/>
            <a:ext cx="280718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6" name="Rectangle 5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alf Frame 8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alf Frame 31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84541" y="2365240"/>
            <a:ext cx="11181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11.1.1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তথ্যবিনিময়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387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28277" y="312003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61347"/>
            <a:ext cx="5943600" cy="443942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707249" y="5638800"/>
            <a:ext cx="4472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49981" y="5655904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সংবাদপত্র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67" y="608989"/>
            <a:ext cx="3881066" cy="51262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2" name="TextBox 51"/>
          <p:cNvSpPr txBox="1"/>
          <p:nvPr/>
        </p:nvSpPr>
        <p:spPr>
          <a:xfrm>
            <a:off x="5539483" y="5762292"/>
            <a:ext cx="808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14800" y="5762292"/>
            <a:ext cx="3881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54" y="664449"/>
            <a:ext cx="6511092" cy="496867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11556" y="5567462"/>
            <a:ext cx="3881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95800" y="5595171"/>
            <a:ext cx="2388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656"/>
            <a:ext cx="6248402" cy="543294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334000" y="5646485"/>
            <a:ext cx="1564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49942" y="5562600"/>
            <a:ext cx="3881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15" y="314704"/>
            <a:ext cx="6705610" cy="516318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280579" y="5463615"/>
            <a:ext cx="7326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76242" y="5477892"/>
            <a:ext cx="2473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9" grpId="0"/>
      <p:bldP spid="49" grpId="1"/>
      <p:bldP spid="50" grpId="0"/>
      <p:bldP spid="50" grpId="1"/>
      <p:bldP spid="52" grpId="0"/>
      <p:bldP spid="52" grpId="1"/>
      <p:bldP spid="53" grpId="0"/>
      <p:bldP spid="53" grpId="1"/>
      <p:bldP spid="55" grpId="0"/>
      <p:bldP spid="55" grpId="1"/>
      <p:bldP spid="56" grpId="0"/>
      <p:bldP spid="56" grpId="1"/>
      <p:bldP spid="58" grpId="0"/>
      <p:bldP spid="58" grpId="1"/>
      <p:bldP spid="59" grpId="0"/>
      <p:bldP spid="59" grpId="1"/>
      <p:bldP spid="61" grpId="0"/>
      <p:bldP spid="61" grpId="1"/>
      <p:bldP spid="62" grpId="0"/>
      <p:bldP spid="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2" y="1889270"/>
            <a:ext cx="10577276" cy="30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461090"/>
            <a:ext cx="836295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4" y="3747385"/>
            <a:ext cx="10847886" cy="24382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12177" y="1441910"/>
            <a:ext cx="9462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0076" y="2164319"/>
            <a:ext cx="10687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45" y="1524000"/>
            <a:ext cx="8362950" cy="914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51086"/>
              </p:ext>
            </p:extLst>
          </p:nvPr>
        </p:nvGraphicFramePr>
        <p:xfrm>
          <a:off x="726291" y="2789607"/>
          <a:ext cx="10373658" cy="344307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683909">
                  <a:extLst>
                    <a:ext uri="{9D8B030D-6E8A-4147-A177-3AD203B41FA5}">
                      <a16:colId xmlns:a16="http://schemas.microsoft.com/office/drawing/2014/main" val="3022941246"/>
                    </a:ext>
                  </a:extLst>
                </a:gridCol>
                <a:gridCol w="5689749">
                  <a:extLst>
                    <a:ext uri="{9D8B030D-6E8A-4147-A177-3AD203B41FA5}">
                      <a16:colId xmlns:a16="http://schemas.microsoft.com/office/drawing/2014/main" val="1510158611"/>
                    </a:ext>
                  </a:extLst>
                </a:gridCol>
              </a:tblGrid>
              <a:tr h="68861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9696" marR="119696" marT="59848" marB="5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9696" marR="119696" marT="59848" marB="5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63154"/>
                  </a:ext>
                </a:extLst>
              </a:tr>
              <a:tr h="68861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9696" marR="119696" marT="59848" marB="5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696" marR="119696" marT="59848" marB="5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3216720"/>
                  </a:ext>
                </a:extLst>
              </a:tr>
              <a:tr h="68861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9696" marR="119696" marT="59848" marB="5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696" marR="119696" marT="59848" marB="5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5441863"/>
                  </a:ext>
                </a:extLst>
              </a:tr>
              <a:tr h="688614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696" marR="119696" marT="59848" marB="5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696" marR="119696" marT="59848" marB="5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209868"/>
                  </a:ext>
                </a:extLst>
              </a:tr>
              <a:tr h="688614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696" marR="119696" marT="59848" marB="5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9696" marR="119696" marT="59848" marB="5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3138828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641648" y="2895471"/>
            <a:ext cx="3012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6400" y="2819271"/>
            <a:ext cx="5530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94222" y="3505760"/>
            <a:ext cx="4107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89192" y="3505760"/>
            <a:ext cx="2433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2740" y="4181054"/>
            <a:ext cx="4410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9666" y="4181054"/>
            <a:ext cx="1879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02376" y="4854714"/>
            <a:ext cx="3090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00573" y="4854714"/>
            <a:ext cx="1502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ডাকবাক্স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24018" y="5540514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02548" y="5540514"/>
            <a:ext cx="1098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মাইক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8474" y="464403"/>
            <a:ext cx="2310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208717" y="235803"/>
            <a:ext cx="546976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5"/>
          <a:stretch/>
        </p:blipFill>
        <p:spPr>
          <a:xfrm>
            <a:off x="1466850" y="1114425"/>
            <a:ext cx="8953500" cy="44481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2605186" y="5562600"/>
            <a:ext cx="6676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19237" y="5588989"/>
            <a:ext cx="7048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কবুতরের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6"/>
          <a:stretch/>
        </p:blipFill>
        <p:spPr>
          <a:xfrm>
            <a:off x="648514" y="502790"/>
            <a:ext cx="10590172" cy="498361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2605186" y="5562600"/>
            <a:ext cx="6676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15027" y="5612167"/>
            <a:ext cx="3857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3"/>
          <a:stretch/>
        </p:blipFill>
        <p:spPr>
          <a:xfrm>
            <a:off x="668614" y="381000"/>
            <a:ext cx="10548026" cy="51644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2605186" y="5706070"/>
            <a:ext cx="6676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4800" y="5722003"/>
            <a:ext cx="3438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>
          <a:xfrm>
            <a:off x="723560" y="533400"/>
            <a:ext cx="10440080" cy="5029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2605186" y="5706070"/>
            <a:ext cx="6676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03545" y="5722003"/>
            <a:ext cx="4264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5"/>
          <a:stretch/>
        </p:blipFill>
        <p:spPr>
          <a:xfrm>
            <a:off x="776181" y="359115"/>
            <a:ext cx="10332892" cy="52913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2605186" y="5728860"/>
            <a:ext cx="6676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33800" y="5728860"/>
            <a:ext cx="4740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2"/>
          <a:stretch/>
        </p:blipFill>
        <p:spPr>
          <a:xfrm>
            <a:off x="935179" y="475038"/>
            <a:ext cx="10016842" cy="51637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3" name="TextBox 62"/>
          <p:cNvSpPr txBox="1"/>
          <p:nvPr/>
        </p:nvSpPr>
        <p:spPr>
          <a:xfrm>
            <a:off x="2605186" y="5706070"/>
            <a:ext cx="6676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52800" y="5688367"/>
            <a:ext cx="5381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ঢোল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বাজিয়ে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7" grpId="0"/>
      <p:bldP spid="47" grpId="1"/>
      <p:bldP spid="48" grpId="0"/>
      <p:bldP spid="48" grpId="1"/>
      <p:bldP spid="51" grpId="0"/>
      <p:bldP spid="51" grpId="1"/>
      <p:bldP spid="52" grpId="0"/>
      <p:bldP spid="52" grpId="1"/>
      <p:bldP spid="54" grpId="0"/>
      <p:bldP spid="54" grpId="1"/>
      <p:bldP spid="55" grpId="0"/>
      <p:bldP spid="55" grpId="1"/>
      <p:bldP spid="57" grpId="0"/>
      <p:bldP spid="57" grpId="1"/>
      <p:bldP spid="58" grpId="0"/>
      <p:bldP spid="58" grpId="1"/>
      <p:bldP spid="60" grpId="0"/>
      <p:bldP spid="60" grpId="1"/>
      <p:bldP spid="61" grpId="0"/>
      <p:bldP spid="61" grpId="1"/>
      <p:bldP spid="63" grpId="0"/>
      <p:bldP spid="63" grpId="1"/>
      <p:bldP spid="64" grpId="0"/>
      <p:bldP spid="6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742206"/>
            <a:ext cx="10820402" cy="42013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4544818" y="464403"/>
            <a:ext cx="279756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520" y="-3460"/>
            <a:ext cx="556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0335" y="18704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85165" y="0"/>
            <a:ext cx="556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68295" y="18011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47415" y="477990"/>
            <a:ext cx="1427014" cy="5963616"/>
            <a:chOff x="5205850" y="408715"/>
            <a:chExt cx="1427014" cy="5963616"/>
          </a:xfrm>
        </p:grpSpPr>
        <p:grpSp>
          <p:nvGrpSpPr>
            <p:cNvPr id="10" name="Group 9"/>
            <p:cNvGrpSpPr/>
            <p:nvPr/>
          </p:nvGrpSpPr>
          <p:grpSpPr>
            <a:xfrm>
              <a:off x="6047514" y="477985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32" name="Rectangle 31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205850" y="529181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Arc 13"/>
            <p:cNvSpPr/>
            <p:nvPr/>
          </p:nvSpPr>
          <p:spPr>
            <a:xfrm>
              <a:off x="5604165" y="408715"/>
              <a:ext cx="651164" cy="602670"/>
            </a:xfrm>
            <a:prstGeom prst="arc">
              <a:avLst>
                <a:gd name="adj1" fmla="val 10703233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5604165" y="106604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5600700" y="173799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5583380" y="240993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5593770" y="308188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>
              <a:off x="5572991" y="375382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5583381" y="442577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593771" y="509771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604161" y="576966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40492" y="2838271"/>
            <a:ext cx="4293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72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r="5584"/>
          <a:stretch/>
        </p:blipFill>
        <p:spPr>
          <a:xfrm>
            <a:off x="6781800" y="396157"/>
            <a:ext cx="43434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9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05000" y="402111"/>
            <a:ext cx="7714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22" name="Rectangle 21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alf Frame 46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7" y="2430043"/>
            <a:ext cx="5715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22" name="Rectangle 21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alf Frame 46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907356"/>
            <a:ext cx="6614160" cy="427424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651673" y="228600"/>
            <a:ext cx="6583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বানাই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216914"/>
            <a:ext cx="9372600" cy="133628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19293031">
            <a:off x="292128" y="2691979"/>
            <a:ext cx="226215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864" y="304800"/>
            <a:ext cx="851547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8" name="Rectangle 7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518088"/>
            <a:ext cx="6000750" cy="51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5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22" name="Rectangle 21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alf Frame 46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304800"/>
            <a:ext cx="9052560" cy="4014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4" y="4478655"/>
            <a:ext cx="10212746" cy="21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22" name="Rectangle 21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alf Frame 46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557274" y="1727537"/>
            <a:ext cx="463139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60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60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spc="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0757" y="3227457"/>
            <a:ext cx="9664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..............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6243" y="4473714"/>
            <a:ext cx="11016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জীবনযাত্রা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ততই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..........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24243" y="3053053"/>
            <a:ext cx="1752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76843" y="4334192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42791" y="381000"/>
            <a:ext cx="240161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22" name="Rectangle 21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alf Frame 46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17493" y="1683603"/>
            <a:ext cx="114217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81212" y="2329934"/>
            <a:ext cx="1819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08896" y="2329934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81212" y="3040559"/>
            <a:ext cx="3254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08896" y="3040559"/>
            <a:ext cx="3098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258136" y="756660"/>
            <a:ext cx="7370929" cy="830997"/>
            <a:chOff x="4028571" y="353295"/>
            <a:chExt cx="7370929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4028571" y="353295"/>
              <a:ext cx="73709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ঠিক</a:t>
              </a:r>
              <a:r>
                <a:rPr lang="en-US" sz="48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উত্তরের</a:t>
              </a:r>
              <a:r>
                <a:rPr lang="en-US" sz="48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পাশে</a:t>
              </a:r>
              <a:r>
                <a:rPr lang="en-US" sz="48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টিক</a:t>
              </a:r>
              <a:r>
                <a:rPr lang="en-US" sz="48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 (   ) </a:t>
              </a:r>
              <a:r>
                <a:rPr lang="en-US" sz="4800" b="1" dirty="0" err="1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চিহ্ন</a:t>
              </a:r>
              <a:r>
                <a:rPr lang="en-US" sz="48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দাও</a:t>
              </a:r>
              <a:r>
                <a:rPr lang="en-US" sz="48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pic>
          <p:nvPicPr>
            <p:cNvPr id="55" name="Picture 2" descr="C:\Users\tarak\Desktop\pngtree-green-check-mark-icon-design-template-vector-png-image_313628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938" b="75000" l="21875" r="76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1" t="26894" r="22635" b="24790"/>
            <a:stretch/>
          </p:blipFill>
          <p:spPr bwMode="auto">
            <a:xfrm>
              <a:off x="8636542" y="596303"/>
              <a:ext cx="471197" cy="41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317493" y="3900844"/>
            <a:ext cx="8627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1212" y="4640759"/>
            <a:ext cx="2106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08896" y="4640759"/>
            <a:ext cx="1895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কবুতর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81212" y="5402759"/>
            <a:ext cx="2478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08896" y="5402759"/>
            <a:ext cx="18341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" name="Picture 2" descr="C:\Users\tarak\Desktop\pngtree-green-check-mark-icon-design-template-vector-png-image_31362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8" b="75000" l="21875" r="7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26894" r="22635" b="24790"/>
          <a:stretch/>
        </p:blipFill>
        <p:spPr bwMode="auto">
          <a:xfrm>
            <a:off x="860425" y="3076926"/>
            <a:ext cx="762444" cy="6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tarak\Desktop\pngtree-green-check-mark-icon-design-template-vector-png-image_31362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8" b="75000" l="21875" r="7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26894" r="22635" b="24790"/>
          <a:stretch/>
        </p:blipFill>
        <p:spPr bwMode="auto">
          <a:xfrm>
            <a:off x="5408896" y="4670285"/>
            <a:ext cx="762444" cy="6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6" grpId="0"/>
      <p:bldP spid="57" grpId="0"/>
      <p:bldP spid="58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22" name="Rectangle 21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alf Frame 46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06566" y="609600"/>
            <a:ext cx="94740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4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400" b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4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4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4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"/>
          <a:stretch/>
        </p:blipFill>
        <p:spPr>
          <a:xfrm>
            <a:off x="401385" y="1928381"/>
            <a:ext cx="11084430" cy="4001364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>
            <a:off x="1752600" y="2494355"/>
            <a:ext cx="4337082" cy="18503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652948" y="2494355"/>
            <a:ext cx="3436734" cy="925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652948" y="3419547"/>
            <a:ext cx="3436734" cy="9480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504095" y="5334490"/>
            <a:ext cx="3585587" cy="24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0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967299" y="2064603"/>
            <a:ext cx="3602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30789" y="3004403"/>
            <a:ext cx="9918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আদান-প্রদানের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যোগাযোগ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22" name="Rectangle 21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alf Frame 46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14400" y="3944203"/>
            <a:ext cx="10358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30789" y="4884003"/>
            <a:ext cx="8957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58928" y="838200"/>
            <a:ext cx="542808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60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60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spc="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4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358" y="1072277"/>
            <a:ext cx="350448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72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36" y="3053715"/>
            <a:ext cx="110905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5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5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5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5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6" name="Rectangle 5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alf Frame 8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alf Frame 31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4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0560" y="3581400"/>
            <a:ext cx="10546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alf Frame 33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8200" y="990600"/>
            <a:ext cx="10124908" cy="1950620"/>
            <a:chOff x="838200" y="990600"/>
            <a:chExt cx="10124908" cy="1950620"/>
          </a:xfrm>
        </p:grpSpPr>
        <p:grpSp>
          <p:nvGrpSpPr>
            <p:cNvPr id="38" name="Group 37"/>
            <p:cNvGrpSpPr/>
            <p:nvPr/>
          </p:nvGrpSpPr>
          <p:grpSpPr>
            <a:xfrm>
              <a:off x="838200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4" name="Isosceles Triangle 3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2" name="TextBox 1"/>
              <p:cNvSpPr txBox="1"/>
              <p:nvPr/>
            </p:nvSpPr>
            <p:spPr>
              <a:xfrm>
                <a:off x="1664292" y="1904671"/>
                <a:ext cx="8675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843124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46" name="Isosceles Triangle 45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43" name="Rectangle 42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625819" y="1904671"/>
                <a:ext cx="94448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ড়ী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855969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51" name="Rectangle 50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1774898" y="1904671"/>
                <a:ext cx="6463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867869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62" name="Isosceles Triangle 61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59" name="Rectangle 58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1597996" y="1904671"/>
                <a:ext cx="10278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905708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70" name="Isosceles Triangle 69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1706198" y="1904671"/>
                <a:ext cx="81144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65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5353"/>
            <a:ext cx="5334000" cy="6567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05824" y="2726039"/>
            <a:ext cx="227177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9" name="Rectangle 8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alf Frame 35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43788" y="2726039"/>
            <a:ext cx="25042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5943600" y="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096000" y="47798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>
            <a:off x="5562600" y="40871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9464" y="116378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>
            <a:off x="5566064" y="109451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89074" y="183573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>
            <a:off x="5555674" y="176646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78684" y="250767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5559139" y="243840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68294" y="317962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>
            <a:off x="5548749" y="311035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057904" y="385156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5552214" y="378229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47514" y="452351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5555679" y="445424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64834" y="519545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>
            <a:off x="5572999" y="512618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054444" y="5867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5562609" y="579813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174853" y="2699590"/>
            <a:ext cx="3429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পরিচিতি</a:t>
            </a:r>
            <a:endParaRPr lang="en-US" sz="48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2520" y="-346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0335" y="18704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85165" y="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68295" y="18011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47415" y="477990"/>
            <a:ext cx="1427014" cy="5963616"/>
            <a:chOff x="5205850" y="408715"/>
            <a:chExt cx="1427014" cy="5963616"/>
          </a:xfrm>
        </p:grpSpPr>
        <p:grpSp>
          <p:nvGrpSpPr>
            <p:cNvPr id="13" name="Group 12"/>
            <p:cNvGrpSpPr/>
            <p:nvPr/>
          </p:nvGrpSpPr>
          <p:grpSpPr>
            <a:xfrm>
              <a:off x="6047514" y="477985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205850" y="529181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28" name="Rectangle 27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Arc 18"/>
            <p:cNvSpPr/>
            <p:nvPr/>
          </p:nvSpPr>
          <p:spPr>
            <a:xfrm>
              <a:off x="5604165" y="408715"/>
              <a:ext cx="651164" cy="602670"/>
            </a:xfrm>
            <a:prstGeom prst="arc">
              <a:avLst>
                <a:gd name="adj1" fmla="val 10703233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5604165" y="106604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600700" y="173799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583380" y="240993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5593770" y="308188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572991" y="375382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5583381" y="442577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5593771" y="509771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604161" y="576966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2" descr="C:\Users\tarak\Desktop\Desktop 12012021\gpBB3y7YsWKClN7QVUjgIqpLVHtXUrpm6UFn7Je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8640"/>
            <a:ext cx="3802778" cy="39781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929312" y="1342579"/>
            <a:ext cx="414568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তারেকুন্নবী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36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endParaRPr lang="en-US" sz="3600" dirty="0" smtClean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05880" y="3270440"/>
            <a:ext cx="4392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75151" y="4473714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5"/>
              </a:rPr>
              <a:t>tarakunnabi@gmail.com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Mobile: </a:t>
            </a:r>
            <a:r>
              <a:rPr lang="en-US" sz="2000" dirty="0" smtClean="0">
                <a:latin typeface="+mj-lt"/>
                <a:cs typeface="NikoshBAN" pitchFamily="2" charset="0"/>
              </a:rPr>
              <a:t>01736424142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2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06879">
            <a:off x="602675" y="2295198"/>
            <a:ext cx="352372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06879">
            <a:off x="-27984" y="3217517"/>
            <a:ext cx="627287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59850" y="457200"/>
            <a:ext cx="364555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07" y="402647"/>
            <a:ext cx="4572000" cy="60388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219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157421" y="2967335"/>
            <a:ext cx="5572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4714" y="2967335"/>
            <a:ext cx="10597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34842" y="2967335"/>
            <a:ext cx="6617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2358" y="2551837"/>
            <a:ext cx="10142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04607" y="720804"/>
            <a:ext cx="387798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39" grpId="0"/>
      <p:bldP spid="39" grpId="1"/>
      <p:bldP spid="42" grpId="0"/>
      <p:bldP spid="42" grpId="1"/>
      <p:bldP spid="43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36363" y="2590800"/>
            <a:ext cx="11412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2749001"/>
            <a:ext cx="4726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5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943793" y="5553670"/>
            <a:ext cx="1997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8" descr="C:\Users\tarak\Desktop\0000282_apple-iphone-8_5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7" r="21893"/>
          <a:stretch/>
        </p:blipFill>
        <p:spPr bwMode="auto">
          <a:xfrm>
            <a:off x="4417653" y="255853"/>
            <a:ext cx="3049948" cy="54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09600" y="5553670"/>
            <a:ext cx="10785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13351" y="5537540"/>
            <a:ext cx="5458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37" grpId="0"/>
      <p:bldP spid="38" grpId="0"/>
      <p:bldP spid="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6963" y="1076235"/>
            <a:ext cx="563327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পড়বো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5494" y="2590800"/>
            <a:ext cx="593624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11</a:t>
            </a:r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পাঠ-3 ও 4 পৃষ্ঠা-71-73</a:t>
            </a: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alf Frame 8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6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468</Words>
  <Application>Microsoft Office PowerPoint</Application>
  <PresentationFormat>Custom</PresentationFormat>
  <Paragraphs>107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Tarakunnabi</dc:creator>
  <cp:lastModifiedBy>Md. Tarakunnabi</cp:lastModifiedBy>
  <cp:revision>334</cp:revision>
  <dcterms:created xsi:type="dcterms:W3CDTF">2021-01-29T08:40:55Z</dcterms:created>
  <dcterms:modified xsi:type="dcterms:W3CDTF">2021-09-19T16:40:38Z</dcterms:modified>
</cp:coreProperties>
</file>