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414" r:id="rId2"/>
    <p:sldId id="409" r:id="rId3"/>
    <p:sldId id="459" r:id="rId4"/>
    <p:sldId id="460" r:id="rId5"/>
    <p:sldId id="372" r:id="rId6"/>
    <p:sldId id="448" r:id="rId7"/>
    <p:sldId id="256" r:id="rId8"/>
    <p:sldId id="453" r:id="rId9"/>
    <p:sldId id="347" r:id="rId10"/>
    <p:sldId id="449" r:id="rId11"/>
    <p:sldId id="450" r:id="rId12"/>
    <p:sldId id="451" r:id="rId13"/>
    <p:sldId id="452" r:id="rId14"/>
    <p:sldId id="455" r:id="rId15"/>
    <p:sldId id="457" r:id="rId16"/>
    <p:sldId id="454" r:id="rId17"/>
    <p:sldId id="458" r:id="rId18"/>
    <p:sldId id="456" r:id="rId19"/>
    <p:sldId id="463" r:id="rId20"/>
    <p:sldId id="461" r:id="rId21"/>
    <p:sldId id="46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38" y="66"/>
      </p:cViewPr>
      <p:guideLst>
        <p:guide orient="horz" pos="2160"/>
        <p:guide pos="40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9713D4-7872-4464-942E-D87B05C821F5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F2D587-FC1A-45B5-8A9E-5755EAF971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5456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32BCDA-407D-4819-9FC3-765E0AFD6B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72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9CD361-FCBF-47C3-B6E1-C4F712EDF8C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622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A714EE-5869-4425-8A7E-6BADC75F88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9BF7CF-3738-4EDE-8B0E-B8E4900F76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A095EF-273C-47C8-8B4A-E07D4285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1E6A87-B93B-475E-A2FF-3C6EB1DF8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DCA38D-0859-4E99-B516-A3DEDB0BC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37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58F37-DE96-4C70-ADBE-5726CC93B8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51ADB3-58B0-4E91-BCE6-6E00E2D070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61425-603C-4AB1-8C37-137B6C48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E775D-1570-4202-BFCE-1A9EF3456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B7FCAB-A4EE-4A75-B126-0C53F6243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707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2605AF4-41EB-4BA3-917A-E594A1BC6A3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070DC4-3C10-46AB-B08D-B5730C8708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22D43-9040-4373-9EDC-22DF50E504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F2D04D-F3D9-4677-8E01-66AAF044D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B616B5-462F-40C4-98C3-04AD3886BA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08C45-4303-4C62-A3B6-B34FF6260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DF97BA-1CA5-4D57-B287-A0228DF2C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9599EF-746A-480B-B0B5-9B37194CE6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4938D3-5EEF-4577-BE5B-39FF51C1EA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15A5F-E0D3-4D58-AB4B-8F8AD2D27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515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9F1C7-CE2B-42BE-AC5D-3FD57CF3B0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68C94-5F5C-4D81-8AF6-2CD67093B7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DE56B2-93F7-4ECA-9AD9-66EF2ABA66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C512EE-68AA-4C31-8599-2F659F13F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2EEF08-56E6-47A1-A5AF-0EAA41F87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6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0E11E-E061-487E-B4E6-45FC14B57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E54263-BE2E-4946-BE8C-4B26EACF58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CDA3ED-CAA8-46AB-B99A-871E8B1E70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E2A171C-55D5-4161-821C-17B438408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4CD51-D419-4D20-BFE9-9B915366FD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C41F2C-4537-4BC9-9632-6F30DC1BC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215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00AEA-08A3-422A-9E2E-FC5C3D35C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C715BD-DFE0-4450-940E-0E9C33AFCE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56CF16-0DFD-4DA8-9903-32FB59BF42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3C544D-F11A-438F-AEA6-09B92F00A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D3C2C8-B558-4860-8440-5964A30A7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1DCF0E-164D-4081-80BA-E473C115F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7704B-7588-45EA-AFC3-EF76C2F99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0E1F07-154D-4281-82DC-0FD361030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2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ECE1C-86AE-49DA-8DA1-2F3F8C251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47EEE6-D491-460F-BAF8-7843C4E03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50CCEA9-81E4-40BE-ABE6-3EE572066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CA60D7-03CE-4316-A9F7-3F9C6FB34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47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1B6F46-79E5-4B7A-95C7-C8A6CF131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E39053-759B-426A-B5D3-3E0F943837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B734EF-A022-4D7D-8A1A-2850045A3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24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FF7B7-7E20-4E1E-9CC9-E5014E01D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0A058-031F-4053-8521-318E5470D8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680D06-75BA-49AA-99ED-1B078514F3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B9BC07-CBAB-4B90-8603-E1ADA1FEB9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251DF5-533B-4979-9B44-637A7A1F9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0958FC-3818-4C76-8B2A-54AD73EC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ECADB-3448-43C1-9059-F24D87F40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C1C74A-410E-4AF6-96C6-A25DC7725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99A5CB-1511-4463-84A3-279ADE3F70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2E0B32-4FAD-411A-AB13-9A462AB2F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80FE7-1B68-4F3A-8FC0-7BF5A84DC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F43638-02A1-4B4C-AAE3-29D2C7F59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49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7C89E0-ACD0-4F2C-8D31-050330CF31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0D898-622E-4F14-8DB6-B1048CCB87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FD97B5-75F2-4174-933A-FF7B4F18F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E9CB7E-B879-4B1C-8953-BB1533E49483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EBB2D-B98C-4E25-B650-6317C5833E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27584-AB2D-48BF-9717-625FA538CB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1B7E09-B5C4-4AA6-8F35-864B3B17AA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86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8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7.png"/><Relationship Id="rId2" Type="http://schemas.openxmlformats.org/officeDocument/2006/relationships/image" Target="../media/image31.png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5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image" Target="../media/image51.png"/><Relationship Id="rId16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12" Type="http://schemas.openxmlformats.org/officeDocument/2006/relationships/image" Target="../media/image7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0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pn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3.png"/><Relationship Id="rId11" Type="http://schemas.openxmlformats.org/officeDocument/2006/relationships/image" Target="../media/image108.png"/><Relationship Id="rId5" Type="http://schemas.openxmlformats.org/officeDocument/2006/relationships/image" Target="../media/image102.png"/><Relationship Id="rId10" Type="http://schemas.openxmlformats.org/officeDocument/2006/relationships/image" Target="../media/image107.png"/><Relationship Id="rId4" Type="http://schemas.openxmlformats.org/officeDocument/2006/relationships/image" Target="../media/image101.png"/><Relationship Id="rId9" Type="http://schemas.openxmlformats.org/officeDocument/2006/relationships/image" Target="../media/image106.png"/><Relationship Id="rId14" Type="http://schemas.openxmlformats.org/officeDocument/2006/relationships/image" Target="../media/image11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0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3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735389" y="2432944"/>
            <a:ext cx="6059521" cy="231904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7739D2E-726D-4E46-961A-B46F43E8A261}"/>
              </a:ext>
            </a:extLst>
          </p:cNvPr>
          <p:cNvSpPr/>
          <p:nvPr/>
        </p:nvSpPr>
        <p:spPr>
          <a:xfrm rot="5400000" flipH="1">
            <a:off x="1097239" y="2847532"/>
            <a:ext cx="6059520" cy="1374570"/>
          </a:xfrm>
          <a:prstGeom prst="triangle">
            <a:avLst>
              <a:gd name="adj" fmla="val 493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13533-0C61-4993-8913-BB7365A51134}"/>
              </a:ext>
            </a:extLst>
          </p:cNvPr>
          <p:cNvGrpSpPr/>
          <p:nvPr/>
        </p:nvGrpSpPr>
        <p:grpSpPr>
          <a:xfrm>
            <a:off x="1111900" y="576886"/>
            <a:ext cx="2364829" cy="6042914"/>
            <a:chOff x="1111900" y="576886"/>
            <a:chExt cx="2364829" cy="6042914"/>
          </a:xfrm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143085-EE51-4831-846B-71179FBA53B1}"/>
                </a:ext>
              </a:extLst>
            </p:cNvPr>
            <p:cNvSpPr/>
            <p:nvPr/>
          </p:nvSpPr>
          <p:spPr>
            <a:xfrm rot="10800000">
              <a:off x="1134848" y="576886"/>
              <a:ext cx="2341881" cy="2881578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A2D8AA4-FCA2-4DCB-A344-AF14772F2993}"/>
                </a:ext>
              </a:extLst>
            </p:cNvPr>
            <p:cNvSpPr/>
            <p:nvPr/>
          </p:nvSpPr>
          <p:spPr>
            <a:xfrm flipH="1">
              <a:off x="1111900" y="3464059"/>
              <a:ext cx="2319047" cy="3155741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26233C4-E3CE-4D8E-BFB8-631B4D64FD80}"/>
              </a:ext>
            </a:extLst>
          </p:cNvPr>
          <p:cNvSpPr/>
          <p:nvPr/>
        </p:nvSpPr>
        <p:spPr>
          <a:xfrm rot="5400000" flipH="1" flipV="1">
            <a:off x="-218835" y="2914682"/>
            <a:ext cx="6003030" cy="1296759"/>
          </a:xfrm>
          <a:prstGeom prst="triangle">
            <a:avLst>
              <a:gd name="adj" fmla="val 50068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008252B-F6D8-49A7-9FEA-243FC733F2C8}"/>
              </a:ext>
            </a:extLst>
          </p:cNvPr>
          <p:cNvGrpSpPr/>
          <p:nvPr/>
        </p:nvGrpSpPr>
        <p:grpSpPr>
          <a:xfrm>
            <a:off x="3448406" y="777104"/>
            <a:ext cx="8346029" cy="5644978"/>
            <a:chOff x="3448406" y="777104"/>
            <a:chExt cx="8641656" cy="564497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FCBC181D-8AC3-42C5-8AFD-145B8CEE1A49}"/>
                </a:ext>
              </a:extLst>
            </p:cNvPr>
            <p:cNvGrpSpPr/>
            <p:nvPr/>
          </p:nvGrpSpPr>
          <p:grpSpPr>
            <a:xfrm>
              <a:off x="3448406" y="777104"/>
              <a:ext cx="8334411" cy="5571914"/>
              <a:chOff x="3782883" y="777104"/>
              <a:chExt cx="8334411" cy="5571914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DE134B-F124-4C6B-AC53-1E645182264F}"/>
                  </a:ext>
                </a:extLst>
              </p:cNvPr>
              <p:cNvGrpSpPr/>
              <p:nvPr/>
            </p:nvGrpSpPr>
            <p:grpSpPr>
              <a:xfrm>
                <a:off x="3782883" y="777104"/>
                <a:ext cx="8334411" cy="5571914"/>
                <a:chOff x="3673155" y="777104"/>
                <a:chExt cx="8334411" cy="5571914"/>
              </a:xfrm>
            </p:grpSpPr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0CA09822-5A90-49B3-87DF-ABF01A7436A1}"/>
                    </a:ext>
                  </a:extLst>
                </p:cNvPr>
                <p:cNvSpPr/>
                <p:nvPr/>
              </p:nvSpPr>
              <p:spPr>
                <a:xfrm flipH="1">
                  <a:off x="3673155" y="777104"/>
                  <a:ext cx="2126729" cy="5571914"/>
                </a:xfrm>
                <a:prstGeom prst="rect">
                  <a:avLst/>
                </a:prstGeom>
                <a:solidFill>
                  <a:srgbClr val="CCFFFF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DC8883B-1AA9-4976-B055-A799D0EE50FC}"/>
                    </a:ext>
                  </a:extLst>
                </p:cNvPr>
                <p:cNvSpPr/>
                <p:nvPr/>
              </p:nvSpPr>
              <p:spPr>
                <a:xfrm flipH="1">
                  <a:off x="9880837" y="777104"/>
                  <a:ext cx="2126729" cy="5571914"/>
                </a:xfrm>
                <a:prstGeom prst="rect">
                  <a:avLst/>
                </a:prstGeom>
                <a:blipFill>
                  <a:blip r:embed="rId2"/>
                  <a:tile tx="0" ty="0" sx="100000" sy="100000" flip="none" algn="tl"/>
                </a:blip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7" name="Rectangle 16">
                  <a:extLst>
                    <a:ext uri="{FF2B5EF4-FFF2-40B4-BE49-F238E27FC236}">
                      <a16:creationId xmlns:a16="http://schemas.microsoft.com/office/drawing/2014/main" id="{2BBE88D6-DFF4-4137-9DDB-4A013CA12C15}"/>
                    </a:ext>
                  </a:extLst>
                </p:cNvPr>
                <p:cNvSpPr/>
                <p:nvPr/>
              </p:nvSpPr>
              <p:spPr>
                <a:xfrm flipH="1">
                  <a:off x="7790684" y="777104"/>
                  <a:ext cx="2126729" cy="5571914"/>
                </a:xfrm>
                <a:prstGeom prst="rect">
                  <a:avLst/>
                </a:prstGeom>
                <a:solidFill>
                  <a:srgbClr val="FFFF99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DFB4A5BD-5CD3-46A3-BA2B-5ED3F17D7029}"/>
                    </a:ext>
                  </a:extLst>
                </p:cNvPr>
                <p:cNvSpPr/>
                <p:nvPr/>
              </p:nvSpPr>
              <p:spPr>
                <a:xfrm flipH="1">
                  <a:off x="5763308" y="777104"/>
                  <a:ext cx="2126729" cy="5571914"/>
                </a:xfrm>
                <a:prstGeom prst="rect">
                  <a:avLst/>
                </a:prstGeom>
                <a:solidFill>
                  <a:srgbClr val="CCFF99"/>
                </a:soli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7E13ADBF-3AF0-4117-9F6F-73318AD3BB5A}"/>
                  </a:ext>
                </a:extLst>
              </p:cNvPr>
              <p:cNvGrpSpPr/>
              <p:nvPr/>
            </p:nvGrpSpPr>
            <p:grpSpPr>
              <a:xfrm>
                <a:off x="5453314" y="5740648"/>
                <a:ext cx="5029200" cy="397339"/>
                <a:chOff x="4977826" y="5740648"/>
                <a:chExt cx="5029200" cy="397339"/>
              </a:xfrm>
            </p:grpSpPr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3144D4B7-E3AD-4DE4-92A1-7ABD9E165397}"/>
                    </a:ext>
                  </a:extLst>
                </p:cNvPr>
                <p:cNvSpPr/>
                <p:nvPr/>
              </p:nvSpPr>
              <p:spPr>
                <a:xfrm>
                  <a:off x="5539556" y="5740648"/>
                  <a:ext cx="384048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8AD12B4C-A53A-467B-8AA6-F375AD90D607}"/>
                    </a:ext>
                  </a:extLst>
                </p:cNvPr>
                <p:cNvSpPr/>
                <p:nvPr/>
              </p:nvSpPr>
              <p:spPr>
                <a:xfrm>
                  <a:off x="5246050" y="5894147"/>
                  <a:ext cx="448056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1CF4AB48-019C-4404-BDAB-77BC6C89B154}"/>
                    </a:ext>
                  </a:extLst>
                </p:cNvPr>
                <p:cNvSpPr/>
                <p:nvPr/>
              </p:nvSpPr>
              <p:spPr>
                <a:xfrm>
                  <a:off x="4977826" y="6046547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A7290A1D-3965-4C90-8983-5B895B33D4E9}"/>
                  </a:ext>
                </a:extLst>
              </p:cNvPr>
              <p:cNvGrpSpPr/>
              <p:nvPr/>
            </p:nvGrpSpPr>
            <p:grpSpPr>
              <a:xfrm flipV="1">
                <a:off x="3938132" y="883648"/>
                <a:ext cx="2938475" cy="433088"/>
                <a:chOff x="3952871" y="5773184"/>
                <a:chExt cx="5590930" cy="397339"/>
              </a:xfrm>
            </p:grpSpPr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52DADBF9-93F6-4F2D-9B13-7D826CA29C35}"/>
                    </a:ext>
                  </a:extLst>
                </p:cNvPr>
                <p:cNvSpPr/>
                <p:nvPr/>
              </p:nvSpPr>
              <p:spPr>
                <a:xfrm>
                  <a:off x="4514601" y="5773184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F8F80933-5816-4139-B176-C6B7449B352C}"/>
                    </a:ext>
                  </a:extLst>
                </p:cNvPr>
                <p:cNvSpPr/>
                <p:nvPr/>
              </p:nvSpPr>
              <p:spPr>
                <a:xfrm>
                  <a:off x="4221095" y="59266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9922DDE-4D28-48F6-B595-0B4B0464AA96}"/>
                    </a:ext>
                  </a:extLst>
                </p:cNvPr>
                <p:cNvSpPr/>
                <p:nvPr/>
              </p:nvSpPr>
              <p:spPr>
                <a:xfrm>
                  <a:off x="3952871" y="60790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1F9631F4-7E19-44EF-BC5C-0298EB88F68E}"/>
                  </a:ext>
                </a:extLst>
              </p:cNvPr>
              <p:cNvGrpSpPr/>
              <p:nvPr/>
            </p:nvGrpSpPr>
            <p:grpSpPr>
              <a:xfrm>
                <a:off x="9038452" y="865360"/>
                <a:ext cx="2938475" cy="433088"/>
                <a:chOff x="3952871" y="5773184"/>
                <a:chExt cx="5590930" cy="397339"/>
              </a:xfrm>
            </p:grpSpPr>
            <p:sp>
              <p:nvSpPr>
                <p:cNvPr id="36" name="Rectangle 35">
                  <a:extLst>
                    <a:ext uri="{FF2B5EF4-FFF2-40B4-BE49-F238E27FC236}">
                      <a16:creationId xmlns:a16="http://schemas.microsoft.com/office/drawing/2014/main" id="{20CE6F78-627C-4717-9FB5-8B1C6A4A2668}"/>
                    </a:ext>
                  </a:extLst>
                </p:cNvPr>
                <p:cNvSpPr/>
                <p:nvPr/>
              </p:nvSpPr>
              <p:spPr>
                <a:xfrm>
                  <a:off x="4514601" y="5773184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Rectangle 36">
                  <a:extLst>
                    <a:ext uri="{FF2B5EF4-FFF2-40B4-BE49-F238E27FC236}">
                      <a16:creationId xmlns:a16="http://schemas.microsoft.com/office/drawing/2014/main" id="{09F0B4F4-514D-4BB5-948A-C7C8C458F8CE}"/>
                    </a:ext>
                  </a:extLst>
                </p:cNvPr>
                <p:cNvSpPr/>
                <p:nvPr/>
              </p:nvSpPr>
              <p:spPr>
                <a:xfrm>
                  <a:off x="4221095" y="59266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Rectangle 37">
                  <a:extLst>
                    <a:ext uri="{FF2B5EF4-FFF2-40B4-BE49-F238E27FC236}">
                      <a16:creationId xmlns:a16="http://schemas.microsoft.com/office/drawing/2014/main" id="{299747A5-9509-400A-BF92-E1064E7A0775}"/>
                    </a:ext>
                  </a:extLst>
                </p:cNvPr>
                <p:cNvSpPr/>
                <p:nvPr/>
              </p:nvSpPr>
              <p:spPr>
                <a:xfrm>
                  <a:off x="3952871" y="6079083"/>
                  <a:ext cx="5029200" cy="9144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73000">
                      <a:schemeClr val="accent4">
                        <a:lumMod val="95000"/>
                        <a:lumOff val="5000"/>
                      </a:schemeClr>
                    </a:gs>
                    <a:gs pos="100000">
                      <a:schemeClr val="accent4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ln>
                  <a:noFill/>
                </a:ln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163A032A-3A0F-44BD-9C8F-6C0F7C08F27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74369">
              <a:off x="3453136" y="4796624"/>
              <a:ext cx="1609098" cy="1625458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1638A127-6325-4BAC-91E9-707AF964F7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654078">
              <a:off x="9920647" y="4449721"/>
              <a:ext cx="1609098" cy="1817483"/>
            </a:xfrm>
            <a:prstGeom prst="rect">
              <a:avLst/>
            </a:prstGeom>
          </p:spPr>
        </p:pic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90DEC3F0-72A3-452F-8CDD-8BA8386C98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8406" y="2267271"/>
              <a:ext cx="8641656" cy="30909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255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2BFE25C5-8DF0-4CDE-96F1-31F38D1F3B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" t="5487" r="3371" b="8821"/>
          <a:stretch/>
        </p:blipFill>
        <p:spPr>
          <a:xfrm>
            <a:off x="7628270" y="2050004"/>
            <a:ext cx="4237944" cy="157297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9E3BEFFD-C6DC-4DCD-B292-9D92AC834F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97" r="31680"/>
          <a:stretch/>
        </p:blipFill>
        <p:spPr>
          <a:xfrm>
            <a:off x="8611937" y="2299091"/>
            <a:ext cx="439614" cy="120299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9031E953-BF5C-43F5-83F3-A9A5529B7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049" y="2302820"/>
            <a:ext cx="902286" cy="1199265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E16C759-173A-48F3-9D16-E0947C2F7E2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35"/>
          <a:stretch/>
        </p:blipFill>
        <p:spPr>
          <a:xfrm>
            <a:off x="7796034" y="3487118"/>
            <a:ext cx="3934453" cy="609224"/>
          </a:xfrm>
          <a:prstGeom prst="rect">
            <a:avLst/>
          </a:prstGeom>
        </p:spPr>
      </p:pic>
      <p:grpSp>
        <p:nvGrpSpPr>
          <p:cNvPr id="96" name="Group 95">
            <a:extLst>
              <a:ext uri="{FF2B5EF4-FFF2-40B4-BE49-F238E27FC236}">
                <a16:creationId xmlns:a16="http://schemas.microsoft.com/office/drawing/2014/main" id="{D724E55D-8128-4CB6-B1BF-68C3986B38FF}"/>
              </a:ext>
            </a:extLst>
          </p:cNvPr>
          <p:cNvGrpSpPr/>
          <p:nvPr/>
        </p:nvGrpSpPr>
        <p:grpSpPr>
          <a:xfrm>
            <a:off x="9595726" y="2141558"/>
            <a:ext cx="740537" cy="1721113"/>
            <a:chOff x="9595726" y="2141558"/>
            <a:chExt cx="740537" cy="1721113"/>
          </a:xfrm>
        </p:grpSpPr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10EB0DEB-D1ED-4FF3-B1D0-9921AA74ED70}"/>
                </a:ext>
              </a:extLst>
            </p:cNvPr>
            <p:cNvCxnSpPr>
              <a:cxnSpLocks/>
            </p:cNvCxnSpPr>
            <p:nvPr/>
          </p:nvCxnSpPr>
          <p:spPr>
            <a:xfrm rot="2100000">
              <a:off x="10336263" y="2141558"/>
              <a:ext cx="0" cy="146304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14BE3FCD-A79F-4A6D-B6AE-3814212CBA7C}"/>
                </a:ext>
              </a:extLst>
            </p:cNvPr>
            <p:cNvSpPr txBox="1"/>
            <p:nvPr/>
          </p:nvSpPr>
          <p:spPr>
            <a:xfrm>
              <a:off x="9595726" y="3401006"/>
              <a:ext cx="59656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/>
                <a:t>E</a:t>
              </a:r>
            </a:p>
          </p:txBody>
        </p:sp>
      </p:grp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9D9DC614-A264-487E-8CAC-01163443003E}"/>
              </a:ext>
            </a:extLst>
          </p:cNvPr>
          <p:cNvCxnSpPr>
            <a:cxnSpLocks/>
          </p:cNvCxnSpPr>
          <p:nvPr/>
        </p:nvCxnSpPr>
        <p:spPr>
          <a:xfrm rot="2100000">
            <a:off x="8318467" y="2107459"/>
            <a:ext cx="0" cy="146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78EC2F87-C89C-4235-B040-B41A25195D6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85"/>
          <a:stretch/>
        </p:blipFill>
        <p:spPr>
          <a:xfrm>
            <a:off x="8605839" y="1923527"/>
            <a:ext cx="2248756" cy="315968"/>
          </a:xfrm>
          <a:prstGeom prst="rect">
            <a:avLst/>
          </a:prstGeom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AD68D6E-1B3C-4B7B-B2A1-A428C9B90492}"/>
              </a:ext>
            </a:extLst>
          </p:cNvPr>
          <p:cNvCxnSpPr>
            <a:cxnSpLocks/>
          </p:cNvCxnSpPr>
          <p:nvPr/>
        </p:nvCxnSpPr>
        <p:spPr>
          <a:xfrm rot="16200000">
            <a:off x="9749847" y="1262372"/>
            <a:ext cx="0" cy="201168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CB2408DB-EA17-4FF7-ACC8-9B2C1339A8AC}"/>
              </a:ext>
            </a:extLst>
          </p:cNvPr>
          <p:cNvCxnSpPr>
            <a:cxnSpLocks/>
          </p:cNvCxnSpPr>
          <p:nvPr/>
        </p:nvCxnSpPr>
        <p:spPr>
          <a:xfrm rot="16200000">
            <a:off x="9746455" y="1612598"/>
            <a:ext cx="0" cy="37490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7" name="Picture 56">
            <a:extLst>
              <a:ext uri="{FF2B5EF4-FFF2-40B4-BE49-F238E27FC236}">
                <a16:creationId xmlns:a16="http://schemas.microsoft.com/office/drawing/2014/main" id="{8E3CF137-8BBF-4626-8A53-A66E53E3B8B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2" t="10477" r="13642" b="35720"/>
          <a:stretch/>
        </p:blipFill>
        <p:spPr>
          <a:xfrm>
            <a:off x="532427" y="494154"/>
            <a:ext cx="4141563" cy="315967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FA2E3A6-23C7-4DC7-9F11-80DEEC2D4B3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3" t="10303" r="7013" b="42337"/>
          <a:stretch/>
        </p:blipFill>
        <p:spPr>
          <a:xfrm>
            <a:off x="532426" y="1043926"/>
            <a:ext cx="4141563" cy="433781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B3412915-8B7A-4432-A7EA-2207BE3035A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" t="12569" r="8637" b="31913"/>
          <a:stretch/>
        </p:blipFill>
        <p:spPr>
          <a:xfrm>
            <a:off x="5042961" y="994010"/>
            <a:ext cx="2599164" cy="552492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CE3B7AB8-0DEA-4141-8374-2F5157E07D6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31" t="14586" r="9521" b="34712"/>
          <a:stretch/>
        </p:blipFill>
        <p:spPr>
          <a:xfrm>
            <a:off x="8279908" y="992078"/>
            <a:ext cx="1402881" cy="598546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60061C33-9C47-44D8-8245-D52A02DB6477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7" t="20946" r="11833" b="32694"/>
          <a:stretch/>
        </p:blipFill>
        <p:spPr>
          <a:xfrm>
            <a:off x="10247654" y="1039487"/>
            <a:ext cx="1554281" cy="542738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7C1ED39D-41BB-47C8-9694-9F53A4B6B65B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9" t="14912" r="3335" b="30690"/>
          <a:stretch/>
        </p:blipFill>
        <p:spPr>
          <a:xfrm>
            <a:off x="546266" y="1724045"/>
            <a:ext cx="7728703" cy="380056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C920F407-880E-4EF9-AE5E-1ED2A7CC6B8E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6" t="7999" r="5418" b="28537"/>
          <a:stretch/>
        </p:blipFill>
        <p:spPr>
          <a:xfrm>
            <a:off x="469839" y="2316374"/>
            <a:ext cx="6481009" cy="481525"/>
          </a:xfrm>
          <a:prstGeom prst="rect">
            <a:avLst/>
          </a:prstGeom>
        </p:spPr>
      </p:pic>
      <p:pic>
        <p:nvPicPr>
          <p:cNvPr id="82" name="Picture 81">
            <a:extLst>
              <a:ext uri="{FF2B5EF4-FFF2-40B4-BE49-F238E27FC236}">
                <a16:creationId xmlns:a16="http://schemas.microsoft.com/office/drawing/2014/main" id="{B2778CC4-0563-48B0-B77C-D327E02050EA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4" t="14649" r="6554" b="32449"/>
          <a:stretch/>
        </p:blipFill>
        <p:spPr>
          <a:xfrm>
            <a:off x="236625" y="3008865"/>
            <a:ext cx="7096338" cy="392141"/>
          </a:xfrm>
          <a:prstGeom prst="rect">
            <a:avLst/>
          </a:prstGeom>
        </p:spPr>
      </p:pic>
      <p:pic>
        <p:nvPicPr>
          <p:cNvPr id="84" name="Picture 83">
            <a:extLst>
              <a:ext uri="{FF2B5EF4-FFF2-40B4-BE49-F238E27FC236}">
                <a16:creationId xmlns:a16="http://schemas.microsoft.com/office/drawing/2014/main" id="{AC11CC1E-D271-4F60-A370-4D3B9A22000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0" r="5553" b="13856"/>
          <a:stretch/>
        </p:blipFill>
        <p:spPr>
          <a:xfrm>
            <a:off x="56704" y="3484598"/>
            <a:ext cx="10797891" cy="1370724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FC80C87-D50A-448C-B904-4C01EA040652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67" r="2667" b="12431"/>
          <a:stretch/>
        </p:blipFill>
        <p:spPr>
          <a:xfrm>
            <a:off x="943598" y="4738601"/>
            <a:ext cx="5061436" cy="955618"/>
          </a:xfrm>
          <a:prstGeom prst="rect">
            <a:avLst/>
          </a:prstGeom>
        </p:spPr>
      </p:pic>
      <p:pic>
        <p:nvPicPr>
          <p:cNvPr id="91" name="Picture 90">
            <a:extLst>
              <a:ext uri="{FF2B5EF4-FFF2-40B4-BE49-F238E27FC236}">
                <a16:creationId xmlns:a16="http://schemas.microsoft.com/office/drawing/2014/main" id="{7F493D4A-A476-4430-A68E-DA9CEEA10D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r="6826"/>
          <a:stretch/>
        </p:blipFill>
        <p:spPr>
          <a:xfrm>
            <a:off x="6400800" y="4767312"/>
            <a:ext cx="3535208" cy="89496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4" name="Picture 93">
            <a:extLst>
              <a:ext uri="{FF2B5EF4-FFF2-40B4-BE49-F238E27FC236}">
                <a16:creationId xmlns:a16="http://schemas.microsoft.com/office/drawing/2014/main" id="{3DEB37D4-2385-4D89-B936-B7C755E7AE9F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74" b="25208"/>
          <a:stretch/>
        </p:blipFill>
        <p:spPr>
          <a:xfrm>
            <a:off x="332110" y="5796366"/>
            <a:ext cx="11304674" cy="824272"/>
          </a:xfrm>
          <a:prstGeom prst="rect">
            <a:avLst/>
          </a:prstGeom>
          <a:ln w="28575">
            <a:solidFill>
              <a:srgbClr val="0070C0"/>
            </a:solidFill>
            <a:prstDash val="sysDash"/>
          </a:ln>
        </p:spPr>
      </p:pic>
      <p:cxnSp>
        <p:nvCxnSpPr>
          <p:cNvPr id="97" name="Straight Connector 96">
            <a:extLst>
              <a:ext uri="{FF2B5EF4-FFF2-40B4-BE49-F238E27FC236}">
                <a16:creationId xmlns:a16="http://schemas.microsoft.com/office/drawing/2014/main" id="{23C34FC5-E3BD-43F9-A24A-FEDBA996FE4C}"/>
              </a:ext>
            </a:extLst>
          </p:cNvPr>
          <p:cNvCxnSpPr>
            <a:cxnSpLocks/>
          </p:cNvCxnSpPr>
          <p:nvPr/>
        </p:nvCxnSpPr>
        <p:spPr>
          <a:xfrm rot="2100000">
            <a:off x="10337186" y="2156370"/>
            <a:ext cx="0" cy="14630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arallelogram 1">
            <a:extLst>
              <a:ext uri="{FF2B5EF4-FFF2-40B4-BE49-F238E27FC236}">
                <a16:creationId xmlns:a16="http://schemas.microsoft.com/office/drawing/2014/main" id="{0BD8882B-CC86-4420-B6AA-4E49BA8841DD}"/>
              </a:ext>
            </a:extLst>
          </p:cNvPr>
          <p:cNvSpPr/>
          <p:nvPr/>
        </p:nvSpPr>
        <p:spPr>
          <a:xfrm>
            <a:off x="7869194" y="2293022"/>
            <a:ext cx="2834640" cy="1188720"/>
          </a:xfrm>
          <a:prstGeom prst="parallelogram">
            <a:avLst>
              <a:gd name="adj" fmla="val 68503"/>
            </a:avLst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Parallelogram 26">
            <a:extLst>
              <a:ext uri="{FF2B5EF4-FFF2-40B4-BE49-F238E27FC236}">
                <a16:creationId xmlns:a16="http://schemas.microsoft.com/office/drawing/2014/main" id="{457B641B-24FA-46F3-95E2-D8900A37FF87}"/>
              </a:ext>
            </a:extLst>
          </p:cNvPr>
          <p:cNvSpPr/>
          <p:nvPr/>
        </p:nvSpPr>
        <p:spPr>
          <a:xfrm>
            <a:off x="7886317" y="2262138"/>
            <a:ext cx="2834640" cy="1188720"/>
          </a:xfrm>
          <a:prstGeom prst="parallelogram">
            <a:avLst>
              <a:gd name="adj" fmla="val 68503"/>
            </a:avLst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CD4ADE3-EBC5-4236-AA45-AF2FA4E88E36}"/>
              </a:ext>
            </a:extLst>
          </p:cNvPr>
          <p:cNvSpPr/>
          <p:nvPr/>
        </p:nvSpPr>
        <p:spPr>
          <a:xfrm>
            <a:off x="9960104" y="2274968"/>
            <a:ext cx="1646803" cy="1164870"/>
          </a:xfrm>
          <a:prstGeom prst="triangl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671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2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9000"/>
                            </p:stCondLst>
                            <p:childTnLst>
                              <p:par>
                                <p:cTn id="6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9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1500"/>
                            </p:stCondLst>
                            <p:childTnLst>
                              <p:par>
                                <p:cTn id="81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2000"/>
                            </p:stCondLst>
                            <p:childTnLst>
                              <p:par>
                                <p:cTn id="85" presetID="2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3000"/>
                            </p:stCondLst>
                            <p:childTnLst>
                              <p:par>
                                <p:cTn id="9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3500"/>
                            </p:stCondLst>
                            <p:childTnLst>
                              <p:par>
                                <p:cTn id="97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5500"/>
                            </p:stCondLst>
                            <p:childTnLst>
                              <p:par>
                                <p:cTn id="113" presetID="2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75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3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27" grpId="0" animBg="1"/>
      <p:bldP spid="27" grpId="1" animBg="1"/>
      <p:bldP spid="3" grpId="0" animBg="1"/>
      <p:bldP spid="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481EB4-E5E6-4E81-B5C2-DF266D6F43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" r="3709" b="21348"/>
          <a:stretch/>
        </p:blipFill>
        <p:spPr>
          <a:xfrm>
            <a:off x="1329983" y="2978834"/>
            <a:ext cx="9608233" cy="1323439"/>
          </a:xfrm>
          <a:prstGeom prst="rect">
            <a:avLst/>
          </a:prstGeom>
          <a:ln w="28575">
            <a:solidFill>
              <a:schemeClr val="tx1"/>
            </a:solidFill>
            <a:prstDash val="dash"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8DD2A61-1A91-49A2-AB1B-56215841C7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8" t="20037" r="18308" b="36715"/>
          <a:stretch/>
        </p:blipFill>
        <p:spPr>
          <a:xfrm>
            <a:off x="4274126" y="598542"/>
            <a:ext cx="3643745" cy="599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522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737567-95D8-411D-9A78-92E842BA8726}"/>
              </a:ext>
            </a:extLst>
          </p:cNvPr>
          <p:cNvCxnSpPr>
            <a:cxnSpLocks/>
            <a:stCxn id="5" idx="0"/>
          </p:cNvCxnSpPr>
          <p:nvPr/>
        </p:nvCxnSpPr>
        <p:spPr>
          <a:xfrm>
            <a:off x="8741085" y="2805717"/>
            <a:ext cx="2991726" cy="665870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D452336-5A33-4733-94FF-BD44CFAEEACF}"/>
              </a:ext>
            </a:extLst>
          </p:cNvPr>
          <p:cNvCxnSpPr>
            <a:cxnSpLocks/>
          </p:cNvCxnSpPr>
          <p:nvPr/>
        </p:nvCxnSpPr>
        <p:spPr>
          <a:xfrm rot="-1920000">
            <a:off x="9723214" y="4046670"/>
            <a:ext cx="219456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C1D1B99-1B91-4F95-A099-18976E6BCA8B}"/>
              </a:ext>
            </a:extLst>
          </p:cNvPr>
          <p:cNvCxnSpPr>
            <a:cxnSpLocks/>
          </p:cNvCxnSpPr>
          <p:nvPr/>
        </p:nvCxnSpPr>
        <p:spPr>
          <a:xfrm rot="16200000">
            <a:off x="11166585" y="4055260"/>
            <a:ext cx="10972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C910301-B7BB-4016-810D-260ABDFFD6E7}"/>
              </a:ext>
            </a:extLst>
          </p:cNvPr>
          <p:cNvCxnSpPr>
            <a:cxnSpLocks/>
          </p:cNvCxnSpPr>
          <p:nvPr/>
        </p:nvCxnSpPr>
        <p:spPr>
          <a:xfrm rot="10800000">
            <a:off x="9737873" y="4606381"/>
            <a:ext cx="201168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2B9D22B8-96E0-4783-8C14-4B70DB33FA38}"/>
              </a:ext>
            </a:extLst>
          </p:cNvPr>
          <p:cNvSpPr/>
          <p:nvPr/>
        </p:nvSpPr>
        <p:spPr>
          <a:xfrm>
            <a:off x="11419804" y="4322029"/>
            <a:ext cx="274320" cy="274320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F78613EE-1725-40C4-AF17-EB2D9DC94FB2}"/>
              </a:ext>
            </a:extLst>
          </p:cNvPr>
          <p:cNvSpPr/>
          <p:nvPr/>
        </p:nvSpPr>
        <p:spPr>
          <a:xfrm rot="-1200000">
            <a:off x="9212348" y="4224730"/>
            <a:ext cx="1134793" cy="665869"/>
          </a:xfrm>
          <a:prstGeom prst="arc">
            <a:avLst/>
          </a:prstGeom>
          <a:ln w="28575">
            <a:solidFill>
              <a:schemeClr val="bg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CA878DF-3769-4144-819E-D09756513F14}"/>
              </a:ext>
            </a:extLst>
          </p:cNvPr>
          <p:cNvGrpSpPr/>
          <p:nvPr/>
        </p:nvGrpSpPr>
        <p:grpSpPr>
          <a:xfrm>
            <a:off x="8164311" y="2396375"/>
            <a:ext cx="2127707" cy="2742374"/>
            <a:chOff x="8068710" y="2675177"/>
            <a:chExt cx="2127707" cy="2742374"/>
          </a:xfrm>
        </p:grpSpPr>
        <p:sp>
          <p:nvSpPr>
            <p:cNvPr id="5" name="Right Triangle 4">
              <a:extLst>
                <a:ext uri="{FF2B5EF4-FFF2-40B4-BE49-F238E27FC236}">
                  <a16:creationId xmlns:a16="http://schemas.microsoft.com/office/drawing/2014/main" id="{418BC41D-D201-4E00-903A-BC30297D469E}"/>
                </a:ext>
              </a:extLst>
            </p:cNvPr>
            <p:cNvSpPr/>
            <p:nvPr/>
          </p:nvSpPr>
          <p:spPr>
            <a:xfrm>
              <a:off x="8645484" y="3084519"/>
              <a:ext cx="1134794" cy="1800664"/>
            </a:xfrm>
            <a:prstGeom prst="rtTriangle">
              <a:avLst/>
            </a:prstGeom>
            <a:solidFill>
              <a:schemeClr val="bg1"/>
            </a:solidFill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BBB045-4BE0-4444-9094-0B2669AE278E}"/>
                </a:ext>
              </a:extLst>
            </p:cNvPr>
            <p:cNvSpPr txBox="1"/>
            <p:nvPr/>
          </p:nvSpPr>
          <p:spPr>
            <a:xfrm>
              <a:off x="8068711" y="2675177"/>
              <a:ext cx="703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A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75F820B-334E-4F21-A774-6D720E648634}"/>
                </a:ext>
              </a:extLst>
            </p:cNvPr>
            <p:cNvSpPr txBox="1"/>
            <p:nvPr/>
          </p:nvSpPr>
          <p:spPr>
            <a:xfrm>
              <a:off x="8068710" y="4600831"/>
              <a:ext cx="70338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B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252129D-B8E3-449B-A7BC-316B23558B3B}"/>
                </a:ext>
              </a:extLst>
            </p:cNvPr>
            <p:cNvSpPr txBox="1"/>
            <p:nvPr/>
          </p:nvSpPr>
          <p:spPr>
            <a:xfrm>
              <a:off x="9364138" y="4832776"/>
              <a:ext cx="83227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C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43270E8-9BD9-4A9A-BF81-400618CF72BE}"/>
              </a:ext>
            </a:extLst>
          </p:cNvPr>
          <p:cNvSpPr txBox="1"/>
          <p:nvPr/>
        </p:nvSpPr>
        <p:spPr>
          <a:xfrm>
            <a:off x="11485487" y="4479807"/>
            <a:ext cx="83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F5CFD88-6DCC-48CE-AC23-4AB7893DE93C}"/>
              </a:ext>
            </a:extLst>
          </p:cNvPr>
          <p:cNvSpPr txBox="1"/>
          <p:nvPr/>
        </p:nvSpPr>
        <p:spPr>
          <a:xfrm>
            <a:off x="11485487" y="3074928"/>
            <a:ext cx="8322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FE87BED2-BC59-4272-8EC1-98FFBB0340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3" t="15107" r="9435" b="21948"/>
          <a:stretch/>
        </p:blipFill>
        <p:spPr>
          <a:xfrm>
            <a:off x="861391" y="1528840"/>
            <a:ext cx="3737113" cy="32096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735CFBB-6870-4780-A709-058E75E699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17233" r="11821" b="32100"/>
          <a:stretch/>
        </p:blipFill>
        <p:spPr>
          <a:xfrm>
            <a:off x="4806098" y="1514316"/>
            <a:ext cx="2310871" cy="29226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660C1D14-3EE8-41CA-9F96-CE931063812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3" t="20715" r="17839" b="31942"/>
          <a:stretch/>
        </p:blipFill>
        <p:spPr>
          <a:xfrm>
            <a:off x="7318670" y="1538529"/>
            <a:ext cx="2133344" cy="30379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6B0E1D8E-A0B2-49BE-8BED-DF55B81C529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9" r="4130" b="28196"/>
          <a:stretch/>
        </p:blipFill>
        <p:spPr>
          <a:xfrm>
            <a:off x="426537" y="1913386"/>
            <a:ext cx="10863560" cy="590035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4747A622-B060-4AFC-9BB6-835D5D72383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76" b="22017"/>
          <a:stretch/>
        </p:blipFill>
        <p:spPr>
          <a:xfrm>
            <a:off x="424811" y="2482883"/>
            <a:ext cx="4924595" cy="584775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EC6FA4-3A14-4D88-B6C7-9BB4348C7C49}"/>
                  </a:ext>
                </a:extLst>
              </p:cNvPr>
              <p:cNvSpPr txBox="1"/>
              <p:nvPr/>
            </p:nvSpPr>
            <p:spPr>
              <a:xfrm>
                <a:off x="8156130" y="3413661"/>
                <a:ext cx="6553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3EC6FA4-3A14-4D88-B6C7-9BB4348C7C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6130" y="3413661"/>
                <a:ext cx="65531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827908C-39CE-486E-87EE-4E79B64B4142}"/>
                  </a:ext>
                </a:extLst>
              </p:cNvPr>
              <p:cNvSpPr txBox="1"/>
              <p:nvPr/>
            </p:nvSpPr>
            <p:spPr>
              <a:xfrm>
                <a:off x="8966813" y="4524833"/>
                <a:ext cx="6553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827908C-39CE-486E-87EE-4E79B64B4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6813" y="4524833"/>
                <a:ext cx="65531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46860A9-2838-45EF-A062-6C91A1CF6437}"/>
                  </a:ext>
                </a:extLst>
              </p:cNvPr>
              <p:cNvSpPr txBox="1"/>
              <p:nvPr/>
            </p:nvSpPr>
            <p:spPr>
              <a:xfrm>
                <a:off x="9135689" y="3305519"/>
                <a:ext cx="6553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46860A9-2838-45EF-A062-6C91A1CF64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35689" y="3305519"/>
                <a:ext cx="65531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5E2BB02-C754-4EF3-B979-3918BB33A398}"/>
                  </a:ext>
                </a:extLst>
              </p:cNvPr>
              <p:cNvSpPr txBox="1"/>
              <p:nvPr/>
            </p:nvSpPr>
            <p:spPr>
              <a:xfrm>
                <a:off x="10508993" y="4553973"/>
                <a:ext cx="6553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85E2BB02-C754-4EF3-B979-3918BB33A3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8993" y="4553973"/>
                <a:ext cx="65531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A228238-FE28-4686-A988-7488927996FF}"/>
                  </a:ext>
                </a:extLst>
              </p:cNvPr>
              <p:cNvSpPr txBox="1"/>
              <p:nvPr/>
            </p:nvSpPr>
            <p:spPr>
              <a:xfrm>
                <a:off x="11573967" y="3801816"/>
                <a:ext cx="6553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CA228238-FE28-4686-A988-74889279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3967" y="3801816"/>
                <a:ext cx="655317" cy="58477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0BAE5A-A480-48CC-9135-75EAFDE1F748}"/>
                  </a:ext>
                </a:extLst>
              </p:cNvPr>
              <p:cNvSpPr txBox="1"/>
              <p:nvPr/>
            </p:nvSpPr>
            <p:spPr>
              <a:xfrm>
                <a:off x="10378082" y="3585164"/>
                <a:ext cx="65531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980BAE5A-A480-48CC-9135-75EAFDE1F7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78082" y="3585164"/>
                <a:ext cx="655317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4" name="Picture 53">
            <a:extLst>
              <a:ext uri="{FF2B5EF4-FFF2-40B4-BE49-F238E27FC236}">
                <a16:creationId xmlns:a16="http://schemas.microsoft.com/office/drawing/2014/main" id="{3E12AB17-8CD3-4A9B-AD22-E3A755001760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062" b="28243"/>
          <a:stretch/>
        </p:blipFill>
        <p:spPr>
          <a:xfrm>
            <a:off x="5181597" y="2507320"/>
            <a:ext cx="2927146" cy="534357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1C9A05BA-CB66-4746-9604-BD51D8EF1906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87" r="2104" b="19981"/>
          <a:stretch/>
        </p:blipFill>
        <p:spPr>
          <a:xfrm>
            <a:off x="292728" y="3711009"/>
            <a:ext cx="7878706" cy="1044336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CD9440CE-1B68-4061-A950-F8ADF2EFD48E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8" r="19785" b="28955"/>
          <a:stretch/>
        </p:blipFill>
        <p:spPr>
          <a:xfrm>
            <a:off x="270034" y="5138749"/>
            <a:ext cx="9208511" cy="459877"/>
          </a:xfrm>
          <a:prstGeom prst="rect">
            <a:avLst/>
          </a:prstGeom>
        </p:spPr>
      </p:pic>
      <p:pic>
        <p:nvPicPr>
          <p:cNvPr id="93" name="Picture 92">
            <a:extLst>
              <a:ext uri="{FF2B5EF4-FFF2-40B4-BE49-F238E27FC236}">
                <a16:creationId xmlns:a16="http://schemas.microsoft.com/office/drawing/2014/main" id="{A5385D29-FA39-4D82-84A3-920C556EDFA6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71" b="23189"/>
          <a:stretch/>
        </p:blipFill>
        <p:spPr>
          <a:xfrm>
            <a:off x="331577" y="5713224"/>
            <a:ext cx="10737132" cy="65702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A75BFE4-D50E-4B8D-A82C-C6716DBCB80F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6" t="19091" r="8693" b="28856"/>
          <a:stretch/>
        </p:blipFill>
        <p:spPr>
          <a:xfrm>
            <a:off x="1326776" y="286294"/>
            <a:ext cx="5145470" cy="4298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2FB85FF-6571-4C16-92C7-A02984918A5E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215" y="809081"/>
            <a:ext cx="10918882" cy="85961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97C43B0C-DE70-4054-B976-088E47F33CCD}"/>
              </a:ext>
            </a:extLst>
          </p:cNvPr>
          <p:cNvSpPr txBox="1"/>
          <p:nvPr/>
        </p:nvSpPr>
        <p:spPr>
          <a:xfrm>
            <a:off x="8652378" y="4207295"/>
            <a:ext cx="717987" cy="37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90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°</a:t>
            </a:r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FA1B037-A680-4E38-88C3-76295B5C35A7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148" b="23512"/>
          <a:stretch/>
        </p:blipFill>
        <p:spPr>
          <a:xfrm>
            <a:off x="554790" y="3028645"/>
            <a:ext cx="6560491" cy="6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6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3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000"/>
                            </p:stCondLst>
                            <p:childTnLst>
                              <p:par>
                                <p:cTn id="6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5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000"/>
                            </p:stCondLst>
                            <p:childTnLst>
                              <p:par>
                                <p:cTn id="8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6500"/>
                            </p:stCondLst>
                            <p:childTnLst>
                              <p:par>
                                <p:cTn id="8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8000"/>
                            </p:stCondLst>
                            <p:childTnLst>
                              <p:par>
                                <p:cTn id="9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5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9000"/>
                            </p:stCondLst>
                            <p:childTnLst>
                              <p:par>
                                <p:cTn id="10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500"/>
                            </p:stCondLst>
                            <p:childTnLst>
                              <p:par>
                                <p:cTn id="1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8" grpId="0"/>
      <p:bldP spid="19" grpId="0"/>
      <p:bldP spid="45" grpId="0"/>
      <p:bldP spid="46" grpId="0"/>
      <p:bldP spid="47" grpId="0"/>
      <p:bldP spid="48" grpId="0"/>
      <p:bldP spid="49" grpId="0"/>
      <p:bldP spid="5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054B24-2D77-43DF-896F-0C3E314146E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2" t="5832" r="4819" b="8860"/>
          <a:stretch/>
        </p:blipFill>
        <p:spPr>
          <a:xfrm>
            <a:off x="8414051" y="2184985"/>
            <a:ext cx="3777949" cy="2574388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A3A0836-F150-4B4C-85C8-25DC7EDEA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9" t="7208" r="2047" b="23013"/>
          <a:stretch/>
        </p:blipFill>
        <p:spPr>
          <a:xfrm>
            <a:off x="416768" y="1424851"/>
            <a:ext cx="8796417" cy="54440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2E87C312-358C-4FB0-8536-E8A15B7FA67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5" t="6031" r="4682" b="32856"/>
          <a:stretch/>
        </p:blipFill>
        <p:spPr>
          <a:xfrm>
            <a:off x="740968" y="833172"/>
            <a:ext cx="8472217" cy="510939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C0B24EA-6B6C-4F08-882D-F9792EAB084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" r="9894" b="21453"/>
          <a:stretch/>
        </p:blipFill>
        <p:spPr>
          <a:xfrm>
            <a:off x="345298" y="1885863"/>
            <a:ext cx="7593352" cy="961851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31F44AAE-A242-4D96-AAE9-B36EB3657E5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2937" b="11473"/>
          <a:stretch/>
        </p:blipFill>
        <p:spPr>
          <a:xfrm>
            <a:off x="439952" y="2858702"/>
            <a:ext cx="7089914" cy="733331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EAA4F52-C552-472B-84A3-CDD18BDF962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24"/>
          <a:stretch/>
        </p:blipFill>
        <p:spPr>
          <a:xfrm>
            <a:off x="345298" y="3529236"/>
            <a:ext cx="7699915" cy="60803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76DB4457-234D-48DF-A8C9-0796F2CA9DB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94" b="20717"/>
          <a:stretch/>
        </p:blipFill>
        <p:spPr>
          <a:xfrm>
            <a:off x="323231" y="4137269"/>
            <a:ext cx="5772769" cy="68152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FC1B9B58-7374-4DDB-90C6-D151E0C29DE6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3" t="6981" r="11721" b="14298"/>
          <a:stretch/>
        </p:blipFill>
        <p:spPr>
          <a:xfrm>
            <a:off x="439952" y="4881588"/>
            <a:ext cx="4386470" cy="460727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18345988-2718-4EB1-9D68-A58CA85BC44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4" t="6982" r="3449" b="3710"/>
          <a:stretch/>
        </p:blipFill>
        <p:spPr>
          <a:xfrm>
            <a:off x="4912021" y="4875599"/>
            <a:ext cx="5391004" cy="522692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7526E8C7-5AAF-413A-A64A-BE7B24AE94D1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5" r="21235" b="84"/>
          <a:stretch/>
        </p:blipFill>
        <p:spPr>
          <a:xfrm>
            <a:off x="439952" y="5457868"/>
            <a:ext cx="3283909" cy="584775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E23E56D-BD60-4F7B-9ECB-4AB5535FC8D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4" r="26159" b="84"/>
          <a:stretch/>
        </p:blipFill>
        <p:spPr>
          <a:xfrm>
            <a:off x="3876261" y="5455099"/>
            <a:ext cx="3539475" cy="765614"/>
          </a:xfrm>
          <a:prstGeom prst="rect">
            <a:avLst/>
          </a:prstGeom>
          <a:ln w="28575">
            <a:solidFill>
              <a:srgbClr val="00B050"/>
            </a:solidFill>
          </a:ln>
        </p:spPr>
      </p:pic>
    </p:spTree>
    <p:extLst>
      <p:ext uri="{BB962C8B-B14F-4D97-AF65-F5344CB8AC3E}">
        <p14:creationId xmlns:p14="http://schemas.microsoft.com/office/powerpoint/2010/main" val="2053103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rapezoid 3">
            <a:extLst>
              <a:ext uri="{FF2B5EF4-FFF2-40B4-BE49-F238E27FC236}">
                <a16:creationId xmlns:a16="http://schemas.microsoft.com/office/drawing/2014/main" id="{3FA80362-E5DA-40D5-9F2B-382B944FA4C0}"/>
              </a:ext>
            </a:extLst>
          </p:cNvPr>
          <p:cNvSpPr/>
          <p:nvPr/>
        </p:nvSpPr>
        <p:spPr>
          <a:xfrm flipV="1">
            <a:off x="8090363" y="3889800"/>
            <a:ext cx="3273136" cy="1433945"/>
          </a:xfrm>
          <a:prstGeom prst="trapezoid">
            <a:avLst>
              <a:gd name="adj" fmla="val 45411"/>
            </a:avLst>
          </a:prstGeom>
          <a:solidFill>
            <a:schemeClr val="bg1"/>
          </a:solidFill>
          <a:ln w="285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8DB31FF3-C7B5-4808-94A1-08E579F98B8F}"/>
              </a:ext>
            </a:extLst>
          </p:cNvPr>
          <p:cNvCxnSpPr>
            <a:cxnSpLocks/>
          </p:cNvCxnSpPr>
          <p:nvPr/>
        </p:nvCxnSpPr>
        <p:spPr>
          <a:xfrm rot="1020000" flipH="1">
            <a:off x="8966820" y="3829534"/>
            <a:ext cx="148938" cy="1554480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9CE2DC92-C1DE-4D56-B497-85C999658852}"/>
              </a:ext>
            </a:extLst>
          </p:cNvPr>
          <p:cNvGrpSpPr/>
          <p:nvPr/>
        </p:nvGrpSpPr>
        <p:grpSpPr>
          <a:xfrm>
            <a:off x="8111081" y="3264729"/>
            <a:ext cx="3252418" cy="2510192"/>
            <a:chOff x="8111081" y="3265039"/>
            <a:chExt cx="3252418" cy="2510192"/>
          </a:xfrm>
        </p:grpSpPr>
        <p:sp>
          <p:nvSpPr>
            <p:cNvPr id="5" name="Isosceles Triangle 4">
              <a:extLst>
                <a:ext uri="{FF2B5EF4-FFF2-40B4-BE49-F238E27FC236}">
                  <a16:creationId xmlns:a16="http://schemas.microsoft.com/office/drawing/2014/main" id="{11266C42-9218-4517-9118-84EB2C7E381A}"/>
                </a:ext>
              </a:extLst>
            </p:cNvPr>
            <p:cNvSpPr/>
            <p:nvPr/>
          </p:nvSpPr>
          <p:spPr>
            <a:xfrm>
              <a:off x="8770967" y="3889799"/>
              <a:ext cx="1911927" cy="1433946"/>
            </a:xfrm>
            <a:prstGeom prst="triangle">
              <a:avLst>
                <a:gd name="adj" fmla="val 65399"/>
              </a:avLst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879233C-6E6C-4C3E-B707-718CE53F7762}"/>
                </a:ext>
              </a:extLst>
            </p:cNvPr>
            <p:cNvSpPr txBox="1"/>
            <p:nvPr/>
          </p:nvSpPr>
          <p:spPr>
            <a:xfrm>
              <a:off x="8111081" y="5128900"/>
              <a:ext cx="858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A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93C8D02-1C3F-4A81-B4EB-0E0892410BEB}"/>
                </a:ext>
              </a:extLst>
            </p:cNvPr>
            <p:cNvSpPr txBox="1"/>
            <p:nvPr/>
          </p:nvSpPr>
          <p:spPr>
            <a:xfrm>
              <a:off x="10504515" y="5116117"/>
              <a:ext cx="858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B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85E282D-30C1-47EB-8E19-3D936AFD3A31}"/>
                </a:ext>
              </a:extLst>
            </p:cNvPr>
            <p:cNvSpPr txBox="1"/>
            <p:nvPr/>
          </p:nvSpPr>
          <p:spPr>
            <a:xfrm>
              <a:off x="9703075" y="3265039"/>
              <a:ext cx="85898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/>
                <a:t>C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81D7D38-9E04-48E3-9766-079F6687A50F}"/>
              </a:ext>
            </a:extLst>
          </p:cNvPr>
          <p:cNvSpPr txBox="1"/>
          <p:nvPr/>
        </p:nvSpPr>
        <p:spPr>
          <a:xfrm>
            <a:off x="10971566" y="3238140"/>
            <a:ext cx="85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07BAC2-53A5-4061-915C-F4C528EBF862}"/>
              </a:ext>
            </a:extLst>
          </p:cNvPr>
          <p:cNvSpPr txBox="1"/>
          <p:nvPr/>
        </p:nvSpPr>
        <p:spPr>
          <a:xfrm>
            <a:off x="8877945" y="3250779"/>
            <a:ext cx="85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74A1A8-2FFD-4A10-85A3-29D4284E2ECD}"/>
              </a:ext>
            </a:extLst>
          </p:cNvPr>
          <p:cNvSpPr txBox="1"/>
          <p:nvPr/>
        </p:nvSpPr>
        <p:spPr>
          <a:xfrm>
            <a:off x="7623310" y="3210024"/>
            <a:ext cx="858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F</a:t>
            </a: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BAB1E2D4-85D8-47EC-B067-B91EDD194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653" b="24560"/>
          <a:stretch/>
        </p:blipFill>
        <p:spPr>
          <a:xfrm>
            <a:off x="275199" y="2091460"/>
            <a:ext cx="2830687" cy="74506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F81A62F9-71B2-4D49-84FD-B43E023A4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59" r="56742" b="24092"/>
          <a:stretch/>
        </p:blipFill>
        <p:spPr>
          <a:xfrm>
            <a:off x="2904742" y="2167848"/>
            <a:ext cx="2784930" cy="64633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F01B7709-8AAA-4A51-99C7-B4AE8DFC50D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8" b="25929"/>
          <a:stretch/>
        </p:blipFill>
        <p:spPr>
          <a:xfrm>
            <a:off x="5832905" y="2077080"/>
            <a:ext cx="4861784" cy="641238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D8808B1E-1FAF-47CB-9C2F-9C8669CBB00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" r="4165" b="20048"/>
          <a:stretch/>
        </p:blipFill>
        <p:spPr>
          <a:xfrm>
            <a:off x="275199" y="1203268"/>
            <a:ext cx="11417145" cy="873812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63564B99-413D-4208-83ED-ECA42173ACE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1" r="1435" b="18151"/>
          <a:stretch/>
        </p:blipFill>
        <p:spPr>
          <a:xfrm>
            <a:off x="461557" y="361815"/>
            <a:ext cx="11192686" cy="745749"/>
          </a:xfrm>
          <a:prstGeom prst="rect">
            <a:avLst/>
          </a:prstGeom>
          <a:ln w="28575">
            <a:solidFill>
              <a:srgbClr val="00B050"/>
            </a:solidFill>
            <a:prstDash val="lgDash"/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DA3124FC-564F-49BC-A56B-8B1846E893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808" b="17855"/>
          <a:stretch/>
        </p:blipFill>
        <p:spPr>
          <a:xfrm>
            <a:off x="233525" y="2807314"/>
            <a:ext cx="11724949" cy="93865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B1A29012-3BD8-4E06-8AC7-E326446E056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0" b="32451"/>
          <a:stretch/>
        </p:blipFill>
        <p:spPr>
          <a:xfrm>
            <a:off x="106001" y="4009043"/>
            <a:ext cx="7511905" cy="584776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92B1730E-6D57-4802-8F6F-ACC40AF2B51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528" b="16984"/>
          <a:stretch/>
        </p:blipFill>
        <p:spPr>
          <a:xfrm>
            <a:off x="305376" y="4789026"/>
            <a:ext cx="6908892" cy="718672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FD357612-1701-464A-8794-C7B8B0E112E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3" y="5623779"/>
            <a:ext cx="9260627" cy="91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63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956D81C-9E10-433A-971C-E7FB6343D9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114" y="2663826"/>
            <a:ext cx="10937172" cy="2901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32C2EF5-059D-402A-ABB0-77F85B0AC4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871"/>
          <a:stretch/>
        </p:blipFill>
        <p:spPr>
          <a:xfrm>
            <a:off x="1744512" y="531528"/>
            <a:ext cx="2755631" cy="7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24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02F15037-0BD5-48BA-9D6C-1B6618EC104D}"/>
              </a:ext>
            </a:extLst>
          </p:cNvPr>
          <p:cNvGrpSpPr/>
          <p:nvPr/>
        </p:nvGrpSpPr>
        <p:grpSpPr>
          <a:xfrm>
            <a:off x="9580870" y="1441792"/>
            <a:ext cx="2611130" cy="2455275"/>
            <a:chOff x="9580870" y="1441792"/>
            <a:chExt cx="2611130" cy="2455275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66486EB-269D-4736-B860-71B7C8F0AEE7}"/>
                </a:ext>
              </a:extLst>
            </p:cNvPr>
            <p:cNvSpPr/>
            <p:nvPr/>
          </p:nvSpPr>
          <p:spPr>
            <a:xfrm rot="18420000">
              <a:off x="9601320" y="2230697"/>
              <a:ext cx="1645920" cy="168682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33435C-EBC4-4BA3-99C4-8A5C1D115B5E}"/>
                </a:ext>
              </a:extLst>
            </p:cNvPr>
            <p:cNvSpPr txBox="1"/>
            <p:nvPr/>
          </p:nvSpPr>
          <p:spPr>
            <a:xfrm>
              <a:off x="9795051" y="1441792"/>
              <a:ext cx="858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H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2E8873-3F25-4808-A3AE-113C02418974}"/>
                </a:ext>
              </a:extLst>
            </p:cNvPr>
            <p:cNvSpPr txBox="1"/>
            <p:nvPr/>
          </p:nvSpPr>
          <p:spPr>
            <a:xfrm>
              <a:off x="11333016" y="2681300"/>
              <a:ext cx="858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K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5051C83A-0BB2-428D-A983-079ACA6CF6C4}"/>
              </a:ext>
            </a:extLst>
          </p:cNvPr>
          <p:cNvGrpSpPr/>
          <p:nvPr/>
        </p:nvGrpSpPr>
        <p:grpSpPr>
          <a:xfrm>
            <a:off x="6883555" y="1998353"/>
            <a:ext cx="2129274" cy="2018965"/>
            <a:chOff x="6883555" y="1998353"/>
            <a:chExt cx="2129274" cy="201896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EBA3AF-5E05-4BEC-94D6-DBE10E78E07C}"/>
                </a:ext>
              </a:extLst>
            </p:cNvPr>
            <p:cNvSpPr/>
            <p:nvPr/>
          </p:nvSpPr>
          <p:spPr>
            <a:xfrm rot="18420000">
              <a:off x="7718018" y="2722508"/>
              <a:ext cx="1309461" cy="12801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.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D420983-502B-49BE-A088-0F85B685AFDB}"/>
                </a:ext>
              </a:extLst>
            </p:cNvPr>
            <p:cNvSpPr txBox="1"/>
            <p:nvPr/>
          </p:nvSpPr>
          <p:spPr>
            <a:xfrm>
              <a:off x="6883555" y="3174299"/>
              <a:ext cx="858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F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627C56-7AFF-408D-BA40-73835F6DEC58}"/>
                </a:ext>
              </a:extLst>
            </p:cNvPr>
            <p:cNvSpPr txBox="1"/>
            <p:nvPr/>
          </p:nvSpPr>
          <p:spPr>
            <a:xfrm>
              <a:off x="7800263" y="1998353"/>
              <a:ext cx="858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G</a:t>
              </a: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DD655ECB-696F-4C75-8AEB-CC3934858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8712" r="7431" b="13707"/>
          <a:stretch/>
        </p:blipFill>
        <p:spPr>
          <a:xfrm>
            <a:off x="7999183" y="2667662"/>
            <a:ext cx="3019408" cy="1816202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2D4D8AA0-A69C-4007-A641-A8AAF6AFD492}"/>
              </a:ext>
            </a:extLst>
          </p:cNvPr>
          <p:cNvGrpSpPr/>
          <p:nvPr/>
        </p:nvGrpSpPr>
        <p:grpSpPr>
          <a:xfrm>
            <a:off x="7825025" y="4270689"/>
            <a:ext cx="3414460" cy="2247236"/>
            <a:chOff x="7366162" y="3229680"/>
            <a:chExt cx="3414460" cy="2247236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B96176BE-17E7-4299-BF62-559642FAEB6F}"/>
                </a:ext>
              </a:extLst>
            </p:cNvPr>
            <p:cNvSpPr/>
            <p:nvPr/>
          </p:nvSpPr>
          <p:spPr>
            <a:xfrm>
              <a:off x="8029259" y="3229680"/>
              <a:ext cx="2129306" cy="1920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1210B7C-F571-437D-889D-E99D8343BF2C}"/>
                </a:ext>
              </a:extLst>
            </p:cNvPr>
            <p:cNvSpPr txBox="1"/>
            <p:nvPr/>
          </p:nvSpPr>
          <p:spPr>
            <a:xfrm>
              <a:off x="9921638" y="4892141"/>
              <a:ext cx="858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E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704E234-FA0F-4B61-9918-79D6612D5B1B}"/>
                </a:ext>
              </a:extLst>
            </p:cNvPr>
            <p:cNvSpPr txBox="1"/>
            <p:nvPr/>
          </p:nvSpPr>
          <p:spPr>
            <a:xfrm>
              <a:off x="7366162" y="4845836"/>
              <a:ext cx="8589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D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24525B-D6D3-442C-BE32-C18E4AA73F82}"/>
                  </a:ext>
                </a:extLst>
              </p:cNvPr>
              <p:cNvSpPr txBox="1"/>
              <p:nvPr/>
            </p:nvSpPr>
            <p:spPr>
              <a:xfrm>
                <a:off x="209955" y="1218987"/>
                <a:ext cx="701784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>
                    <a:latin typeface="Kalpurosh"/>
                  </a:rPr>
                  <a:t>প্রমাণ </a:t>
                </a:r>
                <a:r>
                  <a:rPr lang="en-US" sz="3200" dirty="0" err="1">
                    <a:latin typeface="Kalpurosh"/>
                  </a:rPr>
                  <a:t>করতে</a:t>
                </a:r>
                <a:r>
                  <a:rPr lang="en-US" sz="3200" dirty="0">
                    <a:latin typeface="Kalpurosh"/>
                  </a:rPr>
                  <a:t> </a:t>
                </a:r>
                <a:r>
                  <a:rPr lang="en-US" sz="3200" dirty="0" err="1">
                    <a:latin typeface="Kalpurosh"/>
                  </a:rPr>
                  <a:t>হবে</a:t>
                </a:r>
                <a:r>
                  <a:rPr lang="en-US" sz="3200" dirty="0">
                    <a:latin typeface="Kalpurosh"/>
                  </a:rPr>
                  <a:t> </a:t>
                </a:r>
                <a:r>
                  <a:rPr lang="en-US" sz="3200" dirty="0" err="1">
                    <a:latin typeface="Kalpurosh"/>
                  </a:rPr>
                  <a:t>যে</a:t>
                </a:r>
                <a:r>
                  <a:rPr lang="en-US" sz="3200" dirty="0">
                    <a:latin typeface="Kalpurosh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pt-BR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pt-BR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pt-BR" sz="32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6524525B-D6D3-442C-BE32-C18E4AA73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955" y="1218987"/>
                <a:ext cx="7017843" cy="584775"/>
              </a:xfrm>
              <a:prstGeom prst="rect">
                <a:avLst/>
              </a:prstGeom>
              <a:blipFill>
                <a:blip r:embed="rId3"/>
                <a:stretch>
                  <a:fillRect l="-2170" t="-15625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C939B9CF-44EF-4AEB-BE52-AAC28A3A6D8A}"/>
              </a:ext>
            </a:extLst>
          </p:cNvPr>
          <p:cNvSpPr txBox="1"/>
          <p:nvPr/>
        </p:nvSpPr>
        <p:spPr>
          <a:xfrm>
            <a:off x="298811" y="1832487"/>
            <a:ext cx="78521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Kalpurosh"/>
              </a:rPr>
              <a:t>অংকনঃ</a:t>
            </a:r>
            <a:r>
              <a:rPr lang="en-US" sz="3200" dirty="0">
                <a:latin typeface="Kalpurosh"/>
              </a:rPr>
              <a:t> AB, AC </a:t>
            </a:r>
            <a:r>
              <a:rPr lang="en-US" sz="3200" dirty="0" err="1">
                <a:latin typeface="Kalpurosh"/>
              </a:rPr>
              <a:t>এবং</a:t>
            </a:r>
            <a:r>
              <a:rPr lang="en-US" sz="3200" dirty="0">
                <a:latin typeface="Kalpurosh"/>
              </a:rPr>
              <a:t> BC </a:t>
            </a:r>
            <a:r>
              <a:rPr lang="en-US" sz="3200" dirty="0" err="1">
                <a:latin typeface="Kalpurosh"/>
              </a:rPr>
              <a:t>বাহুর</a:t>
            </a:r>
            <a:r>
              <a:rPr lang="en-US" sz="3200" dirty="0">
                <a:latin typeface="Kalpurosh"/>
              </a:rPr>
              <a:t> </a:t>
            </a:r>
            <a:r>
              <a:rPr lang="en-US" sz="3200" dirty="0" err="1">
                <a:latin typeface="Kalpurosh"/>
              </a:rPr>
              <a:t>উপর</a:t>
            </a:r>
            <a:r>
              <a:rPr lang="en-US" sz="3200" dirty="0">
                <a:latin typeface="Kalpurosh"/>
              </a:rPr>
              <a:t> </a:t>
            </a:r>
            <a:r>
              <a:rPr lang="en-US" sz="3200" dirty="0" err="1">
                <a:latin typeface="Kalpurosh"/>
              </a:rPr>
              <a:t>যথাক্রমে</a:t>
            </a:r>
            <a:r>
              <a:rPr lang="en-US" sz="3200" dirty="0">
                <a:latin typeface="Kalpurosh"/>
              </a:rPr>
              <a:t>  ABED, ACGF </a:t>
            </a:r>
            <a:r>
              <a:rPr lang="en-US" sz="3200" dirty="0" err="1">
                <a:latin typeface="Kalpurosh"/>
              </a:rPr>
              <a:t>এবং</a:t>
            </a:r>
            <a:r>
              <a:rPr lang="en-US" sz="3200" dirty="0">
                <a:latin typeface="Kalpurosh"/>
              </a:rPr>
              <a:t>  BCHK </a:t>
            </a:r>
            <a:r>
              <a:rPr lang="en-US" sz="3200" dirty="0" err="1">
                <a:latin typeface="Kalpurosh"/>
              </a:rPr>
              <a:t>বর্গক্ষেত্র</a:t>
            </a:r>
            <a:r>
              <a:rPr lang="en-US" sz="3200" dirty="0">
                <a:latin typeface="Kalpurosh"/>
              </a:rPr>
              <a:t> </a:t>
            </a:r>
            <a:r>
              <a:rPr lang="en-US" sz="3200" dirty="0" err="1">
                <a:latin typeface="Kalpurosh"/>
              </a:rPr>
              <a:t>অংকন</a:t>
            </a:r>
            <a:r>
              <a:rPr lang="en-US" sz="3200" dirty="0">
                <a:latin typeface="Kalpurosh"/>
              </a:rPr>
              <a:t> </a:t>
            </a:r>
            <a:r>
              <a:rPr lang="en-US" sz="3200" dirty="0" err="1">
                <a:latin typeface="Kalpurosh"/>
              </a:rPr>
              <a:t>করি</a:t>
            </a:r>
            <a:r>
              <a:rPr lang="en-US" sz="3200" dirty="0">
                <a:latin typeface="Kalpurosh"/>
              </a:rPr>
              <a:t>।  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D4FD4FF5-37AA-4137-8FDC-622C091F6A5F}"/>
              </a:ext>
            </a:extLst>
          </p:cNvPr>
          <p:cNvCxnSpPr>
            <a:cxnSpLocks/>
          </p:cNvCxnSpPr>
          <p:nvPr/>
        </p:nvCxnSpPr>
        <p:spPr>
          <a:xfrm rot="6240000">
            <a:off x="7354155" y="4682928"/>
            <a:ext cx="310896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9F1D5BD5-79F0-40CC-BA63-B6642470B500}"/>
              </a:ext>
            </a:extLst>
          </p:cNvPr>
          <p:cNvCxnSpPr>
            <a:cxnSpLocks/>
          </p:cNvCxnSpPr>
          <p:nvPr/>
        </p:nvCxnSpPr>
        <p:spPr>
          <a:xfrm rot="11640000">
            <a:off x="7411442" y="3845347"/>
            <a:ext cx="3200400" cy="0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396DE9C2-505C-4A7C-99AE-19FF5B7F7531}"/>
              </a:ext>
            </a:extLst>
          </p:cNvPr>
          <p:cNvSpPr txBox="1"/>
          <p:nvPr/>
        </p:nvSpPr>
        <p:spPr>
          <a:xfrm>
            <a:off x="339695" y="3572126"/>
            <a:ext cx="6717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 </a:t>
            </a:r>
            <a:r>
              <a:rPr lang="en-US" sz="3200" dirty="0" err="1"/>
              <a:t>বিন্দু</a:t>
            </a:r>
            <a:r>
              <a:rPr lang="en-US" sz="3200" dirty="0"/>
              <a:t> </a:t>
            </a:r>
            <a:r>
              <a:rPr lang="en-US" sz="3200" dirty="0" err="1"/>
              <a:t>দিয়ে</a:t>
            </a:r>
            <a:r>
              <a:rPr lang="en-US" sz="3200" dirty="0"/>
              <a:t>  AD </a:t>
            </a:r>
            <a:r>
              <a:rPr lang="en-US" sz="3200" dirty="0" err="1"/>
              <a:t>বা</a:t>
            </a:r>
            <a:r>
              <a:rPr lang="en-US" sz="3200" dirty="0"/>
              <a:t> </a:t>
            </a:r>
            <a:r>
              <a:rPr lang="en-US" sz="3200" dirty="0" err="1"/>
              <a:t>BEরেখার</a:t>
            </a:r>
            <a:r>
              <a:rPr lang="en-US" sz="3200" dirty="0"/>
              <a:t> </a:t>
            </a:r>
            <a:r>
              <a:rPr lang="en-US" sz="3200" dirty="0" err="1"/>
              <a:t>সমান্তরাল</a:t>
            </a:r>
            <a:r>
              <a:rPr lang="en-US" sz="3200" dirty="0"/>
              <a:t> CL </a:t>
            </a:r>
            <a:r>
              <a:rPr lang="en-US" sz="3200" dirty="0" err="1"/>
              <a:t>রেখা</a:t>
            </a:r>
            <a:r>
              <a:rPr lang="en-US" sz="3200" dirty="0"/>
              <a:t> </a:t>
            </a:r>
            <a:r>
              <a:rPr lang="en-US" sz="3200" dirty="0" err="1"/>
              <a:t>আকি</a:t>
            </a:r>
            <a:r>
              <a:rPr lang="en-US" sz="3200" dirty="0"/>
              <a:t>।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805BA63-88B1-4018-BE53-A83DB0E52E6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8" r="33647" b="8330"/>
          <a:stretch/>
        </p:blipFill>
        <p:spPr>
          <a:xfrm>
            <a:off x="9167476" y="3270865"/>
            <a:ext cx="281744" cy="333086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E98B22FA-45CF-4FE4-B978-E800487DA5E4}"/>
              </a:ext>
            </a:extLst>
          </p:cNvPr>
          <p:cNvSpPr txBox="1"/>
          <p:nvPr/>
        </p:nvSpPr>
        <p:spPr>
          <a:xfrm>
            <a:off x="9168087" y="4232471"/>
            <a:ext cx="681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M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4D3CDC0-1C65-4E36-8766-25221CB9170A}"/>
              </a:ext>
            </a:extLst>
          </p:cNvPr>
          <p:cNvSpPr txBox="1"/>
          <p:nvPr/>
        </p:nvSpPr>
        <p:spPr>
          <a:xfrm>
            <a:off x="485874" y="4649344"/>
            <a:ext cx="671709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মনে</a:t>
            </a:r>
            <a:r>
              <a:rPr lang="en-US" sz="3200" dirty="0"/>
              <a:t> </a:t>
            </a:r>
            <a:r>
              <a:rPr lang="en-US" sz="3200" dirty="0" err="1"/>
              <a:t>করি</a:t>
            </a:r>
            <a:r>
              <a:rPr lang="en-US" sz="3200" dirty="0"/>
              <a:t> </a:t>
            </a:r>
            <a:r>
              <a:rPr lang="en-US" sz="3200" dirty="0" err="1"/>
              <a:t>তা</a:t>
            </a:r>
            <a:r>
              <a:rPr lang="en-US" sz="3200" dirty="0"/>
              <a:t>  AB </a:t>
            </a:r>
            <a:r>
              <a:rPr lang="en-US" sz="3200" dirty="0" err="1"/>
              <a:t>কে</a:t>
            </a:r>
            <a:r>
              <a:rPr lang="en-US" sz="3200" dirty="0"/>
              <a:t> M </a:t>
            </a:r>
            <a:r>
              <a:rPr lang="en-US" sz="3200" dirty="0" err="1"/>
              <a:t>বিন্দুতে</a:t>
            </a:r>
            <a:r>
              <a:rPr lang="en-US" sz="3200" dirty="0"/>
              <a:t> </a:t>
            </a:r>
            <a:r>
              <a:rPr lang="en-US" sz="3200" dirty="0" err="1"/>
              <a:t>এবং</a:t>
            </a:r>
            <a:r>
              <a:rPr lang="en-US" sz="3200" dirty="0"/>
              <a:t>  DE </a:t>
            </a:r>
            <a:r>
              <a:rPr lang="en-US" sz="3200" dirty="0" err="1"/>
              <a:t>কে</a:t>
            </a:r>
            <a:r>
              <a:rPr lang="en-US" sz="3200" dirty="0"/>
              <a:t>  L </a:t>
            </a:r>
            <a:r>
              <a:rPr lang="en-US" sz="3200" dirty="0" err="1"/>
              <a:t>বিন্দুতে</a:t>
            </a:r>
            <a:r>
              <a:rPr lang="en-US" sz="3200" dirty="0"/>
              <a:t> </a:t>
            </a:r>
            <a:r>
              <a:rPr lang="en-US" sz="3200" dirty="0" err="1"/>
              <a:t>ছেদ</a:t>
            </a:r>
            <a:r>
              <a:rPr lang="en-US" sz="3200" dirty="0"/>
              <a:t> </a:t>
            </a:r>
            <a:r>
              <a:rPr lang="en-US" sz="3200" dirty="0" err="1"/>
              <a:t>করে</a:t>
            </a:r>
            <a:r>
              <a:rPr lang="en-US" sz="3200" dirty="0"/>
              <a:t> ।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5E1557A-AE90-4B89-AA61-48322BC28471}"/>
              </a:ext>
            </a:extLst>
          </p:cNvPr>
          <p:cNvSpPr txBox="1"/>
          <p:nvPr/>
        </p:nvSpPr>
        <p:spPr>
          <a:xfrm>
            <a:off x="485875" y="5846314"/>
            <a:ext cx="67170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 ও  D </a:t>
            </a:r>
            <a:r>
              <a:rPr lang="en-US" sz="3200" dirty="0" err="1"/>
              <a:t>এবং</a:t>
            </a:r>
            <a:r>
              <a:rPr lang="en-US" sz="3200" dirty="0"/>
              <a:t>  B ও F </a:t>
            </a:r>
            <a:r>
              <a:rPr lang="en-US" sz="3200" dirty="0" err="1"/>
              <a:t>যোগ</a:t>
            </a:r>
            <a:r>
              <a:rPr lang="en-US" sz="3200" dirty="0"/>
              <a:t>  </a:t>
            </a:r>
            <a:r>
              <a:rPr lang="en-US" sz="3200" dirty="0" err="1"/>
              <a:t>করি</a:t>
            </a:r>
            <a:r>
              <a:rPr lang="en-US" sz="3200" dirty="0"/>
              <a:t> ।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BFEC90-02B3-4BE7-899F-4F8E398FC13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" t="-1155" r="7390" b="17523"/>
          <a:stretch/>
        </p:blipFill>
        <p:spPr>
          <a:xfrm>
            <a:off x="339695" y="539679"/>
            <a:ext cx="10532718" cy="58477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48EDAAC-DD2E-4DE0-B7FC-57F474D51C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28" b="30657"/>
          <a:stretch/>
        </p:blipFill>
        <p:spPr>
          <a:xfrm>
            <a:off x="31488" y="-29151"/>
            <a:ext cx="4193404" cy="59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208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2" grpId="0"/>
      <p:bldP spid="37" grpId="0"/>
      <p:bldP spid="38" grpId="0"/>
      <p:bldP spid="3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505F6E09-260A-4C84-B3B7-05DAB6363809}"/>
              </a:ext>
            </a:extLst>
          </p:cNvPr>
          <p:cNvCxnSpPr/>
          <p:nvPr/>
        </p:nvCxnSpPr>
        <p:spPr>
          <a:xfrm>
            <a:off x="4312077" y="3072941"/>
            <a:ext cx="2103120" cy="846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B92FF43E-C0E1-4542-B06C-5C677ADBF41C}"/>
              </a:ext>
            </a:extLst>
          </p:cNvPr>
          <p:cNvCxnSpPr/>
          <p:nvPr/>
        </p:nvCxnSpPr>
        <p:spPr>
          <a:xfrm>
            <a:off x="4756981" y="4176815"/>
            <a:ext cx="2103120" cy="8463"/>
          </a:xfrm>
          <a:prstGeom prst="line">
            <a:avLst/>
          </a:prstGeom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33958F7-239E-4395-AAC2-CEC26E1918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3629" r="5967" b="1012"/>
          <a:stretch/>
        </p:blipFill>
        <p:spPr>
          <a:xfrm>
            <a:off x="7729434" y="2421897"/>
            <a:ext cx="4106219" cy="4431344"/>
          </a:xfrm>
          <a:prstGeom prst="rect">
            <a:avLst/>
          </a:prstGeom>
        </p:spPr>
      </p:pic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DB3C4BFD-ED20-4812-A2DA-235702950EC5}"/>
              </a:ext>
            </a:extLst>
          </p:cNvPr>
          <p:cNvSpPr/>
          <p:nvPr/>
        </p:nvSpPr>
        <p:spPr>
          <a:xfrm rot="6240000" flipV="1">
            <a:off x="7671670" y="4901370"/>
            <a:ext cx="2716753" cy="440789"/>
          </a:xfrm>
          <a:custGeom>
            <a:avLst/>
            <a:gdLst>
              <a:gd name="connsiteX0" fmla="*/ 0 w 3144892"/>
              <a:gd name="connsiteY0" fmla="*/ 526117 h 526117"/>
              <a:gd name="connsiteX1" fmla="*/ 3144892 w 3144892"/>
              <a:gd name="connsiteY1" fmla="*/ 526117 h 526117"/>
              <a:gd name="connsiteX2" fmla="*/ 3101020 w 3144892"/>
              <a:gd name="connsiteY2" fmla="*/ 499043 h 526117"/>
              <a:gd name="connsiteX3" fmla="*/ 1118210 w 3144892"/>
              <a:gd name="connsiteY3" fmla="*/ 0 h 526117"/>
              <a:gd name="connsiteX4" fmla="*/ 27789 w 3144892"/>
              <a:gd name="connsiteY4" fmla="*/ 508472 h 52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892" h="526117">
                <a:moveTo>
                  <a:pt x="0" y="526117"/>
                </a:moveTo>
                <a:lnTo>
                  <a:pt x="3144892" y="526117"/>
                </a:lnTo>
                <a:lnTo>
                  <a:pt x="3101020" y="499043"/>
                </a:lnTo>
                <a:lnTo>
                  <a:pt x="1118210" y="0"/>
                </a:lnTo>
                <a:lnTo>
                  <a:pt x="27789" y="50847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23DBB89-D1C2-4F3C-B111-DF91F93CD65F}"/>
              </a:ext>
            </a:extLst>
          </p:cNvPr>
          <p:cNvSpPr/>
          <p:nvPr/>
        </p:nvSpPr>
        <p:spPr>
          <a:xfrm rot="840000" flipV="1">
            <a:off x="7893305" y="4395135"/>
            <a:ext cx="2753651" cy="434577"/>
          </a:xfrm>
          <a:custGeom>
            <a:avLst/>
            <a:gdLst>
              <a:gd name="connsiteX0" fmla="*/ 0 w 3144892"/>
              <a:gd name="connsiteY0" fmla="*/ 526117 h 526117"/>
              <a:gd name="connsiteX1" fmla="*/ 3144892 w 3144892"/>
              <a:gd name="connsiteY1" fmla="*/ 526117 h 526117"/>
              <a:gd name="connsiteX2" fmla="*/ 3101020 w 3144892"/>
              <a:gd name="connsiteY2" fmla="*/ 499043 h 526117"/>
              <a:gd name="connsiteX3" fmla="*/ 1118210 w 3144892"/>
              <a:gd name="connsiteY3" fmla="*/ 0 h 526117"/>
              <a:gd name="connsiteX4" fmla="*/ 27789 w 3144892"/>
              <a:gd name="connsiteY4" fmla="*/ 508472 h 526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44892" h="526117">
                <a:moveTo>
                  <a:pt x="0" y="526117"/>
                </a:moveTo>
                <a:lnTo>
                  <a:pt x="3144892" y="526117"/>
                </a:lnTo>
                <a:lnTo>
                  <a:pt x="3101020" y="499043"/>
                </a:lnTo>
                <a:lnTo>
                  <a:pt x="1118210" y="0"/>
                </a:lnTo>
                <a:lnTo>
                  <a:pt x="27789" y="508472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A54BA-6320-4DA7-B225-0DEA8543CD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6" r="12442" b="17819"/>
          <a:stretch/>
        </p:blipFill>
        <p:spPr>
          <a:xfrm>
            <a:off x="379788" y="2809870"/>
            <a:ext cx="4669290" cy="46212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0191C6-6A70-41DA-BD60-6BC80FDB5D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06" r="10314" b="26752"/>
          <a:stretch/>
        </p:blipFill>
        <p:spPr>
          <a:xfrm>
            <a:off x="380394" y="2355975"/>
            <a:ext cx="5543327" cy="391010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7E3F8E67-632A-4BF4-8ACB-7E927007421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" t="10397" r="6428" b="20389"/>
          <a:stretch/>
        </p:blipFill>
        <p:spPr>
          <a:xfrm>
            <a:off x="545606" y="1715864"/>
            <a:ext cx="10705487" cy="534391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74C23916-F6FE-4B40-BF0E-FB6F57368D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00" r="19377" b="15312"/>
          <a:stretch/>
        </p:blipFill>
        <p:spPr>
          <a:xfrm>
            <a:off x="458271" y="758926"/>
            <a:ext cx="8758852" cy="978812"/>
          </a:xfrm>
          <a:prstGeom prst="rect">
            <a:avLst/>
          </a:prstGeom>
        </p:spPr>
      </p:pic>
      <p:sp>
        <p:nvSpPr>
          <p:cNvPr id="53" name="TextBox 52">
            <a:extLst>
              <a:ext uri="{FF2B5EF4-FFF2-40B4-BE49-F238E27FC236}">
                <a16:creationId xmlns:a16="http://schemas.microsoft.com/office/drawing/2014/main" id="{7890DB05-A640-4428-9E0B-565E471001DA}"/>
              </a:ext>
            </a:extLst>
          </p:cNvPr>
          <p:cNvSpPr txBox="1"/>
          <p:nvPr/>
        </p:nvSpPr>
        <p:spPr>
          <a:xfrm>
            <a:off x="356347" y="4820472"/>
            <a:ext cx="7714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lpurosh"/>
              </a:rPr>
              <a:t>ধাপ</a:t>
            </a:r>
            <a:r>
              <a:rPr lang="en-US" sz="2800" dirty="0">
                <a:latin typeface="Kalpurosh"/>
              </a:rPr>
              <a:t>-৩, </a:t>
            </a:r>
            <a:r>
              <a:rPr lang="el-GR" sz="2800" dirty="0">
                <a:latin typeface="Kalpurosh"/>
                <a:cs typeface="Times New Roman" panose="02020603050405020304" pitchFamily="18" charset="0"/>
              </a:rPr>
              <a:t>Δ</a:t>
            </a:r>
            <a:r>
              <a:rPr lang="en-US" sz="2800" dirty="0">
                <a:latin typeface="Kalpurosh"/>
                <a:cs typeface="Times New Roman" panose="02020603050405020304" pitchFamily="18" charset="0"/>
              </a:rPr>
              <a:t>BAF </a:t>
            </a:r>
            <a:r>
              <a:rPr lang="en-US" sz="2400" dirty="0" err="1">
                <a:latin typeface="Kalpurosh"/>
                <a:cs typeface="Times New Roman" panose="02020603050405020304" pitchFamily="18" charset="0"/>
              </a:rPr>
              <a:t>এবং</a:t>
            </a:r>
            <a:r>
              <a:rPr lang="en-US" sz="2400" dirty="0">
                <a:latin typeface="Kalpurosh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Kalpurosh"/>
                <a:cs typeface="Times New Roman" panose="02020603050405020304" pitchFamily="18" charset="0"/>
              </a:rPr>
              <a:t>বর্গক্ষেত্র</a:t>
            </a:r>
            <a:r>
              <a:rPr lang="en-US" sz="2400" dirty="0">
                <a:latin typeface="Kalpurosh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Kalpurosh"/>
                <a:cs typeface="Times New Roman" panose="02020603050405020304" pitchFamily="18" charset="0"/>
              </a:rPr>
              <a:t>ACGF </a:t>
            </a:r>
            <a:r>
              <a:rPr lang="en-US" sz="2400" dirty="0">
                <a:latin typeface="Kalpurosh"/>
              </a:rPr>
              <a:t>একই </a:t>
            </a:r>
            <a:r>
              <a:rPr lang="en-US" sz="2400" dirty="0" err="1">
                <a:latin typeface="Kalpurosh"/>
              </a:rPr>
              <a:t>ভুমি</a:t>
            </a:r>
            <a:r>
              <a:rPr lang="en-US" sz="2400" dirty="0">
                <a:latin typeface="Kalpurosh"/>
              </a:rPr>
              <a:t>  </a:t>
            </a:r>
            <a:r>
              <a:rPr lang="en-US" sz="2800" dirty="0">
                <a:latin typeface="Kalpurosh"/>
              </a:rPr>
              <a:t>AF </a:t>
            </a:r>
            <a:r>
              <a:rPr lang="en-US" sz="2400" dirty="0" err="1">
                <a:latin typeface="Kalpurosh"/>
              </a:rPr>
              <a:t>এর</a:t>
            </a:r>
            <a:r>
              <a:rPr lang="en-US" sz="2400" dirty="0">
                <a:latin typeface="Kalpurosh"/>
              </a:rPr>
              <a:t> </a:t>
            </a:r>
            <a:r>
              <a:rPr lang="en-US" sz="2400" dirty="0" err="1">
                <a:latin typeface="Kalpurosh"/>
              </a:rPr>
              <a:t>উপর</a:t>
            </a:r>
            <a:r>
              <a:rPr lang="en-US" sz="2400" dirty="0">
                <a:latin typeface="Kalpurosh"/>
              </a:rPr>
              <a:t> </a:t>
            </a:r>
            <a:r>
              <a:rPr lang="en-US" sz="2400" dirty="0" err="1">
                <a:latin typeface="Kalpurosh"/>
              </a:rPr>
              <a:t>এবং</a:t>
            </a:r>
            <a:r>
              <a:rPr lang="en-US" sz="2400" dirty="0">
                <a:latin typeface="Kalpurosh"/>
              </a:rPr>
              <a:t> </a:t>
            </a:r>
            <a:r>
              <a:rPr lang="en-US" sz="2800" dirty="0">
                <a:latin typeface="Kalpurosh"/>
              </a:rPr>
              <a:t>AF </a:t>
            </a:r>
            <a:r>
              <a:rPr lang="en-US" sz="2400" dirty="0">
                <a:latin typeface="Kalpurosh"/>
              </a:rPr>
              <a:t>ও</a:t>
            </a:r>
            <a:r>
              <a:rPr lang="en-US" sz="2800" dirty="0">
                <a:latin typeface="Kalpurosh"/>
              </a:rPr>
              <a:t> BG </a:t>
            </a:r>
            <a:r>
              <a:rPr lang="en-US" sz="2400" dirty="0" err="1">
                <a:latin typeface="Kalpurosh"/>
              </a:rPr>
              <a:t>সমান্তরাল</a:t>
            </a:r>
            <a:r>
              <a:rPr lang="en-US" sz="2400" dirty="0">
                <a:latin typeface="Kalpurosh"/>
              </a:rPr>
              <a:t> </a:t>
            </a:r>
            <a:r>
              <a:rPr lang="en-US" sz="2400" dirty="0" err="1">
                <a:latin typeface="Kalpurosh"/>
              </a:rPr>
              <a:t>রেখাদ্বয়ের</a:t>
            </a:r>
            <a:r>
              <a:rPr lang="en-US" sz="2400" dirty="0">
                <a:latin typeface="Kalpurosh"/>
              </a:rPr>
              <a:t> </a:t>
            </a:r>
            <a:r>
              <a:rPr lang="en-US" sz="2400" dirty="0" err="1">
                <a:latin typeface="Kalpurosh"/>
              </a:rPr>
              <a:t>মধ্যে</a:t>
            </a:r>
            <a:r>
              <a:rPr lang="en-US" sz="2400" dirty="0">
                <a:latin typeface="Kalpurosh"/>
              </a:rPr>
              <a:t> </a:t>
            </a:r>
            <a:r>
              <a:rPr lang="en-US" sz="2400" dirty="0" err="1">
                <a:latin typeface="Kalpurosh"/>
              </a:rPr>
              <a:t>অবস্থিত</a:t>
            </a:r>
            <a:r>
              <a:rPr lang="en-US" sz="2400" dirty="0">
                <a:latin typeface="Kalpurosh"/>
              </a:rPr>
              <a:t>। 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54CED8F4-8920-47BA-B934-EEA2CAA81ED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65" b="11879"/>
          <a:stretch/>
        </p:blipFill>
        <p:spPr>
          <a:xfrm>
            <a:off x="168287" y="3336890"/>
            <a:ext cx="7882811" cy="954108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043079F1-2B35-470B-AC54-728650CB4C0B}"/>
              </a:ext>
            </a:extLst>
          </p:cNvPr>
          <p:cNvSpPr txBox="1"/>
          <p:nvPr/>
        </p:nvSpPr>
        <p:spPr>
          <a:xfrm>
            <a:off x="356347" y="4271798"/>
            <a:ext cx="5262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osh"/>
              </a:rPr>
              <a:t>সুতরাং</a:t>
            </a:r>
            <a:r>
              <a:rPr lang="en-US" sz="2400" dirty="0">
                <a:latin typeface="Kalpurosh"/>
              </a:rPr>
              <a:t> </a:t>
            </a:r>
            <a:r>
              <a:rPr lang="en-US" sz="2400" dirty="0" err="1">
                <a:latin typeface="Kalpurosh"/>
              </a:rPr>
              <a:t>আয়তক্ষেত্র</a:t>
            </a:r>
            <a:r>
              <a:rPr lang="en-US" sz="2400" dirty="0">
                <a:latin typeface="Kalpurosh"/>
              </a:rPr>
              <a:t> </a:t>
            </a:r>
            <a:r>
              <a:rPr lang="en-US" sz="2800" dirty="0">
                <a:latin typeface="Kalpurosh"/>
              </a:rPr>
              <a:t>ADLM = </a:t>
            </a:r>
            <a:r>
              <a:rPr lang="en-US" sz="2400" dirty="0">
                <a:latin typeface="Kalpurosh"/>
              </a:rPr>
              <a:t>2 </a:t>
            </a:r>
            <a:r>
              <a:rPr lang="en-US" sz="2400" dirty="0">
                <a:latin typeface="Kalpurosh"/>
                <a:cs typeface="Times New Roman" panose="02020603050405020304" pitchFamily="18" charset="0"/>
              </a:rPr>
              <a:t>Δ CAD</a:t>
            </a:r>
            <a:r>
              <a:rPr lang="en-US" sz="2400" dirty="0">
                <a:latin typeface="Kalpurosh"/>
              </a:rPr>
              <a:t>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C60D9733-4CD2-4354-BFBA-B960C0F222D3}"/>
              </a:ext>
            </a:extLst>
          </p:cNvPr>
          <p:cNvSpPr txBox="1"/>
          <p:nvPr/>
        </p:nvSpPr>
        <p:spPr>
          <a:xfrm>
            <a:off x="532079" y="5837464"/>
            <a:ext cx="6743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Kalpurosh"/>
              </a:rPr>
              <a:t>সুতরাং</a:t>
            </a:r>
            <a:r>
              <a:rPr lang="en-US" sz="2400" dirty="0">
                <a:latin typeface="Kalpurosh"/>
              </a:rPr>
              <a:t> </a:t>
            </a:r>
            <a:r>
              <a:rPr lang="en-US" sz="2400" dirty="0" err="1">
                <a:latin typeface="Kalpurosh"/>
              </a:rPr>
              <a:t>বর্গক্ষেত্র</a:t>
            </a:r>
            <a:r>
              <a:rPr lang="en-US" sz="2400" dirty="0">
                <a:latin typeface="Kalpurosh"/>
              </a:rPr>
              <a:t> </a:t>
            </a:r>
            <a:r>
              <a:rPr lang="en-US" sz="2800" dirty="0">
                <a:latin typeface="Kalpurosh"/>
              </a:rPr>
              <a:t>ACGF = </a:t>
            </a:r>
            <a:r>
              <a:rPr lang="en-US" sz="2400" dirty="0">
                <a:latin typeface="Kalpurosh"/>
              </a:rPr>
              <a:t>2 </a:t>
            </a:r>
            <a:r>
              <a:rPr lang="en-US" sz="2400" dirty="0">
                <a:latin typeface="Kalpurosh"/>
                <a:cs typeface="Times New Roman" panose="02020603050405020304" pitchFamily="18" charset="0"/>
              </a:rPr>
              <a:t>Δ FAB=2 </a:t>
            </a:r>
            <a:r>
              <a:rPr lang="el-G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400" dirty="0">
                <a:latin typeface="Kalpurosh"/>
                <a:cs typeface="Times New Roman" panose="02020603050405020304" pitchFamily="18" charset="0"/>
              </a:rPr>
              <a:t>CAD</a:t>
            </a:r>
            <a:r>
              <a:rPr lang="en-US" sz="2400" dirty="0">
                <a:latin typeface="Kalpurosh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06936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53" grpId="0"/>
      <p:bldP spid="56" grpId="0"/>
      <p:bldP spid="5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BC7C1D-F1AF-4B57-BCE8-754C6671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t="3629" r="5967" b="1012"/>
          <a:stretch/>
        </p:blipFill>
        <p:spPr>
          <a:xfrm>
            <a:off x="8009304" y="1997332"/>
            <a:ext cx="3912805" cy="422261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1BAE1F2-23F1-4E77-A466-1F7B6A834E66}"/>
              </a:ext>
            </a:extLst>
          </p:cNvPr>
          <p:cNvSpPr txBox="1"/>
          <p:nvPr/>
        </p:nvSpPr>
        <p:spPr>
          <a:xfrm>
            <a:off x="499096" y="712298"/>
            <a:ext cx="77149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Kalpurosh"/>
              </a:rPr>
              <a:t>ধাপ</a:t>
            </a:r>
            <a:r>
              <a:rPr lang="en-US" sz="2800" dirty="0">
                <a:latin typeface="Kalpurosh"/>
              </a:rPr>
              <a:t>-৪,</a:t>
            </a:r>
            <a:r>
              <a:rPr lang="en-US" sz="2400" dirty="0">
                <a:latin typeface="Kalpurosh"/>
              </a:rPr>
              <a:t>আয়তক্ষেত্র</a:t>
            </a:r>
            <a:r>
              <a:rPr lang="en-US" sz="2800" dirty="0">
                <a:latin typeface="Kalpurosh"/>
              </a:rPr>
              <a:t> ADLM= </a:t>
            </a:r>
            <a:r>
              <a:rPr lang="en-US" sz="2400" dirty="0" err="1">
                <a:latin typeface="Kalpurosh"/>
                <a:cs typeface="Times New Roman" panose="02020603050405020304" pitchFamily="18" charset="0"/>
              </a:rPr>
              <a:t>বর্গক্ষেত্র</a:t>
            </a:r>
            <a:r>
              <a:rPr lang="en-US" sz="2400" dirty="0">
                <a:latin typeface="Kalpurosh"/>
                <a:cs typeface="Times New Roman" panose="02020603050405020304" pitchFamily="18" charset="0"/>
              </a:rPr>
              <a:t> ACGF</a:t>
            </a:r>
            <a:endParaRPr lang="en-US" sz="2400" dirty="0">
              <a:latin typeface="Kalpurosh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4E2952-EA7B-49C0-AADE-04F9E7B49F69}"/>
              </a:ext>
            </a:extLst>
          </p:cNvPr>
          <p:cNvSpPr txBox="1"/>
          <p:nvPr/>
        </p:nvSpPr>
        <p:spPr>
          <a:xfrm>
            <a:off x="594932" y="2135721"/>
            <a:ext cx="7064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Kalpurosh"/>
              </a:rPr>
              <a:t>আয়তক্ষেত্র</a:t>
            </a:r>
            <a:r>
              <a:rPr lang="en-US" sz="3200" dirty="0">
                <a:latin typeface="Kalpurosh"/>
              </a:rPr>
              <a:t> BELM= </a:t>
            </a:r>
            <a:r>
              <a:rPr lang="en-US" sz="2800" dirty="0" err="1">
                <a:latin typeface="Kalpurosh"/>
                <a:cs typeface="Times New Roman" panose="02020603050405020304" pitchFamily="18" charset="0"/>
              </a:rPr>
              <a:t>বর্গক্ষেত্র</a:t>
            </a:r>
            <a:r>
              <a:rPr lang="en-US" sz="3200" dirty="0">
                <a:latin typeface="Kalpurosh"/>
                <a:cs typeface="Times New Roman" panose="02020603050405020304" pitchFamily="18" charset="0"/>
              </a:rPr>
              <a:t> BCHK </a:t>
            </a:r>
            <a:endParaRPr lang="en-US" sz="3200" dirty="0">
              <a:latin typeface="Kalpurosh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5092DE-CF9F-4644-8898-AE502B930B7F}"/>
              </a:ext>
            </a:extLst>
          </p:cNvPr>
          <p:cNvSpPr txBox="1"/>
          <p:nvPr/>
        </p:nvSpPr>
        <p:spPr>
          <a:xfrm>
            <a:off x="499096" y="1308680"/>
            <a:ext cx="9266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ধাপ-৫, </a:t>
            </a:r>
            <a:r>
              <a:rPr lang="en-US" sz="2800" dirty="0" err="1"/>
              <a:t>অনুরুপ</a:t>
            </a:r>
            <a:r>
              <a:rPr lang="en-US" sz="2800" dirty="0"/>
              <a:t> </a:t>
            </a:r>
            <a:r>
              <a:rPr lang="en-US" sz="2800" dirty="0" err="1"/>
              <a:t>ভাবে</a:t>
            </a:r>
            <a:r>
              <a:rPr lang="en-US" sz="2800" dirty="0"/>
              <a:t> C,E ও A,K </a:t>
            </a:r>
            <a:r>
              <a:rPr lang="en-US" sz="2800" dirty="0" err="1"/>
              <a:t>যোগ</a:t>
            </a:r>
            <a:r>
              <a:rPr lang="en-US" sz="2800" dirty="0"/>
              <a:t> </a:t>
            </a:r>
            <a:r>
              <a:rPr lang="en-US" sz="2800" dirty="0" err="1"/>
              <a:t>করে</a:t>
            </a:r>
            <a:r>
              <a:rPr lang="en-US" sz="2800" dirty="0"/>
              <a:t> </a:t>
            </a:r>
            <a:r>
              <a:rPr lang="en-US" sz="2800" dirty="0" err="1"/>
              <a:t>প্রমাণ</a:t>
            </a:r>
            <a:r>
              <a:rPr lang="en-US" sz="2800" dirty="0"/>
              <a:t> </a:t>
            </a:r>
            <a:r>
              <a:rPr lang="en-US" sz="2800" dirty="0" err="1"/>
              <a:t>করা</a:t>
            </a:r>
            <a:r>
              <a:rPr lang="en-US" sz="2800" dirty="0"/>
              <a:t> </a:t>
            </a:r>
            <a:r>
              <a:rPr lang="en-US" sz="2800" dirty="0" err="1"/>
              <a:t>যায়</a:t>
            </a:r>
            <a:r>
              <a:rPr lang="en-US" sz="2800" dirty="0"/>
              <a:t> </a:t>
            </a:r>
            <a:r>
              <a:rPr lang="en-US" sz="2800" dirty="0" err="1"/>
              <a:t>যে</a:t>
            </a:r>
            <a:r>
              <a:rPr lang="en-US" sz="2800" dirty="0"/>
              <a:t>,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6AE79E-0C46-4765-8834-B3F95B964242}"/>
              </a:ext>
            </a:extLst>
          </p:cNvPr>
          <p:cNvSpPr txBox="1"/>
          <p:nvPr/>
        </p:nvSpPr>
        <p:spPr>
          <a:xfrm>
            <a:off x="269891" y="2749360"/>
            <a:ext cx="77149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Kalpurosh"/>
              </a:rPr>
              <a:t>ধাপ-৬,</a:t>
            </a:r>
          </a:p>
          <a:p>
            <a:r>
              <a:rPr lang="en-US" sz="2400" dirty="0" err="1">
                <a:latin typeface="Kalpurosh"/>
              </a:rPr>
              <a:t>আয়তক্ষেত্র</a:t>
            </a:r>
            <a:r>
              <a:rPr lang="en-US" sz="3200" dirty="0">
                <a:latin typeface="Kalpurosh"/>
              </a:rPr>
              <a:t> </a:t>
            </a:r>
            <a:r>
              <a:rPr lang="en-US" sz="2800" dirty="0">
                <a:latin typeface="Kalpurosh"/>
              </a:rPr>
              <a:t>(ADLM + BELM)= </a:t>
            </a:r>
            <a:r>
              <a:rPr lang="en-US" sz="2400" dirty="0" err="1">
                <a:latin typeface="Kalpurosh"/>
                <a:cs typeface="Times New Roman" panose="02020603050405020304" pitchFamily="18" charset="0"/>
              </a:rPr>
              <a:t>বর্গক্ষেত্র</a:t>
            </a:r>
            <a:r>
              <a:rPr lang="en-US" sz="3200" dirty="0">
                <a:latin typeface="Kalpurosh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Kalpurosh"/>
                <a:cs typeface="Times New Roman" panose="02020603050405020304" pitchFamily="18" charset="0"/>
              </a:rPr>
              <a:t>(ACGF +BCHK)</a:t>
            </a:r>
            <a:endParaRPr lang="en-US" sz="2800" dirty="0">
              <a:latin typeface="Kalpurosh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88DB1E-DBC8-486D-B40D-0A81FAA67DFA}"/>
              </a:ext>
            </a:extLst>
          </p:cNvPr>
          <p:cNvSpPr txBox="1"/>
          <p:nvPr/>
        </p:nvSpPr>
        <p:spPr>
          <a:xfrm>
            <a:off x="485514" y="4108640"/>
            <a:ext cx="7349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বা</a:t>
            </a:r>
            <a:r>
              <a:rPr lang="en-US" sz="2800" dirty="0"/>
              <a:t>, </a:t>
            </a:r>
            <a:r>
              <a:rPr lang="en-US" sz="2800" dirty="0" err="1"/>
              <a:t>বর্গক্ষেত্র</a:t>
            </a:r>
            <a:r>
              <a:rPr lang="en-US" sz="2800" dirty="0"/>
              <a:t> </a:t>
            </a:r>
            <a:r>
              <a:rPr lang="en-US" sz="3200" dirty="0"/>
              <a:t>ABED= </a:t>
            </a:r>
            <a:r>
              <a:rPr lang="en-US" sz="2800" dirty="0" err="1"/>
              <a:t>বর্গক্ষেত্র</a:t>
            </a:r>
            <a:r>
              <a:rPr lang="en-US" sz="3200" dirty="0"/>
              <a:t> (ACGF+BCHK)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FF2667-395B-457F-9325-09DC48F9DFE2}"/>
                  </a:ext>
                </a:extLst>
              </p:cNvPr>
              <p:cNvSpPr txBox="1"/>
              <p:nvPr/>
            </p:nvSpPr>
            <p:spPr>
              <a:xfrm>
                <a:off x="901148" y="5128591"/>
                <a:ext cx="54615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অর্থাৎ</a:t>
                </a:r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𝐴𝐵</m:t>
                        </m:r>
                      </m:e>
                      <m:sup>
                        <m:r>
                          <a:rPr lang="pt-BR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𝐵𝐶</m:t>
                        </m:r>
                      </m:e>
                      <m:sup>
                        <m:r>
                          <a:rPr lang="pt-BR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pt-BR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𝐴𝐶</m:t>
                        </m:r>
                      </m:e>
                      <m:sup>
                        <m:r>
                          <a:rPr lang="pt-BR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AFF2667-395B-457F-9325-09DC48F9DF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1148" y="5128591"/>
                <a:ext cx="5461552" cy="646331"/>
              </a:xfrm>
              <a:prstGeom prst="rect">
                <a:avLst/>
              </a:prstGeom>
              <a:blipFill>
                <a:blip r:embed="rId3"/>
                <a:stretch>
                  <a:fillRect l="-2344" t="-13208" b="-35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5208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/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7BF551CC-F668-4C2E-9C81-61D9BF95E9CB}"/>
              </a:ext>
            </a:extLst>
          </p:cNvPr>
          <p:cNvGrpSpPr/>
          <p:nvPr/>
        </p:nvGrpSpPr>
        <p:grpSpPr>
          <a:xfrm>
            <a:off x="8772526" y="841082"/>
            <a:ext cx="3071812" cy="2842205"/>
            <a:chOff x="8772526" y="841082"/>
            <a:chExt cx="3071812" cy="2842205"/>
          </a:xfrm>
        </p:grpSpPr>
        <p:sp>
          <p:nvSpPr>
            <p:cNvPr id="2" name="Right Triangle 1">
              <a:extLst>
                <a:ext uri="{FF2B5EF4-FFF2-40B4-BE49-F238E27FC236}">
                  <a16:creationId xmlns:a16="http://schemas.microsoft.com/office/drawing/2014/main" id="{A2A80610-5C68-416A-8F00-93ED333A36AE}"/>
                </a:ext>
              </a:extLst>
            </p:cNvPr>
            <p:cNvSpPr/>
            <p:nvPr/>
          </p:nvSpPr>
          <p:spPr>
            <a:xfrm>
              <a:off x="9348787" y="1241137"/>
              <a:ext cx="1985962" cy="2114550"/>
            </a:xfrm>
            <a:prstGeom prst="rtTriangle">
              <a:avLst/>
            </a:prstGeom>
            <a:noFill/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268B1F8-601E-4011-8C4B-A4C7C92C5A41}"/>
                </a:ext>
              </a:extLst>
            </p:cNvPr>
            <p:cNvSpPr txBox="1"/>
            <p:nvPr/>
          </p:nvSpPr>
          <p:spPr>
            <a:xfrm>
              <a:off x="8872538" y="841082"/>
              <a:ext cx="642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P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E9353DA-E966-48AE-BE61-5C353DBC78BB}"/>
                </a:ext>
              </a:extLst>
            </p:cNvPr>
            <p:cNvSpPr txBox="1"/>
            <p:nvPr/>
          </p:nvSpPr>
          <p:spPr>
            <a:xfrm>
              <a:off x="8772526" y="3098512"/>
              <a:ext cx="642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Q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904AA83-3DE4-495C-A739-33B862A802A0}"/>
                </a:ext>
              </a:extLst>
            </p:cNvPr>
            <p:cNvSpPr txBox="1"/>
            <p:nvPr/>
          </p:nvSpPr>
          <p:spPr>
            <a:xfrm>
              <a:off x="11201401" y="3098511"/>
              <a:ext cx="64293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R</a:t>
              </a: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B0C9EEB-6A90-4ED9-AF72-9CFD03679DD6}"/>
              </a:ext>
            </a:extLst>
          </p:cNvPr>
          <p:cNvSpPr/>
          <p:nvPr/>
        </p:nvSpPr>
        <p:spPr>
          <a:xfrm>
            <a:off x="9315451" y="3084224"/>
            <a:ext cx="274320" cy="271463"/>
          </a:xfrm>
          <a:prstGeom prst="rect">
            <a:avLst/>
          </a:prstGeom>
          <a:noFill/>
          <a:ln w="190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95BEBF-E596-4751-A263-EFFB23A65DDA}"/>
              </a:ext>
            </a:extLst>
          </p:cNvPr>
          <p:cNvSpPr txBox="1"/>
          <p:nvPr/>
        </p:nvSpPr>
        <p:spPr>
          <a:xfrm>
            <a:off x="857251" y="2351782"/>
            <a:ext cx="73723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ক) </a:t>
            </a:r>
            <a:r>
              <a:rPr lang="el-G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200" dirty="0"/>
              <a:t>PQR –</a:t>
            </a:r>
            <a:r>
              <a:rPr lang="en-US" sz="3200" dirty="0" err="1"/>
              <a:t>এর</a:t>
            </a:r>
            <a:r>
              <a:rPr lang="en-US" sz="3200" dirty="0"/>
              <a:t> </a:t>
            </a:r>
            <a:r>
              <a:rPr lang="en-US" sz="3200" dirty="0" err="1"/>
              <a:t>আলোকে</a:t>
            </a:r>
            <a:r>
              <a:rPr lang="en-US" sz="3200" dirty="0"/>
              <a:t> </a:t>
            </a:r>
            <a:r>
              <a:rPr lang="en-US" sz="3200" dirty="0" err="1"/>
              <a:t>পিথাগোরাসের</a:t>
            </a:r>
            <a:r>
              <a:rPr lang="en-US" sz="3200" dirty="0"/>
              <a:t> </a:t>
            </a:r>
            <a:r>
              <a:rPr lang="en-US" sz="3200" dirty="0" err="1"/>
              <a:t>উপপাদ্যটি</a:t>
            </a:r>
            <a:r>
              <a:rPr lang="en-US" sz="3200" dirty="0"/>
              <a:t> </a:t>
            </a:r>
            <a:r>
              <a:rPr lang="en-US" sz="3200" dirty="0" err="1"/>
              <a:t>লিখ</a:t>
            </a:r>
            <a:r>
              <a:rPr lang="en-US" sz="3200" dirty="0"/>
              <a:t>।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7BA1D41-2949-41A1-AE08-1843782FA303}"/>
              </a:ext>
            </a:extLst>
          </p:cNvPr>
          <p:cNvSpPr txBox="1"/>
          <p:nvPr/>
        </p:nvSpPr>
        <p:spPr>
          <a:xfrm>
            <a:off x="761999" y="3683286"/>
            <a:ext cx="106680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খ)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ΔPQR-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ব্যবহার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করে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ট্রাপিজিয়াম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পদ্ধতিতে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পিথাগোরাসের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উপপাদ্যের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বর্ণনা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দাও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। </a:t>
            </a:r>
            <a:endParaRPr lang="en-US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9018F8-9E44-4FA6-B637-A128909B0766}"/>
                  </a:ext>
                </a:extLst>
              </p:cNvPr>
              <p:cNvSpPr txBox="1"/>
              <p:nvPr/>
            </p:nvSpPr>
            <p:spPr>
              <a:xfrm>
                <a:off x="854868" y="4884430"/>
                <a:ext cx="10668001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/>
                  <a:t>খ)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ΔPQR-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এর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বাহুগুলোর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উপর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অঙ্কিত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বর্গক্ষেত্রের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মাধ্যমে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প্রমান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কর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যে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𝑃𝑅</m:t>
                        </m:r>
                      </m:e>
                      <m:sup>
                        <m:r>
                          <a:rPr lang="pt-B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𝑃𝑄</m:t>
                        </m:r>
                      </m:e>
                      <m:sup>
                        <m:r>
                          <a:rPr lang="pt-B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pt-B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𝑄𝑅</m:t>
                        </m:r>
                      </m:e>
                      <m:sup>
                        <m:r>
                          <a:rPr lang="pt-BR" sz="3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A9018F8-9E44-4FA6-B637-A128909B07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868" y="4884430"/>
                <a:ext cx="10668001" cy="1077218"/>
              </a:xfrm>
              <a:prstGeom prst="rect">
                <a:avLst/>
              </a:prstGeom>
              <a:blipFill>
                <a:blip r:embed="rId2"/>
                <a:stretch>
                  <a:fillRect l="-1429" t="-8475" b="-16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499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51150F2-6DCC-41B5-AF36-02D53F2C60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58" y="786155"/>
            <a:ext cx="10565284" cy="5285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2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A0EA7A-2A07-4278-88F0-76B5468090E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99" b="9767"/>
          <a:stretch/>
        </p:blipFill>
        <p:spPr>
          <a:xfrm>
            <a:off x="236491" y="1260142"/>
            <a:ext cx="9004491" cy="1199844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8EAB6A-E964-4869-9014-6FB7577801F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65"/>
          <a:stretch/>
        </p:blipFill>
        <p:spPr>
          <a:xfrm>
            <a:off x="236491" y="2605809"/>
            <a:ext cx="9004492" cy="83099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49547AD-6D84-4F81-AEE3-E95CCE4247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97"/>
          <a:stretch/>
        </p:blipFill>
        <p:spPr>
          <a:xfrm>
            <a:off x="263232" y="3576513"/>
            <a:ext cx="8980186" cy="96777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7A6408A-22BD-4EBB-B390-BD613170605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236490" y="4655129"/>
            <a:ext cx="9004492" cy="84512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0F5D87F2-775B-4D8D-AA9B-2418DB4F8C1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197058" y="5584004"/>
            <a:ext cx="9071634" cy="84512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206B332C-FA0E-4947-A679-DB3A5CB039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711" y="656092"/>
            <a:ext cx="1109568" cy="64623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74A75E6-151C-4FF9-BE4B-1946B3997C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31" y="158340"/>
            <a:ext cx="1889924" cy="85961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A0210EF-4EFC-4E44-9840-FF8EF1F14A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1501" y="724391"/>
            <a:ext cx="1115665" cy="646232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FDD16B09-A388-4105-B240-70AC72F62EB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7853" y="1756341"/>
            <a:ext cx="2024047" cy="658425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05E5B17-7D77-40D3-A8A6-8A3BFA3FF20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80" y="2807686"/>
            <a:ext cx="1896020" cy="65842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B37A88F-E208-43B6-9426-83035EE8060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5880" y="3955139"/>
            <a:ext cx="1896020" cy="65842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35C429D1-10F6-4F2D-9A69-5F58D7C28F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9344" y="4805294"/>
            <a:ext cx="1896020" cy="646232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A1D83555-D8D3-4514-9151-F3E6C0F6439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9038" y="5804396"/>
            <a:ext cx="1822862" cy="65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120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81240-F1A8-4773-B25A-1A60F4B919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052" y="238539"/>
            <a:ext cx="11714922" cy="628153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DFA3652-8008-4F1C-928C-F3E242E8B0AD}"/>
              </a:ext>
            </a:extLst>
          </p:cNvPr>
          <p:cNvSpPr txBox="1"/>
          <p:nvPr/>
        </p:nvSpPr>
        <p:spPr>
          <a:xfrm>
            <a:off x="2514874" y="2139940"/>
            <a:ext cx="1870168" cy="240065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/>
              <a:t>ধ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A8DF4-5945-4A13-91A3-1EC69C82E205}"/>
              </a:ext>
            </a:extLst>
          </p:cNvPr>
          <p:cNvSpPr txBox="1"/>
          <p:nvPr/>
        </p:nvSpPr>
        <p:spPr>
          <a:xfrm>
            <a:off x="4385042" y="2178975"/>
            <a:ext cx="1870168" cy="240065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 err="1">
                <a:solidFill>
                  <a:srgbClr val="C00000"/>
                </a:solidFill>
              </a:rPr>
              <a:t>ন্য</a:t>
            </a:r>
            <a:endParaRPr lang="en-US" sz="15000" b="1" dirty="0">
              <a:solidFill>
                <a:srgbClr val="C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69331E-98CA-4CDA-8275-D1C139D08877}"/>
              </a:ext>
            </a:extLst>
          </p:cNvPr>
          <p:cNvSpPr txBox="1"/>
          <p:nvPr/>
        </p:nvSpPr>
        <p:spPr>
          <a:xfrm>
            <a:off x="6228614" y="2179478"/>
            <a:ext cx="1870168" cy="2499043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 err="1">
                <a:solidFill>
                  <a:schemeClr val="accent6">
                    <a:lumMod val="50000"/>
                  </a:schemeClr>
                </a:solidFill>
              </a:rPr>
              <a:t>বা</a:t>
            </a:r>
            <a:endParaRPr lang="en-US" sz="15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8E9ACE-30EC-4658-8D8F-5C51AADA4C91}"/>
              </a:ext>
            </a:extLst>
          </p:cNvPr>
          <p:cNvSpPr txBox="1"/>
          <p:nvPr/>
        </p:nvSpPr>
        <p:spPr>
          <a:xfrm>
            <a:off x="8072186" y="2228670"/>
            <a:ext cx="1870168" cy="2400657"/>
          </a:xfrm>
          <a:prstGeom prst="rect">
            <a:avLst/>
          </a:prstGeom>
          <a:noFill/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r>
              <a:rPr lang="en-US" sz="15000" b="1" dirty="0">
                <a:solidFill>
                  <a:srgbClr val="7030A0"/>
                </a:solidFill>
              </a:rPr>
              <a:t>দ</a:t>
            </a:r>
          </a:p>
        </p:txBody>
      </p:sp>
    </p:spTree>
    <p:extLst>
      <p:ext uri="{BB962C8B-B14F-4D97-AF65-F5344CB8AC3E}">
        <p14:creationId xmlns:p14="http://schemas.microsoft.com/office/powerpoint/2010/main" val="4076775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236F9C4-4268-4233-A457-274F6C33B2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383" y="896870"/>
            <a:ext cx="4714636" cy="4678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5E808A-538E-4AA5-8BD5-F6DD0D3A6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653" y="1894102"/>
            <a:ext cx="6363052" cy="371677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9C7837FF-F37F-4A90-8E16-F0F3D55BC376}"/>
              </a:ext>
            </a:extLst>
          </p:cNvPr>
          <p:cNvGrpSpPr/>
          <p:nvPr/>
        </p:nvGrpSpPr>
        <p:grpSpPr>
          <a:xfrm>
            <a:off x="2677339" y="753038"/>
            <a:ext cx="5459496" cy="4658622"/>
            <a:chOff x="2692275" y="1655849"/>
            <a:chExt cx="5625248" cy="493335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0E21054C-6AC7-4C12-94A2-5E91E3EA8F5C}"/>
                </a:ext>
              </a:extLst>
            </p:cNvPr>
            <p:cNvGrpSpPr/>
            <p:nvPr/>
          </p:nvGrpSpPr>
          <p:grpSpPr>
            <a:xfrm>
              <a:off x="2692275" y="1655849"/>
              <a:ext cx="5625248" cy="4933356"/>
              <a:chOff x="3283377" y="1203126"/>
              <a:chExt cx="5625248" cy="4933356"/>
            </a:xfrm>
          </p:grpSpPr>
          <p:sp>
            <p:nvSpPr>
              <p:cNvPr id="13" name="Right Triangle 12">
                <a:extLst>
                  <a:ext uri="{FF2B5EF4-FFF2-40B4-BE49-F238E27FC236}">
                    <a16:creationId xmlns:a16="http://schemas.microsoft.com/office/drawing/2014/main" id="{D31C9ECD-8F6C-4A90-9249-3947CAA680F8}"/>
                  </a:ext>
                </a:extLst>
              </p:cNvPr>
              <p:cNvSpPr/>
              <p:nvPr/>
            </p:nvSpPr>
            <p:spPr>
              <a:xfrm>
                <a:off x="3977678" y="1972567"/>
                <a:ext cx="4250198" cy="3642883"/>
              </a:xfrm>
              <a:prstGeom prst="rtTriangle">
                <a:avLst/>
              </a:prstGeom>
              <a:noFill/>
              <a:ln w="38100"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9441746-DC49-4D9A-ABEB-5EBBA70B1260}"/>
                  </a:ext>
                </a:extLst>
              </p:cNvPr>
              <p:cNvSpPr txBox="1"/>
              <p:nvPr/>
            </p:nvSpPr>
            <p:spPr>
              <a:xfrm>
                <a:off x="3503476" y="1203126"/>
                <a:ext cx="91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A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E775734-303D-4F79-B8DA-BA51E47A035A}"/>
                  </a:ext>
                </a:extLst>
              </p:cNvPr>
              <p:cNvSpPr txBox="1"/>
              <p:nvPr/>
            </p:nvSpPr>
            <p:spPr>
              <a:xfrm>
                <a:off x="3283377" y="5270153"/>
                <a:ext cx="91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B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775E071-62BB-405A-B7CA-73E372310DBA}"/>
                  </a:ext>
                </a:extLst>
              </p:cNvPr>
              <p:cNvSpPr txBox="1"/>
              <p:nvPr/>
            </p:nvSpPr>
            <p:spPr>
              <a:xfrm>
                <a:off x="7994225" y="5367041"/>
                <a:ext cx="9144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C</a:t>
                </a:r>
              </a:p>
            </p:txBody>
          </p:sp>
        </p:grp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3393545-88E1-4847-9E91-8B06D2776627}"/>
                </a:ext>
              </a:extLst>
            </p:cNvPr>
            <p:cNvSpPr/>
            <p:nvPr/>
          </p:nvSpPr>
          <p:spPr>
            <a:xfrm>
              <a:off x="3385922" y="5523663"/>
              <a:ext cx="612463" cy="516341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bg2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A6FF6509-C11A-4E76-8486-74282484CE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339" y="960236"/>
            <a:ext cx="7638897" cy="461471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B062E06-DBEB-4E57-AE30-9022363EECE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8" t="11823" r="36681" b="19850"/>
          <a:stretch/>
        </p:blipFill>
        <p:spPr>
          <a:xfrm>
            <a:off x="702080" y="362186"/>
            <a:ext cx="1965884" cy="6623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54BEF8-ED85-4383-B891-CB114AD55D1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5" t="11423" r="5349" b="21516"/>
          <a:stretch/>
        </p:blipFill>
        <p:spPr>
          <a:xfrm>
            <a:off x="1925873" y="5571447"/>
            <a:ext cx="8556710" cy="6623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EFC1718-068A-45B8-A7FD-610E646AE47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t="3660" r="24892" b="21383"/>
          <a:stretch/>
        </p:blipFill>
        <p:spPr>
          <a:xfrm>
            <a:off x="3670155" y="5408878"/>
            <a:ext cx="4831059" cy="726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9598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500"/>
                            </p:stCondLst>
                            <p:childTnLst>
                              <p:par>
                                <p:cTn id="13" presetID="22" presetClass="exit" presetSubtype="2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" dur="7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2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3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8000"/>
                            </p:stCondLst>
                            <p:childTnLst>
                              <p:par>
                                <p:cTn id="29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30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3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8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38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9300"/>
                            </p:stCondLst>
                            <p:childTnLst>
                              <p:par>
                                <p:cTn id="41" presetID="2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98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574AEC5-6CC8-434B-9B4D-0BB602394E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154" y="834630"/>
            <a:ext cx="5560034" cy="60233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223E586-3E56-47A0-8135-70975C9E03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3" t="3660" r="24892" b="21383"/>
          <a:stretch/>
        </p:blipFill>
        <p:spPr>
          <a:xfrm>
            <a:off x="1898074" y="3248890"/>
            <a:ext cx="8645236" cy="726592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82D4B86F-6D11-479D-9437-731AC0C34F05}"/>
              </a:ext>
            </a:extLst>
          </p:cNvPr>
          <p:cNvCxnSpPr/>
          <p:nvPr/>
        </p:nvCxnSpPr>
        <p:spPr>
          <a:xfrm>
            <a:off x="2481451" y="3846315"/>
            <a:ext cx="6949440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1487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3F316A57-289E-4365-A444-3348FD401CBB}"/>
              </a:ext>
            </a:extLst>
          </p:cNvPr>
          <p:cNvGrpSpPr/>
          <p:nvPr/>
        </p:nvGrpSpPr>
        <p:grpSpPr>
          <a:xfrm>
            <a:off x="913730" y="1017189"/>
            <a:ext cx="7662966" cy="1258469"/>
            <a:chOff x="800834" y="1009275"/>
            <a:chExt cx="6240298" cy="1258469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88A8200-39C9-42CF-B7EA-B8CA106023D1}"/>
                </a:ext>
              </a:extLst>
            </p:cNvPr>
            <p:cNvSpPr/>
            <p:nvPr/>
          </p:nvSpPr>
          <p:spPr>
            <a:xfrm>
              <a:off x="800834" y="1198624"/>
              <a:ext cx="5909932" cy="106912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DEAE5CC8-2BCC-4917-94E5-D14173D87A74}"/>
                </a:ext>
              </a:extLst>
            </p:cNvPr>
            <p:cNvGrpSpPr/>
            <p:nvPr/>
          </p:nvGrpSpPr>
          <p:grpSpPr>
            <a:xfrm>
              <a:off x="6215443" y="1009275"/>
              <a:ext cx="825689" cy="1246406"/>
              <a:chOff x="5237060" y="2678349"/>
              <a:chExt cx="1235373" cy="1918227"/>
            </a:xfrm>
          </p:grpSpPr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97D9D3B-A54E-4665-85AF-E7D16071A78C}"/>
                  </a:ext>
                </a:extLst>
              </p:cNvPr>
              <p:cNvSpPr/>
              <p:nvPr/>
            </p:nvSpPr>
            <p:spPr>
              <a:xfrm rot="5400000">
                <a:off x="5934458" y="4047675"/>
                <a:ext cx="629004" cy="446947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7940E568-2143-43E6-9DA8-F4BB5642AB12}"/>
                  </a:ext>
                </a:extLst>
              </p:cNvPr>
              <p:cNvSpPr/>
              <p:nvPr/>
            </p:nvSpPr>
            <p:spPr>
              <a:xfrm>
                <a:off x="5237060" y="4078514"/>
                <a:ext cx="1002244" cy="518062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67719FBF-C535-4200-B2CE-22C5C3B63154}"/>
                  </a:ext>
                </a:extLst>
              </p:cNvPr>
              <p:cNvSpPr/>
              <p:nvPr/>
            </p:nvSpPr>
            <p:spPr>
              <a:xfrm>
                <a:off x="5621147" y="3256572"/>
                <a:ext cx="599298" cy="1039584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A3C9640-FB4C-4369-8E94-C4F742CCBC4F}"/>
                  </a:ext>
                </a:extLst>
              </p:cNvPr>
              <p:cNvSpPr/>
              <p:nvPr/>
            </p:nvSpPr>
            <p:spPr>
              <a:xfrm>
                <a:off x="5237060" y="2678349"/>
                <a:ext cx="1218747" cy="1645383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B246AAA5-0F7F-4839-9679-96165C9CAAFC}"/>
                  </a:ext>
                </a:extLst>
              </p:cNvPr>
              <p:cNvSpPr/>
              <p:nvPr/>
            </p:nvSpPr>
            <p:spPr>
              <a:xfrm rot="5400000" flipH="1" flipV="1">
                <a:off x="5648077" y="4136689"/>
                <a:ext cx="225984" cy="279843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30" name="Picture 29" descr="Picture15.png">
              <a:extLst>
                <a:ext uri="{FF2B5EF4-FFF2-40B4-BE49-F238E27FC236}">
                  <a16:creationId xmlns:a16="http://schemas.microsoft.com/office/drawing/2014/main" id="{D8BF4BE6-ADD2-48F5-ADD7-FF44F56AFA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/>
            <a:srcRect t="26671" b="15625"/>
            <a:stretch/>
          </p:blipFill>
          <p:spPr>
            <a:xfrm>
              <a:off x="848826" y="1366309"/>
              <a:ext cx="5350798" cy="562769"/>
            </a:xfrm>
            <a:prstGeom prst="rect">
              <a:avLst/>
            </a:prstGeom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B8B8BA9A-57D4-466B-AE3F-6E5C2CEBF0EE}"/>
              </a:ext>
            </a:extLst>
          </p:cNvPr>
          <p:cNvGrpSpPr/>
          <p:nvPr/>
        </p:nvGrpSpPr>
        <p:grpSpPr>
          <a:xfrm>
            <a:off x="935220" y="2329338"/>
            <a:ext cx="8515929" cy="1246406"/>
            <a:chOff x="935220" y="2329338"/>
            <a:chExt cx="8515929" cy="1246406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EA992A8-204C-4D54-90E9-A116CCA7B1EC}"/>
                </a:ext>
              </a:extLst>
            </p:cNvPr>
            <p:cNvGrpSpPr/>
            <p:nvPr/>
          </p:nvGrpSpPr>
          <p:grpSpPr>
            <a:xfrm>
              <a:off x="940776" y="2329338"/>
              <a:ext cx="8510373" cy="1246406"/>
              <a:chOff x="836731" y="2346138"/>
              <a:chExt cx="9069339" cy="1246406"/>
            </a:xfrm>
          </p:grpSpPr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id="{659F0DF7-3823-4BEA-89A2-2F91D81131F6}"/>
                  </a:ext>
                </a:extLst>
              </p:cNvPr>
              <p:cNvSpPr/>
              <p:nvPr/>
            </p:nvSpPr>
            <p:spPr>
              <a:xfrm>
                <a:off x="836731" y="2523424"/>
                <a:ext cx="8701490" cy="1069120"/>
              </a:xfrm>
              <a:prstGeom prst="rect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Freeform: Shape 46">
                <a:extLst>
                  <a:ext uri="{FF2B5EF4-FFF2-40B4-BE49-F238E27FC236}">
                    <a16:creationId xmlns:a16="http://schemas.microsoft.com/office/drawing/2014/main" id="{F7560829-355D-44F3-89B7-A96314523D03}"/>
                  </a:ext>
                </a:extLst>
              </p:cNvPr>
              <p:cNvSpPr/>
              <p:nvPr/>
            </p:nvSpPr>
            <p:spPr>
              <a:xfrm rot="5400000">
                <a:off x="9457084" y="3136459"/>
                <a:ext cx="408708" cy="489265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rgbClr val="00B0F0">
                  <a:alpha val="38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EAE5D637-D106-4E85-B42B-699580B152F7}"/>
                  </a:ext>
                </a:extLst>
              </p:cNvPr>
              <p:cNvSpPr/>
              <p:nvPr/>
            </p:nvSpPr>
            <p:spPr>
              <a:xfrm>
                <a:off x="8553730" y="3255923"/>
                <a:ext cx="1097138" cy="336621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9" name="Freeform: Shape 48">
                <a:extLst>
                  <a:ext uri="{FF2B5EF4-FFF2-40B4-BE49-F238E27FC236}">
                    <a16:creationId xmlns:a16="http://schemas.microsoft.com/office/drawing/2014/main" id="{C916630B-C499-4A57-BD64-071369994F28}"/>
                  </a:ext>
                </a:extLst>
              </p:cNvPr>
              <p:cNvSpPr/>
              <p:nvPr/>
            </p:nvSpPr>
            <p:spPr>
              <a:xfrm>
                <a:off x="8974183" y="2721850"/>
                <a:ext cx="656040" cy="67549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9071659A-B344-458C-9D81-E9FE3EC96588}"/>
                  </a:ext>
                </a:extLst>
              </p:cNvPr>
              <p:cNvSpPr/>
              <p:nvPr/>
            </p:nvSpPr>
            <p:spPr>
              <a:xfrm>
                <a:off x="8790732" y="2346138"/>
                <a:ext cx="1097138" cy="1069120"/>
              </a:xfrm>
              <a:custGeom>
                <a:avLst/>
                <a:gdLst>
                  <a:gd name="connsiteX0" fmla="*/ 0 w 1342103"/>
                  <a:gd name="connsiteY0" fmla="*/ 0 h 1907181"/>
                  <a:gd name="connsiteX1" fmla="*/ 1342103 w 1342103"/>
                  <a:gd name="connsiteY1" fmla="*/ 0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0" fmla="*/ 0 w 1342103"/>
                  <a:gd name="connsiteY0" fmla="*/ 0 h 1907181"/>
                  <a:gd name="connsiteX1" fmla="*/ 1342103 w 1342103"/>
                  <a:gd name="connsiteY1" fmla="*/ 31732 h 1907181"/>
                  <a:gd name="connsiteX2" fmla="*/ 1342103 w 1342103"/>
                  <a:gd name="connsiteY2" fmla="*/ 1907181 h 1907181"/>
                  <a:gd name="connsiteX3" fmla="*/ 1207039 w 1342103"/>
                  <a:gd name="connsiteY3" fmla="*/ 1776883 h 1907181"/>
                  <a:gd name="connsiteX4" fmla="*/ 671051 w 1342103"/>
                  <a:gd name="connsiteY4" fmla="*/ 1585455 h 1907181"/>
                  <a:gd name="connsiteX5" fmla="*/ 135064 w 1342103"/>
                  <a:gd name="connsiteY5" fmla="*/ 1776883 h 1907181"/>
                  <a:gd name="connsiteX6" fmla="*/ 0 w 1342103"/>
                  <a:gd name="connsiteY6" fmla="*/ 1907180 h 1907181"/>
                  <a:gd name="connsiteX7" fmla="*/ 0 w 1342103"/>
                  <a:gd name="connsiteY7" fmla="*/ 0 h 1907181"/>
                  <a:gd name="connsiteX0" fmla="*/ 0 w 1342103"/>
                  <a:gd name="connsiteY0" fmla="*/ 106076 h 2013257"/>
                  <a:gd name="connsiteX1" fmla="*/ 1342103 w 1342103"/>
                  <a:gd name="connsiteY1" fmla="*/ 137808 h 2013257"/>
                  <a:gd name="connsiteX2" fmla="*/ 1342103 w 1342103"/>
                  <a:gd name="connsiteY2" fmla="*/ 2013257 h 2013257"/>
                  <a:gd name="connsiteX3" fmla="*/ 1207039 w 1342103"/>
                  <a:gd name="connsiteY3" fmla="*/ 1882959 h 2013257"/>
                  <a:gd name="connsiteX4" fmla="*/ 671051 w 1342103"/>
                  <a:gd name="connsiteY4" fmla="*/ 1691531 h 2013257"/>
                  <a:gd name="connsiteX5" fmla="*/ 135064 w 1342103"/>
                  <a:gd name="connsiteY5" fmla="*/ 1882959 h 2013257"/>
                  <a:gd name="connsiteX6" fmla="*/ 0 w 1342103"/>
                  <a:gd name="connsiteY6" fmla="*/ 2013256 h 2013257"/>
                  <a:gd name="connsiteX7" fmla="*/ 0 w 1342103"/>
                  <a:gd name="connsiteY7" fmla="*/ 106076 h 2013257"/>
                  <a:gd name="connsiteX0" fmla="*/ 0 w 1342103"/>
                  <a:gd name="connsiteY0" fmla="*/ 349733 h 2256914"/>
                  <a:gd name="connsiteX1" fmla="*/ 729297 w 1342103"/>
                  <a:gd name="connsiteY1" fmla="*/ 673 h 2256914"/>
                  <a:gd name="connsiteX2" fmla="*/ 1342103 w 1342103"/>
                  <a:gd name="connsiteY2" fmla="*/ 381465 h 2256914"/>
                  <a:gd name="connsiteX3" fmla="*/ 1342103 w 1342103"/>
                  <a:gd name="connsiteY3" fmla="*/ 2256914 h 2256914"/>
                  <a:gd name="connsiteX4" fmla="*/ 1207039 w 1342103"/>
                  <a:gd name="connsiteY4" fmla="*/ 2126616 h 2256914"/>
                  <a:gd name="connsiteX5" fmla="*/ 671051 w 1342103"/>
                  <a:gd name="connsiteY5" fmla="*/ 1935188 h 2256914"/>
                  <a:gd name="connsiteX6" fmla="*/ 135064 w 1342103"/>
                  <a:gd name="connsiteY6" fmla="*/ 2126616 h 2256914"/>
                  <a:gd name="connsiteX7" fmla="*/ 0 w 1342103"/>
                  <a:gd name="connsiteY7" fmla="*/ 2256913 h 2256914"/>
                  <a:gd name="connsiteX8" fmla="*/ 0 w 1342103"/>
                  <a:gd name="connsiteY8" fmla="*/ 349733 h 225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42103" h="2256914">
                    <a:moveTo>
                      <a:pt x="0" y="349733"/>
                    </a:moveTo>
                    <a:cubicBezTo>
                      <a:pt x="102095" y="13359"/>
                      <a:pt x="505613" y="-4616"/>
                      <a:pt x="729297" y="673"/>
                    </a:cubicBezTo>
                    <a:cubicBezTo>
                      <a:pt x="952981" y="5962"/>
                      <a:pt x="1220515" y="45091"/>
                      <a:pt x="1342103" y="381465"/>
                    </a:cubicBezTo>
                    <a:lnTo>
                      <a:pt x="1342103" y="2256914"/>
                    </a:lnTo>
                    <a:lnTo>
                      <a:pt x="1207039" y="2126616"/>
                    </a:lnTo>
                    <a:cubicBezTo>
                      <a:pt x="1054038" y="2005759"/>
                      <a:pt x="869593" y="1935188"/>
                      <a:pt x="671051" y="1935188"/>
                    </a:cubicBezTo>
                    <a:cubicBezTo>
                      <a:pt x="472509" y="1935188"/>
                      <a:pt x="288064" y="2005759"/>
                      <a:pt x="135064" y="2126616"/>
                    </a:cubicBezTo>
                    <a:lnTo>
                      <a:pt x="0" y="2256913"/>
                    </a:lnTo>
                    <a:lnTo>
                      <a:pt x="0" y="349733"/>
                    </a:lnTo>
                    <a:close/>
                  </a:path>
                </a:pathLst>
              </a:custGeom>
              <a:solidFill>
                <a:schemeClr val="bg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782AACB4-4579-4522-A00A-D81FDC060C70}"/>
                  </a:ext>
                </a:extLst>
              </p:cNvPr>
              <p:cNvSpPr/>
              <p:nvPr/>
            </p:nvSpPr>
            <p:spPr>
              <a:xfrm rot="5400000" flipH="1" flipV="1">
                <a:off x="9053934" y="3231471"/>
                <a:ext cx="146838" cy="306339"/>
              </a:xfrm>
              <a:custGeom>
                <a:avLst/>
                <a:gdLst>
                  <a:gd name="connsiteX0" fmla="*/ 711432 w 1422864"/>
                  <a:gd name="connsiteY0" fmla="*/ 0 h 408385"/>
                  <a:gd name="connsiteX1" fmla="*/ 1415293 w 1422864"/>
                  <a:gd name="connsiteY1" fmla="*/ 361111 h 408385"/>
                  <a:gd name="connsiteX2" fmla="*/ 1422864 w 1422864"/>
                  <a:gd name="connsiteY2" fmla="*/ 408385 h 408385"/>
                  <a:gd name="connsiteX3" fmla="*/ 0 w 1422864"/>
                  <a:gd name="connsiteY3" fmla="*/ 408385 h 408385"/>
                  <a:gd name="connsiteX4" fmla="*/ 7571 w 1422864"/>
                  <a:gd name="connsiteY4" fmla="*/ 361111 h 408385"/>
                  <a:gd name="connsiteX5" fmla="*/ 711432 w 1422864"/>
                  <a:gd name="connsiteY5" fmla="*/ 0 h 4083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422864" h="408385">
                    <a:moveTo>
                      <a:pt x="711432" y="0"/>
                    </a:moveTo>
                    <a:cubicBezTo>
                      <a:pt x="1058626" y="0"/>
                      <a:pt x="1348300" y="155025"/>
                      <a:pt x="1415293" y="361111"/>
                    </a:cubicBezTo>
                    <a:lnTo>
                      <a:pt x="1422864" y="408385"/>
                    </a:lnTo>
                    <a:lnTo>
                      <a:pt x="0" y="408385"/>
                    </a:lnTo>
                    <a:lnTo>
                      <a:pt x="7571" y="361111"/>
                    </a:lnTo>
                    <a:cubicBezTo>
                      <a:pt x="74564" y="155025"/>
                      <a:pt x="364238" y="0"/>
                      <a:pt x="711432" y="0"/>
                    </a:cubicBezTo>
                    <a:close/>
                  </a:path>
                </a:pathLst>
              </a:custGeom>
              <a:solidFill>
                <a:schemeClr val="tx1">
                  <a:alpha val="3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3B7EA9D7-DA19-4951-B4CF-5326167A64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0" t="1" r="2172" b="26081"/>
            <a:stretch/>
          </p:blipFill>
          <p:spPr>
            <a:xfrm>
              <a:off x="935220" y="2672927"/>
              <a:ext cx="7513593" cy="725531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4968383-9904-4BF4-950A-0DE2695B52C6}"/>
              </a:ext>
            </a:extLst>
          </p:cNvPr>
          <p:cNvGrpSpPr/>
          <p:nvPr/>
        </p:nvGrpSpPr>
        <p:grpSpPr>
          <a:xfrm>
            <a:off x="864742" y="3629712"/>
            <a:ext cx="9492772" cy="1246406"/>
            <a:chOff x="864742" y="3629712"/>
            <a:chExt cx="9492772" cy="1246406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DEDBC50-3A74-4B85-9E6C-9B978C4F992C}"/>
                </a:ext>
              </a:extLst>
            </p:cNvPr>
            <p:cNvGrpSpPr/>
            <p:nvPr/>
          </p:nvGrpSpPr>
          <p:grpSpPr>
            <a:xfrm>
              <a:off x="935220" y="3629712"/>
              <a:ext cx="9422294" cy="1246406"/>
              <a:chOff x="880583" y="1941349"/>
              <a:chExt cx="9441288" cy="124640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9F6C6F8-853B-418A-9EF3-3D39649BC410}"/>
                  </a:ext>
                </a:extLst>
              </p:cNvPr>
              <p:cNvSpPr/>
              <p:nvPr/>
            </p:nvSpPr>
            <p:spPr>
              <a:xfrm>
                <a:off x="880583" y="2118635"/>
                <a:ext cx="8950894" cy="106912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8361FCA5-00AD-4244-9DB3-5721D9DB233F}"/>
                  </a:ext>
                </a:extLst>
              </p:cNvPr>
              <p:cNvGrpSpPr/>
              <p:nvPr/>
            </p:nvGrpSpPr>
            <p:grpSpPr>
              <a:xfrm>
                <a:off x="9293792" y="1941349"/>
                <a:ext cx="1028079" cy="1246406"/>
                <a:chOff x="5237060" y="2678349"/>
                <a:chExt cx="1235373" cy="1918227"/>
              </a:xfrm>
            </p:grpSpPr>
            <p:sp>
              <p:nvSpPr>
                <p:cNvPr id="19" name="Freeform: Shape 18">
                  <a:extLst>
                    <a:ext uri="{FF2B5EF4-FFF2-40B4-BE49-F238E27FC236}">
                      <a16:creationId xmlns:a16="http://schemas.microsoft.com/office/drawing/2014/main" id="{C56CC671-4488-4E6E-8AAA-DA955786E807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0" name="Oval 19">
                  <a:extLst>
                    <a:ext uri="{FF2B5EF4-FFF2-40B4-BE49-F238E27FC236}">
                      <a16:creationId xmlns:a16="http://schemas.microsoft.com/office/drawing/2014/main" id="{9141AD68-44F8-4BE8-BCA4-E7571F383A9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Freeform: Shape 21">
                  <a:extLst>
                    <a:ext uri="{FF2B5EF4-FFF2-40B4-BE49-F238E27FC236}">
                      <a16:creationId xmlns:a16="http://schemas.microsoft.com/office/drawing/2014/main" id="{27E4EA3A-DAAD-4998-BCCD-606FB0B9CADC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3" name="Freeform: Shape 22">
                  <a:extLst>
                    <a:ext uri="{FF2B5EF4-FFF2-40B4-BE49-F238E27FC236}">
                      <a16:creationId xmlns:a16="http://schemas.microsoft.com/office/drawing/2014/main" id="{DE31203F-A708-474F-8813-A0AEEB3A04E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5" name="Freeform: Shape 24">
                  <a:extLst>
                    <a:ext uri="{FF2B5EF4-FFF2-40B4-BE49-F238E27FC236}">
                      <a16:creationId xmlns:a16="http://schemas.microsoft.com/office/drawing/2014/main" id="{9C7B926E-9109-4B45-B267-7F18211C1C6E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5F960D1A-DDAE-4CB8-B96E-17613CE6E7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97" t="5234" b="16843"/>
            <a:stretch/>
          </p:blipFill>
          <p:spPr>
            <a:xfrm>
              <a:off x="864742" y="3814097"/>
              <a:ext cx="8682359" cy="1023866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0E01AEE-6832-4241-88D2-88F307C6ECFD}"/>
              </a:ext>
            </a:extLst>
          </p:cNvPr>
          <p:cNvGrpSpPr/>
          <p:nvPr/>
        </p:nvGrpSpPr>
        <p:grpSpPr>
          <a:xfrm>
            <a:off x="792456" y="4949977"/>
            <a:ext cx="10697179" cy="1334398"/>
            <a:chOff x="792456" y="4949977"/>
            <a:chExt cx="10697179" cy="1334398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F5CF5BE-4C8B-4A80-A723-37CAA1BF4B68}"/>
                </a:ext>
              </a:extLst>
            </p:cNvPr>
            <p:cNvGrpSpPr/>
            <p:nvPr/>
          </p:nvGrpSpPr>
          <p:grpSpPr>
            <a:xfrm>
              <a:off x="864743" y="4949977"/>
              <a:ext cx="10624892" cy="1334398"/>
              <a:chOff x="866566" y="4884472"/>
              <a:chExt cx="9159338" cy="1334398"/>
            </a:xfrm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560B2CDD-E946-4176-9116-0AEDC339E88C}"/>
                  </a:ext>
                </a:extLst>
              </p:cNvPr>
              <p:cNvSpPr/>
              <p:nvPr/>
            </p:nvSpPr>
            <p:spPr>
              <a:xfrm>
                <a:off x="866566" y="5076940"/>
                <a:ext cx="8784301" cy="114193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3BFC0517-5920-4B88-9B55-89E418E65AC0}"/>
                  </a:ext>
                </a:extLst>
              </p:cNvPr>
              <p:cNvGrpSpPr/>
              <p:nvPr/>
            </p:nvGrpSpPr>
            <p:grpSpPr>
              <a:xfrm>
                <a:off x="8988184" y="4884472"/>
                <a:ext cx="1037720" cy="1331289"/>
                <a:chOff x="5237060" y="2678349"/>
                <a:chExt cx="1235373" cy="1918227"/>
              </a:xfrm>
            </p:grpSpPr>
            <p:sp>
              <p:nvSpPr>
                <p:cNvPr id="39" name="Freeform: Shape 38">
                  <a:extLst>
                    <a:ext uri="{FF2B5EF4-FFF2-40B4-BE49-F238E27FC236}">
                      <a16:creationId xmlns:a16="http://schemas.microsoft.com/office/drawing/2014/main" id="{E52822DA-D8E9-4571-B71A-D22666614749}"/>
                    </a:ext>
                  </a:extLst>
                </p:cNvPr>
                <p:cNvSpPr/>
                <p:nvPr/>
              </p:nvSpPr>
              <p:spPr>
                <a:xfrm rot="5400000">
                  <a:off x="5934458" y="4047675"/>
                  <a:ext cx="629004" cy="446947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rgbClr val="00B0F0">
                    <a:alpha val="38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0" name="Oval 39">
                  <a:extLst>
                    <a:ext uri="{FF2B5EF4-FFF2-40B4-BE49-F238E27FC236}">
                      <a16:creationId xmlns:a16="http://schemas.microsoft.com/office/drawing/2014/main" id="{AA485C51-16AD-4A2A-A13E-0548EAD5AF48}"/>
                    </a:ext>
                  </a:extLst>
                </p:cNvPr>
                <p:cNvSpPr/>
                <p:nvPr/>
              </p:nvSpPr>
              <p:spPr>
                <a:xfrm>
                  <a:off x="5237060" y="4078514"/>
                  <a:ext cx="1002244" cy="518062"/>
                </a:xfrm>
                <a:prstGeom prst="ellipse">
                  <a:avLst/>
                </a:prstGeom>
                <a:solidFill>
                  <a:schemeClr val="accent4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1" name="Freeform: Shape 40">
                  <a:extLst>
                    <a:ext uri="{FF2B5EF4-FFF2-40B4-BE49-F238E27FC236}">
                      <a16:creationId xmlns:a16="http://schemas.microsoft.com/office/drawing/2014/main" id="{805E8BC9-7770-41D2-A5A8-35A4A7818F96}"/>
                    </a:ext>
                  </a:extLst>
                </p:cNvPr>
                <p:cNvSpPr/>
                <p:nvPr/>
              </p:nvSpPr>
              <p:spPr>
                <a:xfrm>
                  <a:off x="5621147" y="3256572"/>
                  <a:ext cx="599298" cy="1039584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2" name="Freeform: Shape 41">
                  <a:extLst>
                    <a:ext uri="{FF2B5EF4-FFF2-40B4-BE49-F238E27FC236}">
                      <a16:creationId xmlns:a16="http://schemas.microsoft.com/office/drawing/2014/main" id="{315CA79A-E78C-4B10-8FE8-939BC77610C7}"/>
                    </a:ext>
                  </a:extLst>
                </p:cNvPr>
                <p:cNvSpPr/>
                <p:nvPr/>
              </p:nvSpPr>
              <p:spPr>
                <a:xfrm>
                  <a:off x="5237060" y="2678349"/>
                  <a:ext cx="1218747" cy="1645383"/>
                </a:xfrm>
                <a:custGeom>
                  <a:avLst/>
                  <a:gdLst>
                    <a:gd name="connsiteX0" fmla="*/ 0 w 1342103"/>
                    <a:gd name="connsiteY0" fmla="*/ 0 h 1907181"/>
                    <a:gd name="connsiteX1" fmla="*/ 1342103 w 1342103"/>
                    <a:gd name="connsiteY1" fmla="*/ 0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0" fmla="*/ 0 w 1342103"/>
                    <a:gd name="connsiteY0" fmla="*/ 0 h 1907181"/>
                    <a:gd name="connsiteX1" fmla="*/ 1342103 w 1342103"/>
                    <a:gd name="connsiteY1" fmla="*/ 31732 h 1907181"/>
                    <a:gd name="connsiteX2" fmla="*/ 1342103 w 1342103"/>
                    <a:gd name="connsiteY2" fmla="*/ 1907181 h 1907181"/>
                    <a:gd name="connsiteX3" fmla="*/ 1207039 w 1342103"/>
                    <a:gd name="connsiteY3" fmla="*/ 1776883 h 1907181"/>
                    <a:gd name="connsiteX4" fmla="*/ 671051 w 1342103"/>
                    <a:gd name="connsiteY4" fmla="*/ 1585455 h 1907181"/>
                    <a:gd name="connsiteX5" fmla="*/ 135064 w 1342103"/>
                    <a:gd name="connsiteY5" fmla="*/ 1776883 h 1907181"/>
                    <a:gd name="connsiteX6" fmla="*/ 0 w 1342103"/>
                    <a:gd name="connsiteY6" fmla="*/ 1907180 h 1907181"/>
                    <a:gd name="connsiteX7" fmla="*/ 0 w 1342103"/>
                    <a:gd name="connsiteY7" fmla="*/ 0 h 1907181"/>
                    <a:gd name="connsiteX0" fmla="*/ 0 w 1342103"/>
                    <a:gd name="connsiteY0" fmla="*/ 106076 h 2013257"/>
                    <a:gd name="connsiteX1" fmla="*/ 1342103 w 1342103"/>
                    <a:gd name="connsiteY1" fmla="*/ 137808 h 2013257"/>
                    <a:gd name="connsiteX2" fmla="*/ 1342103 w 1342103"/>
                    <a:gd name="connsiteY2" fmla="*/ 2013257 h 2013257"/>
                    <a:gd name="connsiteX3" fmla="*/ 1207039 w 1342103"/>
                    <a:gd name="connsiteY3" fmla="*/ 1882959 h 2013257"/>
                    <a:gd name="connsiteX4" fmla="*/ 671051 w 1342103"/>
                    <a:gd name="connsiteY4" fmla="*/ 1691531 h 2013257"/>
                    <a:gd name="connsiteX5" fmla="*/ 135064 w 1342103"/>
                    <a:gd name="connsiteY5" fmla="*/ 1882959 h 2013257"/>
                    <a:gd name="connsiteX6" fmla="*/ 0 w 1342103"/>
                    <a:gd name="connsiteY6" fmla="*/ 2013256 h 2013257"/>
                    <a:gd name="connsiteX7" fmla="*/ 0 w 1342103"/>
                    <a:gd name="connsiteY7" fmla="*/ 106076 h 2013257"/>
                    <a:gd name="connsiteX0" fmla="*/ 0 w 1342103"/>
                    <a:gd name="connsiteY0" fmla="*/ 349733 h 2256914"/>
                    <a:gd name="connsiteX1" fmla="*/ 729297 w 1342103"/>
                    <a:gd name="connsiteY1" fmla="*/ 673 h 2256914"/>
                    <a:gd name="connsiteX2" fmla="*/ 1342103 w 1342103"/>
                    <a:gd name="connsiteY2" fmla="*/ 381465 h 2256914"/>
                    <a:gd name="connsiteX3" fmla="*/ 1342103 w 1342103"/>
                    <a:gd name="connsiteY3" fmla="*/ 2256914 h 2256914"/>
                    <a:gd name="connsiteX4" fmla="*/ 1207039 w 1342103"/>
                    <a:gd name="connsiteY4" fmla="*/ 2126616 h 2256914"/>
                    <a:gd name="connsiteX5" fmla="*/ 671051 w 1342103"/>
                    <a:gd name="connsiteY5" fmla="*/ 1935188 h 2256914"/>
                    <a:gd name="connsiteX6" fmla="*/ 135064 w 1342103"/>
                    <a:gd name="connsiteY6" fmla="*/ 2126616 h 2256914"/>
                    <a:gd name="connsiteX7" fmla="*/ 0 w 1342103"/>
                    <a:gd name="connsiteY7" fmla="*/ 2256913 h 2256914"/>
                    <a:gd name="connsiteX8" fmla="*/ 0 w 1342103"/>
                    <a:gd name="connsiteY8" fmla="*/ 349733 h 22569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342103" h="2256914">
                      <a:moveTo>
                        <a:pt x="0" y="349733"/>
                      </a:moveTo>
                      <a:cubicBezTo>
                        <a:pt x="102095" y="13359"/>
                        <a:pt x="505613" y="-4616"/>
                        <a:pt x="729297" y="673"/>
                      </a:cubicBezTo>
                      <a:cubicBezTo>
                        <a:pt x="952981" y="5962"/>
                        <a:pt x="1220515" y="45091"/>
                        <a:pt x="1342103" y="381465"/>
                      </a:cubicBezTo>
                      <a:lnTo>
                        <a:pt x="1342103" y="2256914"/>
                      </a:lnTo>
                      <a:lnTo>
                        <a:pt x="1207039" y="2126616"/>
                      </a:lnTo>
                      <a:cubicBezTo>
                        <a:pt x="1054038" y="2005759"/>
                        <a:pt x="869593" y="1935188"/>
                        <a:pt x="671051" y="1935188"/>
                      </a:cubicBezTo>
                      <a:cubicBezTo>
                        <a:pt x="472509" y="1935188"/>
                        <a:pt x="288064" y="2005759"/>
                        <a:pt x="135064" y="2126616"/>
                      </a:cubicBezTo>
                      <a:lnTo>
                        <a:pt x="0" y="2256913"/>
                      </a:lnTo>
                      <a:lnTo>
                        <a:pt x="0" y="349733"/>
                      </a:lnTo>
                      <a:close/>
                    </a:path>
                  </a:pathLst>
                </a:custGeom>
                <a:solidFill>
                  <a:schemeClr val="bg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3" name="Freeform: Shape 42">
                  <a:extLst>
                    <a:ext uri="{FF2B5EF4-FFF2-40B4-BE49-F238E27FC236}">
                      <a16:creationId xmlns:a16="http://schemas.microsoft.com/office/drawing/2014/main" id="{28F15CE9-D2ED-4015-A05E-CAD161D7B5E0}"/>
                    </a:ext>
                  </a:extLst>
                </p:cNvPr>
                <p:cNvSpPr/>
                <p:nvPr/>
              </p:nvSpPr>
              <p:spPr>
                <a:xfrm rot="5400000" flipH="1" flipV="1">
                  <a:off x="5648077" y="4136689"/>
                  <a:ext cx="225984" cy="279843"/>
                </a:xfrm>
                <a:custGeom>
                  <a:avLst/>
                  <a:gdLst>
                    <a:gd name="connsiteX0" fmla="*/ 711432 w 1422864"/>
                    <a:gd name="connsiteY0" fmla="*/ 0 h 408385"/>
                    <a:gd name="connsiteX1" fmla="*/ 1415293 w 1422864"/>
                    <a:gd name="connsiteY1" fmla="*/ 361111 h 408385"/>
                    <a:gd name="connsiteX2" fmla="*/ 1422864 w 1422864"/>
                    <a:gd name="connsiteY2" fmla="*/ 408385 h 408385"/>
                    <a:gd name="connsiteX3" fmla="*/ 0 w 1422864"/>
                    <a:gd name="connsiteY3" fmla="*/ 408385 h 408385"/>
                    <a:gd name="connsiteX4" fmla="*/ 7571 w 1422864"/>
                    <a:gd name="connsiteY4" fmla="*/ 361111 h 408385"/>
                    <a:gd name="connsiteX5" fmla="*/ 711432 w 1422864"/>
                    <a:gd name="connsiteY5" fmla="*/ 0 h 40838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422864" h="408385">
                      <a:moveTo>
                        <a:pt x="711432" y="0"/>
                      </a:moveTo>
                      <a:cubicBezTo>
                        <a:pt x="1058626" y="0"/>
                        <a:pt x="1348300" y="155025"/>
                        <a:pt x="1415293" y="361111"/>
                      </a:cubicBezTo>
                      <a:lnTo>
                        <a:pt x="1422864" y="408385"/>
                      </a:lnTo>
                      <a:lnTo>
                        <a:pt x="0" y="408385"/>
                      </a:lnTo>
                      <a:lnTo>
                        <a:pt x="7571" y="361111"/>
                      </a:lnTo>
                      <a:cubicBezTo>
                        <a:pt x="74564" y="155025"/>
                        <a:pt x="364238" y="0"/>
                        <a:pt x="711432" y="0"/>
                      </a:cubicBezTo>
                      <a:close/>
                    </a:path>
                  </a:pathLst>
                </a:custGeom>
                <a:solidFill>
                  <a:schemeClr val="tx1">
                    <a:alpha val="38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40D5AD89-9375-4EFC-AE2B-88AE04C381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738"/>
            <a:stretch/>
          </p:blipFill>
          <p:spPr>
            <a:xfrm>
              <a:off x="792456" y="5056235"/>
              <a:ext cx="9638337" cy="108138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863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3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Rectangle 96">
            <a:extLst>
              <a:ext uri="{FF2B5EF4-FFF2-40B4-BE49-F238E27FC236}">
                <a16:creationId xmlns:a16="http://schemas.microsoft.com/office/drawing/2014/main" id="{4E301B48-0713-470A-A36F-646F9C291A97}"/>
              </a:ext>
            </a:extLst>
          </p:cNvPr>
          <p:cNvSpPr/>
          <p:nvPr/>
        </p:nvSpPr>
        <p:spPr>
          <a:xfrm rot="-2220000">
            <a:off x="9221006" y="1639132"/>
            <a:ext cx="1645920" cy="164592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9" name="Picture 58">
            <a:extLst>
              <a:ext uri="{FF2B5EF4-FFF2-40B4-BE49-F238E27FC236}">
                <a16:creationId xmlns:a16="http://schemas.microsoft.com/office/drawing/2014/main" id="{78934F45-40EE-4305-8CD3-11A2E6F44C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t="4422" r="6589" b="27803"/>
          <a:stretch/>
        </p:blipFill>
        <p:spPr>
          <a:xfrm>
            <a:off x="195856" y="508993"/>
            <a:ext cx="5588050" cy="526683"/>
          </a:xfrm>
          <a:prstGeom prst="rect">
            <a:avLst/>
          </a:prstGeom>
          <a:ln w="28575">
            <a:solidFill>
              <a:srgbClr val="0070C0"/>
            </a:solidFill>
          </a:ln>
        </p:spPr>
      </p:pic>
      <p:grpSp>
        <p:nvGrpSpPr>
          <p:cNvPr id="62" name="Group 61">
            <a:extLst>
              <a:ext uri="{FF2B5EF4-FFF2-40B4-BE49-F238E27FC236}">
                <a16:creationId xmlns:a16="http://schemas.microsoft.com/office/drawing/2014/main" id="{2E2106B8-1C49-41BD-A861-B35774CD40E2}"/>
              </a:ext>
            </a:extLst>
          </p:cNvPr>
          <p:cNvGrpSpPr/>
          <p:nvPr/>
        </p:nvGrpSpPr>
        <p:grpSpPr>
          <a:xfrm>
            <a:off x="333607" y="2240594"/>
            <a:ext cx="3145903" cy="2418998"/>
            <a:chOff x="333607" y="2240594"/>
            <a:chExt cx="3145903" cy="2418998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8E25A7C5-D2AD-4D72-A248-B6DA25B0A6EC}"/>
                </a:ext>
              </a:extLst>
            </p:cNvPr>
            <p:cNvGrpSpPr/>
            <p:nvPr/>
          </p:nvGrpSpPr>
          <p:grpSpPr>
            <a:xfrm>
              <a:off x="814515" y="2401638"/>
              <a:ext cx="2175366" cy="1688354"/>
              <a:chOff x="814515" y="2401638"/>
              <a:chExt cx="2175366" cy="1688354"/>
            </a:xfrm>
          </p:grpSpPr>
          <p:sp>
            <p:nvSpPr>
              <p:cNvPr id="320" name="Right Triangle 319">
                <a:extLst>
                  <a:ext uri="{FF2B5EF4-FFF2-40B4-BE49-F238E27FC236}">
                    <a16:creationId xmlns:a16="http://schemas.microsoft.com/office/drawing/2014/main" id="{620B3810-2A5C-4C7F-AFB4-70D61EA29AD4}"/>
                  </a:ext>
                </a:extLst>
              </p:cNvPr>
              <p:cNvSpPr/>
              <p:nvPr/>
            </p:nvSpPr>
            <p:spPr>
              <a:xfrm>
                <a:off x="820169" y="2401638"/>
                <a:ext cx="2169712" cy="168835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Rectangle 320">
                <a:extLst>
                  <a:ext uri="{FF2B5EF4-FFF2-40B4-BE49-F238E27FC236}">
                    <a16:creationId xmlns:a16="http://schemas.microsoft.com/office/drawing/2014/main" id="{74925B77-07AE-4BC8-B7B1-46123B8269CD}"/>
                  </a:ext>
                </a:extLst>
              </p:cNvPr>
              <p:cNvSpPr/>
              <p:nvPr/>
            </p:nvSpPr>
            <p:spPr>
              <a:xfrm>
                <a:off x="814515" y="3810685"/>
                <a:ext cx="274320" cy="2743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22" name="TextBox 321">
              <a:extLst>
                <a:ext uri="{FF2B5EF4-FFF2-40B4-BE49-F238E27FC236}">
                  <a16:creationId xmlns:a16="http://schemas.microsoft.com/office/drawing/2014/main" id="{6B73E158-33D3-4988-87A9-712E353B4A48}"/>
                </a:ext>
              </a:extLst>
            </p:cNvPr>
            <p:cNvSpPr txBox="1"/>
            <p:nvPr/>
          </p:nvSpPr>
          <p:spPr>
            <a:xfrm rot="2400000">
              <a:off x="846006" y="2866630"/>
              <a:ext cx="2633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অতিভুজ</a:t>
              </a:r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= 5 </a:t>
              </a:r>
              <a:r>
                <a:rPr lang="en-US" sz="24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323" name="TextBox 322">
              <a:extLst>
                <a:ext uri="{FF2B5EF4-FFF2-40B4-BE49-F238E27FC236}">
                  <a16:creationId xmlns:a16="http://schemas.microsoft.com/office/drawing/2014/main" id="{5B51F99A-0FAC-482D-898F-6B55EED39E40}"/>
                </a:ext>
              </a:extLst>
            </p:cNvPr>
            <p:cNvSpPr txBox="1"/>
            <p:nvPr/>
          </p:nvSpPr>
          <p:spPr>
            <a:xfrm>
              <a:off x="724300" y="4181967"/>
              <a:ext cx="2025669" cy="4776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ভুমি</a:t>
              </a:r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= 4 </a:t>
              </a:r>
              <a:r>
                <a:rPr lang="en-US" sz="24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  <p:sp>
          <p:nvSpPr>
            <p:cNvPr id="324" name="TextBox 323">
              <a:extLst>
                <a:ext uri="{FF2B5EF4-FFF2-40B4-BE49-F238E27FC236}">
                  <a16:creationId xmlns:a16="http://schemas.microsoft.com/office/drawing/2014/main" id="{BD3A99EB-6BF2-441C-8683-3366A592B993}"/>
                </a:ext>
              </a:extLst>
            </p:cNvPr>
            <p:cNvSpPr txBox="1"/>
            <p:nvPr/>
          </p:nvSpPr>
          <p:spPr>
            <a:xfrm rot="16200000">
              <a:off x="-520416" y="3094617"/>
              <a:ext cx="2169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লম্ব</a:t>
              </a:r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= 3 </a:t>
              </a:r>
              <a:r>
                <a:rPr lang="en-US" sz="24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B6983B2-6401-47C3-8384-762F352C615C}"/>
              </a:ext>
            </a:extLst>
          </p:cNvPr>
          <p:cNvGrpSpPr/>
          <p:nvPr/>
        </p:nvGrpSpPr>
        <p:grpSpPr>
          <a:xfrm rot="8520000">
            <a:off x="7420777" y="2364550"/>
            <a:ext cx="2623451" cy="2169712"/>
            <a:chOff x="366430" y="2148237"/>
            <a:chExt cx="2623451" cy="2169712"/>
          </a:xfrm>
        </p:grpSpPr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44399C7F-D14B-43E8-ABCA-F9A8E28C2720}"/>
                </a:ext>
              </a:extLst>
            </p:cNvPr>
            <p:cNvGrpSpPr/>
            <p:nvPr/>
          </p:nvGrpSpPr>
          <p:grpSpPr>
            <a:xfrm>
              <a:off x="814515" y="2401638"/>
              <a:ext cx="2175366" cy="1688354"/>
              <a:chOff x="814515" y="2401638"/>
              <a:chExt cx="2175366" cy="1688354"/>
            </a:xfrm>
          </p:grpSpPr>
          <p:sp>
            <p:nvSpPr>
              <p:cNvPr id="133" name="Right Triangle 132">
                <a:extLst>
                  <a:ext uri="{FF2B5EF4-FFF2-40B4-BE49-F238E27FC236}">
                    <a16:creationId xmlns:a16="http://schemas.microsoft.com/office/drawing/2014/main" id="{CE1BAA30-8472-4EB7-8F37-90D8B3040004}"/>
                  </a:ext>
                </a:extLst>
              </p:cNvPr>
              <p:cNvSpPr/>
              <p:nvPr/>
            </p:nvSpPr>
            <p:spPr>
              <a:xfrm>
                <a:off x="820169" y="2401638"/>
                <a:ext cx="2169712" cy="1688354"/>
              </a:xfrm>
              <a:prstGeom prst="rtTriangl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6" name="Rectangle 135">
                <a:extLst>
                  <a:ext uri="{FF2B5EF4-FFF2-40B4-BE49-F238E27FC236}">
                    <a16:creationId xmlns:a16="http://schemas.microsoft.com/office/drawing/2014/main" id="{29F1EC6E-F976-4C9D-8F59-2693EAFE5905}"/>
                  </a:ext>
                </a:extLst>
              </p:cNvPr>
              <p:cNvSpPr/>
              <p:nvPr/>
            </p:nvSpPr>
            <p:spPr>
              <a:xfrm>
                <a:off x="814515" y="3810685"/>
                <a:ext cx="274320" cy="27432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4111646C-9AF8-4414-B967-B02F05A9483E}"/>
                </a:ext>
              </a:extLst>
            </p:cNvPr>
            <p:cNvSpPr txBox="1"/>
            <p:nvPr/>
          </p:nvSpPr>
          <p:spPr>
            <a:xfrm rot="16200000">
              <a:off x="-487593" y="3002260"/>
              <a:ext cx="21697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লম্ব</a:t>
              </a:r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= 3 </a:t>
              </a:r>
              <a:r>
                <a:rPr lang="en-US" sz="2400" b="1" dirty="0" err="1">
                  <a:latin typeface="Kalpurush" panose="02000600000000000000" pitchFamily="2" charset="0"/>
                  <a:cs typeface="Kalpurush" panose="02000600000000000000" pitchFamily="2" charset="0"/>
                </a:rPr>
                <a:t>একক</a:t>
              </a:r>
              <a:r>
                <a:rPr lang="en-US" sz="2400" b="1" dirty="0">
                  <a:latin typeface="Kalpurush" panose="02000600000000000000" pitchFamily="2" charset="0"/>
                  <a:cs typeface="Kalpurush" panose="02000600000000000000" pitchFamily="2" charset="0"/>
                </a:rPr>
                <a:t> </a:t>
              </a:r>
            </a:p>
          </p:txBody>
        </p:sp>
      </p:grpSp>
      <p:sp>
        <p:nvSpPr>
          <p:cNvPr id="137" name="Rectangle 136">
            <a:extLst>
              <a:ext uri="{FF2B5EF4-FFF2-40B4-BE49-F238E27FC236}">
                <a16:creationId xmlns:a16="http://schemas.microsoft.com/office/drawing/2014/main" id="{D6A35A24-7A51-4322-B253-780C6DD388F3}"/>
              </a:ext>
            </a:extLst>
          </p:cNvPr>
          <p:cNvSpPr/>
          <p:nvPr/>
        </p:nvSpPr>
        <p:spPr>
          <a:xfrm>
            <a:off x="7180764" y="3594569"/>
            <a:ext cx="2743200" cy="274320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F725A05-E7F0-4CE4-8FFF-D0D38D8F133B}"/>
              </a:ext>
            </a:extLst>
          </p:cNvPr>
          <p:cNvSpPr txBox="1"/>
          <p:nvPr/>
        </p:nvSpPr>
        <p:spPr>
          <a:xfrm>
            <a:off x="7248131" y="3607567"/>
            <a:ext cx="26335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অতিভুজ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= 5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097CED2F-81FF-4BFC-B6E3-9E26996DE62E}"/>
              </a:ext>
            </a:extLst>
          </p:cNvPr>
          <p:cNvSpPr txBox="1"/>
          <p:nvPr/>
        </p:nvSpPr>
        <p:spPr>
          <a:xfrm rot="-2220000">
            <a:off x="6825850" y="2539980"/>
            <a:ext cx="2025669" cy="4776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ভুমি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= 4 </a:t>
            </a:r>
            <a:r>
              <a:rPr lang="en-US" sz="2400" b="1" dirty="0" err="1">
                <a:latin typeface="Kalpurush" panose="02000600000000000000" pitchFamily="2" charset="0"/>
                <a:cs typeface="Kalpurush" panose="02000600000000000000" pitchFamily="2" charset="0"/>
              </a:rPr>
              <a:t>একক</a:t>
            </a:r>
            <a:r>
              <a:rPr lang="en-US" sz="2400" b="1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</p:txBody>
      </p: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EDF819C4-A2D0-49BB-AEE5-143B7E72DD38}"/>
              </a:ext>
            </a:extLst>
          </p:cNvPr>
          <p:cNvGrpSpPr/>
          <p:nvPr/>
        </p:nvGrpSpPr>
        <p:grpSpPr>
          <a:xfrm>
            <a:off x="7194526" y="3612364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43" name="Rectangle 142">
              <a:extLst>
                <a:ext uri="{FF2B5EF4-FFF2-40B4-BE49-F238E27FC236}">
                  <a16:creationId xmlns:a16="http://schemas.microsoft.com/office/drawing/2014/main" id="{1378C08D-C51B-4E29-BCB8-DBF29143C628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D29F96EC-CA4F-4D64-B359-CC0770236AA7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</p:grpSp>
      <p:grpSp>
        <p:nvGrpSpPr>
          <p:cNvPr id="148" name="Group 147">
            <a:extLst>
              <a:ext uri="{FF2B5EF4-FFF2-40B4-BE49-F238E27FC236}">
                <a16:creationId xmlns:a16="http://schemas.microsoft.com/office/drawing/2014/main" id="{7F27D140-317C-477E-AF4D-23AEA0BD9132}"/>
              </a:ext>
            </a:extLst>
          </p:cNvPr>
          <p:cNvGrpSpPr/>
          <p:nvPr/>
        </p:nvGrpSpPr>
        <p:grpSpPr>
          <a:xfrm>
            <a:off x="7736811" y="3613511"/>
            <a:ext cx="548640" cy="548640"/>
            <a:chOff x="3614716" y="3399845"/>
            <a:chExt cx="548640" cy="548640"/>
          </a:xfrm>
        </p:grpSpPr>
        <p:sp>
          <p:nvSpPr>
            <p:cNvPr id="149" name="Rectangle 148">
              <a:extLst>
                <a:ext uri="{FF2B5EF4-FFF2-40B4-BE49-F238E27FC236}">
                  <a16:creationId xmlns:a16="http://schemas.microsoft.com/office/drawing/2014/main" id="{AF2EC801-7418-4517-8AFF-A8465EC10717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extBox 149">
              <a:extLst>
                <a:ext uri="{FF2B5EF4-FFF2-40B4-BE49-F238E27FC236}">
                  <a16:creationId xmlns:a16="http://schemas.microsoft.com/office/drawing/2014/main" id="{DED51FDE-32DD-4711-8C7D-1909AA061AAC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885C8A15-96D2-43F0-BD19-7AB3A2500663}"/>
              </a:ext>
            </a:extLst>
          </p:cNvPr>
          <p:cNvGrpSpPr/>
          <p:nvPr/>
        </p:nvGrpSpPr>
        <p:grpSpPr>
          <a:xfrm>
            <a:off x="8292858" y="3603763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52" name="Rectangle 151">
              <a:extLst>
                <a:ext uri="{FF2B5EF4-FFF2-40B4-BE49-F238E27FC236}">
                  <a16:creationId xmlns:a16="http://schemas.microsoft.com/office/drawing/2014/main" id="{56159DD6-57EF-40F5-B8E5-3C80F2CBEB9C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TextBox 153">
              <a:extLst>
                <a:ext uri="{FF2B5EF4-FFF2-40B4-BE49-F238E27FC236}">
                  <a16:creationId xmlns:a16="http://schemas.microsoft.com/office/drawing/2014/main" id="{EAFCB47B-39D0-4575-BC8D-4BE900C70F08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59B36A2F-DC27-4688-98F9-D44E35BE6ADE}"/>
              </a:ext>
            </a:extLst>
          </p:cNvPr>
          <p:cNvGrpSpPr/>
          <p:nvPr/>
        </p:nvGrpSpPr>
        <p:grpSpPr>
          <a:xfrm>
            <a:off x="8834385" y="3618337"/>
            <a:ext cx="548640" cy="548640"/>
            <a:chOff x="3614716" y="3399845"/>
            <a:chExt cx="548640" cy="548640"/>
          </a:xfrm>
        </p:grpSpPr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4C43B3B9-02A6-4593-846D-4352E2C880D2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id="{C166DD8A-9E51-4A43-B9B7-08D8EC9A9544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E36AF6D1-C1A7-4DC7-B8CC-F4A37152C185}"/>
              </a:ext>
            </a:extLst>
          </p:cNvPr>
          <p:cNvGrpSpPr/>
          <p:nvPr/>
        </p:nvGrpSpPr>
        <p:grpSpPr>
          <a:xfrm>
            <a:off x="9376412" y="3617413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159" name="Rectangle 158">
              <a:extLst>
                <a:ext uri="{FF2B5EF4-FFF2-40B4-BE49-F238E27FC236}">
                  <a16:creationId xmlns:a16="http://schemas.microsoft.com/office/drawing/2014/main" id="{14CFF7FD-FB86-493F-B14C-8A12CDB5AAC2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TextBox 159">
              <a:extLst>
                <a:ext uri="{FF2B5EF4-FFF2-40B4-BE49-F238E27FC236}">
                  <a16:creationId xmlns:a16="http://schemas.microsoft.com/office/drawing/2014/main" id="{D7FF11CE-9433-4DCF-A521-F3D5C7771D46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DC307F4-F192-4848-BC0A-E9528C858C8D}"/>
              </a:ext>
            </a:extLst>
          </p:cNvPr>
          <p:cNvGrpSpPr/>
          <p:nvPr/>
        </p:nvGrpSpPr>
        <p:grpSpPr>
          <a:xfrm>
            <a:off x="7196776" y="4154254"/>
            <a:ext cx="548640" cy="548640"/>
            <a:chOff x="3614716" y="3399845"/>
            <a:chExt cx="548640" cy="548640"/>
          </a:xfrm>
        </p:grpSpPr>
        <p:sp>
          <p:nvSpPr>
            <p:cNvPr id="162" name="Rectangle 161">
              <a:extLst>
                <a:ext uri="{FF2B5EF4-FFF2-40B4-BE49-F238E27FC236}">
                  <a16:creationId xmlns:a16="http://schemas.microsoft.com/office/drawing/2014/main" id="{0846D7EB-CBFE-48CF-A722-CAEA63E2A43C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4264F4D-FB9D-439F-AFC1-C1839F1F356D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235CDB0E-FDD5-4473-8D5C-46AE2E4807D5}"/>
              </a:ext>
            </a:extLst>
          </p:cNvPr>
          <p:cNvGrpSpPr/>
          <p:nvPr/>
        </p:nvGrpSpPr>
        <p:grpSpPr>
          <a:xfrm>
            <a:off x="7198717" y="4697283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65" name="Rectangle 164">
              <a:extLst>
                <a:ext uri="{FF2B5EF4-FFF2-40B4-BE49-F238E27FC236}">
                  <a16:creationId xmlns:a16="http://schemas.microsoft.com/office/drawing/2014/main" id="{1C7FB275-C1A7-465D-AED2-E33A37280D3F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E4AEF841-D77B-4201-9004-005B68957231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</a:t>
              </a:r>
            </a:p>
          </p:txBody>
        </p:sp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6BB50C9D-A05E-4ACE-8554-3FA06193B9ED}"/>
              </a:ext>
            </a:extLst>
          </p:cNvPr>
          <p:cNvGrpSpPr/>
          <p:nvPr/>
        </p:nvGrpSpPr>
        <p:grpSpPr>
          <a:xfrm>
            <a:off x="7087226" y="5188571"/>
            <a:ext cx="647700" cy="598095"/>
            <a:chOff x="3515656" y="3350390"/>
            <a:chExt cx="647700" cy="598095"/>
          </a:xfrm>
        </p:grpSpPr>
        <p:sp>
          <p:nvSpPr>
            <p:cNvPr id="168" name="Rectangle 167">
              <a:extLst>
                <a:ext uri="{FF2B5EF4-FFF2-40B4-BE49-F238E27FC236}">
                  <a16:creationId xmlns:a16="http://schemas.microsoft.com/office/drawing/2014/main" id="{87228E40-D039-4ECA-A318-0D14EE0C030B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11E5AC61-0213-41D1-AA52-E0E03CC59872}"/>
                </a:ext>
              </a:extLst>
            </p:cNvPr>
            <p:cNvSpPr txBox="1"/>
            <p:nvPr/>
          </p:nvSpPr>
          <p:spPr>
            <a:xfrm>
              <a:off x="3515656" y="3350390"/>
              <a:ext cx="60088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13</a:t>
              </a:r>
            </a:p>
          </p:txBody>
        </p: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FE77B26D-11A3-4D7A-8F96-FF5F75F5692A}"/>
              </a:ext>
            </a:extLst>
          </p:cNvPr>
          <p:cNvGrpSpPr/>
          <p:nvPr/>
        </p:nvGrpSpPr>
        <p:grpSpPr>
          <a:xfrm>
            <a:off x="7195027" y="5795914"/>
            <a:ext cx="548640" cy="548640"/>
            <a:chOff x="3614716" y="3399845"/>
            <a:chExt cx="548640" cy="548640"/>
          </a:xfrm>
          <a:gradFill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</a:gradFill>
        </p:grpSpPr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1B83532E-C884-4046-8468-D0BB02DF678F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TextBox 172">
              <a:extLst>
                <a:ext uri="{FF2B5EF4-FFF2-40B4-BE49-F238E27FC236}">
                  <a16:creationId xmlns:a16="http://schemas.microsoft.com/office/drawing/2014/main" id="{DECC4BEE-F57F-4F5C-8D95-B6BA519C5256}"/>
                </a:ext>
              </a:extLst>
            </p:cNvPr>
            <p:cNvSpPr txBox="1"/>
            <p:nvPr/>
          </p:nvSpPr>
          <p:spPr>
            <a:xfrm>
              <a:off x="3658571" y="3412382"/>
              <a:ext cx="390227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</a:t>
              </a:r>
            </a:p>
          </p:txBody>
        </p:sp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9BD8C3FE-6A63-472A-9F79-D2592EDFF439}"/>
              </a:ext>
            </a:extLst>
          </p:cNvPr>
          <p:cNvGrpSpPr/>
          <p:nvPr/>
        </p:nvGrpSpPr>
        <p:grpSpPr>
          <a:xfrm>
            <a:off x="7739061" y="4155401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2553BF40-D244-407E-9FDF-3E2984F7839E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TextBox 175">
              <a:extLst>
                <a:ext uri="{FF2B5EF4-FFF2-40B4-BE49-F238E27FC236}">
                  <a16:creationId xmlns:a16="http://schemas.microsoft.com/office/drawing/2014/main" id="{54ED2F64-ADF2-4AA9-A7F1-40AA41A9B3F8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6</a:t>
              </a: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C2CF0968-8A27-48D2-8763-2D60BD127AEE}"/>
              </a:ext>
            </a:extLst>
          </p:cNvPr>
          <p:cNvGrpSpPr/>
          <p:nvPr/>
        </p:nvGrpSpPr>
        <p:grpSpPr>
          <a:xfrm>
            <a:off x="7688904" y="4712781"/>
            <a:ext cx="601297" cy="548640"/>
            <a:chOff x="3562059" y="3399845"/>
            <a:chExt cx="601297" cy="548640"/>
          </a:xfrm>
        </p:grpSpPr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2EBB0554-A748-4CFF-9B43-9A07C6C062DC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95A43199-DAB6-4568-B570-091925FC5427}"/>
                </a:ext>
              </a:extLst>
            </p:cNvPr>
            <p:cNvSpPr txBox="1"/>
            <p:nvPr/>
          </p:nvSpPr>
          <p:spPr>
            <a:xfrm>
              <a:off x="3562059" y="3412382"/>
              <a:ext cx="5201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D6D33A94-F785-4DD5-AA02-16B755B1941D}"/>
              </a:ext>
            </a:extLst>
          </p:cNvPr>
          <p:cNvGrpSpPr/>
          <p:nvPr/>
        </p:nvGrpSpPr>
        <p:grpSpPr>
          <a:xfrm>
            <a:off x="7718117" y="5223758"/>
            <a:ext cx="560735" cy="548640"/>
            <a:chOff x="3603415" y="3399845"/>
            <a:chExt cx="560735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37EBEF1F-940A-4894-9AA5-87483F0203DE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4E9E3B42-D79E-4F99-9F0A-5EEE36760F0F}"/>
                </a:ext>
              </a:extLst>
            </p:cNvPr>
            <p:cNvSpPr txBox="1"/>
            <p:nvPr/>
          </p:nvSpPr>
          <p:spPr>
            <a:xfrm>
              <a:off x="3603415" y="3412382"/>
              <a:ext cx="560735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14</a:t>
              </a:r>
            </a:p>
          </p:txBody>
        </p:sp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79FB61DC-03E1-4A59-8C2A-8DA6C0A1ECBC}"/>
              </a:ext>
            </a:extLst>
          </p:cNvPr>
          <p:cNvGrpSpPr/>
          <p:nvPr/>
        </p:nvGrpSpPr>
        <p:grpSpPr>
          <a:xfrm>
            <a:off x="7746561" y="5782071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90C56AB1-1CBA-4A5C-90AA-E43902B9191A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4DCB63B5-95FD-4E92-8B96-6074945ACE94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8</a:t>
              </a:r>
            </a:p>
          </p:txBody>
        </p:sp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4425E355-2772-4DB6-AEF8-AAB350CD5159}"/>
              </a:ext>
            </a:extLst>
          </p:cNvPr>
          <p:cNvGrpSpPr/>
          <p:nvPr/>
        </p:nvGrpSpPr>
        <p:grpSpPr>
          <a:xfrm>
            <a:off x="8294850" y="4147259"/>
            <a:ext cx="548640" cy="548640"/>
            <a:chOff x="3614716" y="3399845"/>
            <a:chExt cx="548640" cy="548640"/>
          </a:xfrm>
        </p:grpSpPr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9636657E-99F5-4B54-8F33-41C546C60A93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76EB8829-346E-4A32-926D-CBE1072F43D2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7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8EB50019-97BE-4C15-B72F-658E81F50FE8}"/>
              </a:ext>
            </a:extLst>
          </p:cNvPr>
          <p:cNvGrpSpPr/>
          <p:nvPr/>
        </p:nvGrpSpPr>
        <p:grpSpPr>
          <a:xfrm>
            <a:off x="8835399" y="4154873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B11FC3EA-226C-4BE8-9ECC-ABEC79677FD3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TextBox 191">
              <a:extLst>
                <a:ext uri="{FF2B5EF4-FFF2-40B4-BE49-F238E27FC236}">
                  <a16:creationId xmlns:a16="http://schemas.microsoft.com/office/drawing/2014/main" id="{4B3B8948-5A95-450E-8E0E-8F84B00FC43A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8</a:t>
              </a:r>
            </a:p>
          </p:txBody>
        </p:sp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09F56033-B515-44B0-9DF6-40D756AB045A}"/>
              </a:ext>
            </a:extLst>
          </p:cNvPr>
          <p:cNvGrpSpPr/>
          <p:nvPr/>
        </p:nvGrpSpPr>
        <p:grpSpPr>
          <a:xfrm>
            <a:off x="9376698" y="4146989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A0C5102D-8EC9-4506-B281-7DF5842B848D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A6E117AF-B2CE-41C4-B3A9-F4B1F87147D5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</p:grpSp>
      <p:grpSp>
        <p:nvGrpSpPr>
          <p:cNvPr id="228" name="Group 227">
            <a:extLst>
              <a:ext uri="{FF2B5EF4-FFF2-40B4-BE49-F238E27FC236}">
                <a16:creationId xmlns:a16="http://schemas.microsoft.com/office/drawing/2014/main" id="{C6E84A5C-282C-4E3F-858F-45F99EB91CFD}"/>
              </a:ext>
            </a:extLst>
          </p:cNvPr>
          <p:cNvGrpSpPr/>
          <p:nvPr/>
        </p:nvGrpSpPr>
        <p:grpSpPr>
          <a:xfrm>
            <a:off x="8261809" y="4701413"/>
            <a:ext cx="713299" cy="548640"/>
            <a:chOff x="3591339" y="3399845"/>
            <a:chExt cx="713299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1C67CBB7-1A6A-4840-989E-F0EB79D1A12E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TextBox 229">
              <a:extLst>
                <a:ext uri="{FF2B5EF4-FFF2-40B4-BE49-F238E27FC236}">
                  <a16:creationId xmlns:a16="http://schemas.microsoft.com/office/drawing/2014/main" id="{04A221BF-EBC2-4632-86EB-3A5DC4486FB4}"/>
                </a:ext>
              </a:extLst>
            </p:cNvPr>
            <p:cNvSpPr txBox="1"/>
            <p:nvPr/>
          </p:nvSpPr>
          <p:spPr>
            <a:xfrm>
              <a:off x="3591339" y="3412382"/>
              <a:ext cx="713299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grpSp>
        <p:nvGrpSpPr>
          <p:cNvPr id="231" name="Group 230">
            <a:extLst>
              <a:ext uri="{FF2B5EF4-FFF2-40B4-BE49-F238E27FC236}">
                <a16:creationId xmlns:a16="http://schemas.microsoft.com/office/drawing/2014/main" id="{CDF95799-8B4B-41D8-A891-A8B473EDF888}"/>
              </a:ext>
            </a:extLst>
          </p:cNvPr>
          <p:cNvGrpSpPr/>
          <p:nvPr/>
        </p:nvGrpSpPr>
        <p:grpSpPr>
          <a:xfrm>
            <a:off x="8742865" y="4690045"/>
            <a:ext cx="619346" cy="548640"/>
            <a:chOff x="3544010" y="3399845"/>
            <a:chExt cx="619346" cy="548640"/>
          </a:xfrm>
        </p:grpSpPr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D3BAF12-8A8F-4C2C-80E2-F55D5AC23FB5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2AE174C8-8E26-43C0-9700-491E1C861A0F}"/>
                </a:ext>
              </a:extLst>
            </p:cNvPr>
            <p:cNvSpPr txBox="1"/>
            <p:nvPr/>
          </p:nvSpPr>
          <p:spPr>
            <a:xfrm>
              <a:off x="3544010" y="3412382"/>
              <a:ext cx="57917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12</a:t>
              </a:r>
            </a:p>
          </p:txBody>
        </p:sp>
      </p:grpSp>
      <p:grpSp>
        <p:nvGrpSpPr>
          <p:cNvPr id="234" name="Group 233">
            <a:extLst>
              <a:ext uri="{FF2B5EF4-FFF2-40B4-BE49-F238E27FC236}">
                <a16:creationId xmlns:a16="http://schemas.microsoft.com/office/drawing/2014/main" id="{9DD2BDFA-6FAF-4F99-94E7-68504A096018}"/>
              </a:ext>
            </a:extLst>
          </p:cNvPr>
          <p:cNvGrpSpPr/>
          <p:nvPr/>
        </p:nvGrpSpPr>
        <p:grpSpPr>
          <a:xfrm>
            <a:off x="9372186" y="4678677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9BAB3FE8-3477-46EA-B600-A303C81001B5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TextBox 235">
              <a:extLst>
                <a:ext uri="{FF2B5EF4-FFF2-40B4-BE49-F238E27FC236}">
                  <a16:creationId xmlns:a16="http://schemas.microsoft.com/office/drawing/2014/main" id="{FEE9CF28-7419-4EE0-A7A3-B46872CEBC4E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CEFEE0AC-708F-4E95-94E4-2CF303857C6C}"/>
              </a:ext>
            </a:extLst>
          </p:cNvPr>
          <p:cNvGrpSpPr/>
          <p:nvPr/>
        </p:nvGrpSpPr>
        <p:grpSpPr>
          <a:xfrm>
            <a:off x="8151520" y="5226677"/>
            <a:ext cx="668963" cy="548640"/>
            <a:chOff x="3494393" y="3399845"/>
            <a:chExt cx="668963" cy="548640"/>
          </a:xfrm>
        </p:grpSpPr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391A347B-0A01-4FF0-BE35-6C024F02A490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TextBox 238">
              <a:extLst>
                <a:ext uri="{FF2B5EF4-FFF2-40B4-BE49-F238E27FC236}">
                  <a16:creationId xmlns:a16="http://schemas.microsoft.com/office/drawing/2014/main" id="{C936E3BB-CA2F-4E70-9432-596B920A32B2}"/>
                </a:ext>
              </a:extLst>
            </p:cNvPr>
            <p:cNvSpPr txBox="1"/>
            <p:nvPr/>
          </p:nvSpPr>
          <p:spPr>
            <a:xfrm>
              <a:off x="3494393" y="3412382"/>
              <a:ext cx="6642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15</a:t>
              </a:r>
            </a:p>
          </p:txBody>
        </p:sp>
      </p:grpSp>
      <p:grpSp>
        <p:nvGrpSpPr>
          <p:cNvPr id="240" name="Group 239">
            <a:extLst>
              <a:ext uri="{FF2B5EF4-FFF2-40B4-BE49-F238E27FC236}">
                <a16:creationId xmlns:a16="http://schemas.microsoft.com/office/drawing/2014/main" id="{3D77B5F5-20A7-4B20-A738-C7CF48574A0D}"/>
              </a:ext>
            </a:extLst>
          </p:cNvPr>
          <p:cNvGrpSpPr/>
          <p:nvPr/>
        </p:nvGrpSpPr>
        <p:grpSpPr>
          <a:xfrm>
            <a:off x="8804390" y="5228663"/>
            <a:ext cx="664280" cy="548640"/>
            <a:chOff x="3604741" y="3399845"/>
            <a:chExt cx="66428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41" name="Rectangle 240">
              <a:extLst>
                <a:ext uri="{FF2B5EF4-FFF2-40B4-BE49-F238E27FC236}">
                  <a16:creationId xmlns:a16="http://schemas.microsoft.com/office/drawing/2014/main" id="{429AEA03-3621-4BD7-89B2-88C2E4046A0F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TextBox 241">
              <a:extLst>
                <a:ext uri="{FF2B5EF4-FFF2-40B4-BE49-F238E27FC236}">
                  <a16:creationId xmlns:a16="http://schemas.microsoft.com/office/drawing/2014/main" id="{267120B8-1A5C-4E38-8049-6F84ECAAFE64}"/>
                </a:ext>
              </a:extLst>
            </p:cNvPr>
            <p:cNvSpPr txBox="1"/>
            <p:nvPr/>
          </p:nvSpPr>
          <p:spPr>
            <a:xfrm>
              <a:off x="3604741" y="3412382"/>
              <a:ext cx="664280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16</a:t>
              </a:r>
            </a:p>
          </p:txBody>
        </p:sp>
      </p:grpSp>
      <p:grpSp>
        <p:nvGrpSpPr>
          <p:cNvPr id="243" name="Group 242">
            <a:extLst>
              <a:ext uri="{FF2B5EF4-FFF2-40B4-BE49-F238E27FC236}">
                <a16:creationId xmlns:a16="http://schemas.microsoft.com/office/drawing/2014/main" id="{54708CE5-69D8-4100-A33A-0DCB7D76110E}"/>
              </a:ext>
            </a:extLst>
          </p:cNvPr>
          <p:cNvGrpSpPr/>
          <p:nvPr/>
        </p:nvGrpSpPr>
        <p:grpSpPr>
          <a:xfrm>
            <a:off x="9356887" y="5230649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44" name="Rectangle 243">
              <a:extLst>
                <a:ext uri="{FF2B5EF4-FFF2-40B4-BE49-F238E27FC236}">
                  <a16:creationId xmlns:a16="http://schemas.microsoft.com/office/drawing/2014/main" id="{31DB6756-501A-4B64-BA97-707801F3EA91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id="{9F2FD612-E9FB-4142-8FCA-2B703C0079C0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4255ABBB-E6D9-469A-9B12-7E3EE1C76860}"/>
              </a:ext>
            </a:extLst>
          </p:cNvPr>
          <p:cNvGrpSpPr/>
          <p:nvPr/>
        </p:nvGrpSpPr>
        <p:grpSpPr>
          <a:xfrm>
            <a:off x="8291377" y="5770744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47" name="Rectangle 246">
              <a:extLst>
                <a:ext uri="{FF2B5EF4-FFF2-40B4-BE49-F238E27FC236}">
                  <a16:creationId xmlns:a16="http://schemas.microsoft.com/office/drawing/2014/main" id="{D2128FED-A499-423C-A30E-0BBD28AE998F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TextBox 247">
              <a:extLst>
                <a:ext uri="{FF2B5EF4-FFF2-40B4-BE49-F238E27FC236}">
                  <a16:creationId xmlns:a16="http://schemas.microsoft.com/office/drawing/2014/main" id="{19A2542E-A8AB-4F49-99F1-CB7E8B8E5CA2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7</a:t>
              </a:r>
            </a:p>
          </p:txBody>
        </p:sp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E1EFCCE4-F6D5-4435-B8C4-B3849CFB68AC}"/>
              </a:ext>
            </a:extLst>
          </p:cNvPr>
          <p:cNvGrpSpPr/>
          <p:nvPr/>
        </p:nvGrpSpPr>
        <p:grpSpPr>
          <a:xfrm>
            <a:off x="8833237" y="5772947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53" name="Rectangle 252">
              <a:extLst>
                <a:ext uri="{FF2B5EF4-FFF2-40B4-BE49-F238E27FC236}">
                  <a16:creationId xmlns:a16="http://schemas.microsoft.com/office/drawing/2014/main" id="{57CD8EB5-C7D3-4145-9721-EF082F729279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TextBox 253">
              <a:extLst>
                <a:ext uri="{FF2B5EF4-FFF2-40B4-BE49-F238E27FC236}">
                  <a16:creationId xmlns:a16="http://schemas.microsoft.com/office/drawing/2014/main" id="{3AF32DD0-AFAC-4324-A4B6-B5FE264D75E7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6</a:t>
              </a:r>
            </a:p>
          </p:txBody>
        </p:sp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56BB1EC6-07D1-48C4-8AE0-AC6CEFAFBA2C}"/>
              </a:ext>
            </a:extLst>
          </p:cNvPr>
          <p:cNvGrpSpPr/>
          <p:nvPr/>
        </p:nvGrpSpPr>
        <p:grpSpPr>
          <a:xfrm>
            <a:off x="9360303" y="5776560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56" name="Rectangle 255">
              <a:extLst>
                <a:ext uri="{FF2B5EF4-FFF2-40B4-BE49-F238E27FC236}">
                  <a16:creationId xmlns:a16="http://schemas.microsoft.com/office/drawing/2014/main" id="{3F2BB176-FA0B-4CA2-A2F2-7E1107889F82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id="{1595E86F-E9A9-405E-BE8F-3D01C7FC0290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</p:grpSp>
      <p:sp>
        <p:nvSpPr>
          <p:cNvPr id="98" name="Rectangle 97">
            <a:extLst>
              <a:ext uri="{FF2B5EF4-FFF2-40B4-BE49-F238E27FC236}">
                <a16:creationId xmlns:a16="http://schemas.microsoft.com/office/drawing/2014/main" id="{796418EA-DF36-4974-BA74-AE58730C8ADC}"/>
              </a:ext>
            </a:extLst>
          </p:cNvPr>
          <p:cNvSpPr/>
          <p:nvPr/>
        </p:nvSpPr>
        <p:spPr>
          <a:xfrm rot="-2280000">
            <a:off x="6225427" y="941147"/>
            <a:ext cx="2194560" cy="219456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6A7ABB79-A719-4BD8-9DED-619E858A613D}"/>
              </a:ext>
            </a:extLst>
          </p:cNvPr>
          <p:cNvGrpSpPr/>
          <p:nvPr/>
        </p:nvGrpSpPr>
        <p:grpSpPr>
          <a:xfrm rot="-2280000">
            <a:off x="6914875" y="2912828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E2A43143-0FC3-4E1A-9395-1BEB58EFDDC0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F48CAB34-72E4-4F46-A173-A68067DDE2C9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FA8EA483-53E8-48A0-87CA-DC0A16CB1659}"/>
              </a:ext>
            </a:extLst>
          </p:cNvPr>
          <p:cNvGrpSpPr/>
          <p:nvPr/>
        </p:nvGrpSpPr>
        <p:grpSpPr>
          <a:xfrm rot="-2280000">
            <a:off x="6565639" y="2489232"/>
            <a:ext cx="548640" cy="548640"/>
            <a:chOff x="3614716" y="3399845"/>
            <a:chExt cx="548640" cy="548640"/>
          </a:xfrm>
        </p:grpSpPr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C3E6A5BE-D802-46E6-AB4A-3FCE427BC7B9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4AC43F9A-6AE3-4973-85AF-8ED9CEB6B535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0C1FA625-8DD6-4BDD-B522-5A7F1DBDADF2}"/>
              </a:ext>
            </a:extLst>
          </p:cNvPr>
          <p:cNvGrpSpPr/>
          <p:nvPr/>
        </p:nvGrpSpPr>
        <p:grpSpPr>
          <a:xfrm rot="-2280000">
            <a:off x="6244207" y="2045953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292B37B-79B4-4638-80A5-45A924B9EFE0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0A6E057B-4E43-409D-A777-080C826C08BA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</a:t>
              </a:r>
            </a:p>
          </p:txBody>
        </p:sp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9F61BCA-0F1E-40F9-82E1-A7A62100018E}"/>
              </a:ext>
            </a:extLst>
          </p:cNvPr>
          <p:cNvGrpSpPr/>
          <p:nvPr/>
        </p:nvGrpSpPr>
        <p:grpSpPr>
          <a:xfrm rot="-2280000">
            <a:off x="5843849" y="1639315"/>
            <a:ext cx="621802" cy="548640"/>
            <a:chOff x="3541554" y="3399845"/>
            <a:chExt cx="621802" cy="548640"/>
          </a:xfrm>
        </p:grpSpPr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A5DB44E8-0ECA-4112-95F1-A256A857B67A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4895E9E2-83F1-433D-8318-C838C0662F0E}"/>
                </a:ext>
              </a:extLst>
            </p:cNvPr>
            <p:cNvSpPr txBox="1"/>
            <p:nvPr/>
          </p:nvSpPr>
          <p:spPr>
            <a:xfrm>
              <a:off x="3541554" y="3449281"/>
              <a:ext cx="50724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13</a:t>
              </a:r>
            </a:p>
          </p:txBody>
        </p:sp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3EECE332-2973-4F32-AED9-6DFD0DAFA564}"/>
              </a:ext>
            </a:extLst>
          </p:cNvPr>
          <p:cNvGrpSpPr/>
          <p:nvPr/>
        </p:nvGrpSpPr>
        <p:grpSpPr>
          <a:xfrm rot="-2280000">
            <a:off x="6329864" y="1307456"/>
            <a:ext cx="603001" cy="635434"/>
            <a:chOff x="3447228" y="3399845"/>
            <a:chExt cx="716128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CCFFEAF2-76D3-4D75-B5CF-530F60EF6981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A7C570AD-F6DC-48FB-A3BB-DE29181BB0C8}"/>
                </a:ext>
              </a:extLst>
            </p:cNvPr>
            <p:cNvSpPr txBox="1"/>
            <p:nvPr/>
          </p:nvSpPr>
          <p:spPr>
            <a:xfrm>
              <a:off x="3447228" y="3449281"/>
              <a:ext cx="601571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15</a:t>
              </a:r>
            </a:p>
          </p:txBody>
        </p:sp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BD798A85-CFA4-4D0D-AE1F-B4AEAFFABCD9}"/>
              </a:ext>
            </a:extLst>
          </p:cNvPr>
          <p:cNvGrpSpPr/>
          <p:nvPr/>
        </p:nvGrpSpPr>
        <p:grpSpPr>
          <a:xfrm rot="-2280000">
            <a:off x="6723085" y="966828"/>
            <a:ext cx="606285" cy="548640"/>
            <a:chOff x="3557071" y="3399845"/>
            <a:chExt cx="606285" cy="548640"/>
          </a:xfrm>
        </p:grpSpPr>
        <p:sp>
          <p:nvSpPr>
            <p:cNvPr id="116" name="Rectangle 115">
              <a:extLst>
                <a:ext uri="{FF2B5EF4-FFF2-40B4-BE49-F238E27FC236}">
                  <a16:creationId xmlns:a16="http://schemas.microsoft.com/office/drawing/2014/main" id="{67D9F0C4-F293-4122-AFB0-CC744FEED3B2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A7C09BA0-3586-4082-994A-F26792A1CC66}"/>
                </a:ext>
              </a:extLst>
            </p:cNvPr>
            <p:cNvSpPr txBox="1"/>
            <p:nvPr/>
          </p:nvSpPr>
          <p:spPr>
            <a:xfrm>
              <a:off x="3557071" y="3449281"/>
              <a:ext cx="54817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16</a:t>
              </a:r>
            </a:p>
          </p:txBody>
        </p:sp>
      </p:grp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1B26C323-507D-4104-8E19-1838F67D464B}"/>
              </a:ext>
            </a:extLst>
          </p:cNvPr>
          <p:cNvGrpSpPr/>
          <p:nvPr/>
        </p:nvGrpSpPr>
        <p:grpSpPr>
          <a:xfrm rot="-2280000">
            <a:off x="7153817" y="624433"/>
            <a:ext cx="584203" cy="548640"/>
            <a:chOff x="3394782" y="3399845"/>
            <a:chExt cx="768574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0433E4FB-5F5F-44FD-89F6-5D74742D0EFA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TextBox 123">
              <a:extLst>
                <a:ext uri="{FF2B5EF4-FFF2-40B4-BE49-F238E27FC236}">
                  <a16:creationId xmlns:a16="http://schemas.microsoft.com/office/drawing/2014/main" id="{380ACD34-376A-48E5-8BBB-23710A2639CC}"/>
                </a:ext>
              </a:extLst>
            </p:cNvPr>
            <p:cNvSpPr txBox="1"/>
            <p:nvPr/>
          </p:nvSpPr>
          <p:spPr>
            <a:xfrm>
              <a:off x="3394782" y="3449281"/>
              <a:ext cx="654017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16</a:t>
              </a:r>
            </a:p>
          </p:txBody>
        </p:sp>
      </p:grp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97379ABA-4F75-4BD4-B63E-F4116D72F6F6}"/>
              </a:ext>
            </a:extLst>
          </p:cNvPr>
          <p:cNvGrpSpPr/>
          <p:nvPr/>
        </p:nvGrpSpPr>
        <p:grpSpPr>
          <a:xfrm rot="-2280000">
            <a:off x="6680012" y="1713238"/>
            <a:ext cx="581713" cy="548640"/>
            <a:chOff x="3614716" y="3399845"/>
            <a:chExt cx="581713" cy="548640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8610F0A0-59A2-4BFF-AF4C-1051431F263C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E9142A92-8ACB-431E-961D-F7C1ACB26182}"/>
                </a:ext>
              </a:extLst>
            </p:cNvPr>
            <p:cNvSpPr txBox="1"/>
            <p:nvPr/>
          </p:nvSpPr>
          <p:spPr>
            <a:xfrm>
              <a:off x="3637834" y="3449282"/>
              <a:ext cx="55859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10</a:t>
              </a:r>
            </a:p>
          </p:txBody>
        </p:sp>
      </p:grpSp>
      <p:grpSp>
        <p:nvGrpSpPr>
          <p:cNvPr id="129" name="Group 128">
            <a:extLst>
              <a:ext uri="{FF2B5EF4-FFF2-40B4-BE49-F238E27FC236}">
                <a16:creationId xmlns:a16="http://schemas.microsoft.com/office/drawing/2014/main" id="{9C656B3C-6247-408C-8902-92674A1FA75F}"/>
              </a:ext>
            </a:extLst>
          </p:cNvPr>
          <p:cNvGrpSpPr/>
          <p:nvPr/>
        </p:nvGrpSpPr>
        <p:grpSpPr>
          <a:xfrm rot="-2280000">
            <a:off x="7076504" y="1355925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30" name="Rectangle 129">
              <a:extLst>
                <a:ext uri="{FF2B5EF4-FFF2-40B4-BE49-F238E27FC236}">
                  <a16:creationId xmlns:a16="http://schemas.microsoft.com/office/drawing/2014/main" id="{C4784F4F-D257-437E-8390-9EFA58E0A8E7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46BDB5E5-5561-40FE-B94A-1AA599A3558A}"/>
                </a:ext>
              </a:extLst>
            </p:cNvPr>
            <p:cNvSpPr txBox="1"/>
            <p:nvPr/>
          </p:nvSpPr>
          <p:spPr>
            <a:xfrm>
              <a:off x="3637833" y="3449281"/>
              <a:ext cx="497053" cy="4616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11</a:t>
              </a:r>
            </a:p>
          </p:txBody>
        </p:sp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0C689F1B-46EF-4AB4-BA5C-684B1289CB04}"/>
              </a:ext>
            </a:extLst>
          </p:cNvPr>
          <p:cNvGrpSpPr/>
          <p:nvPr/>
        </p:nvGrpSpPr>
        <p:grpSpPr>
          <a:xfrm rot="-2280000">
            <a:off x="7502050" y="1015710"/>
            <a:ext cx="564934" cy="548640"/>
            <a:chOff x="3614716" y="3399845"/>
            <a:chExt cx="564934" cy="548640"/>
          </a:xfrm>
        </p:grpSpPr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9B447D3-E403-4F85-8578-B5939B5D4DDC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TextBox 137">
              <a:extLst>
                <a:ext uri="{FF2B5EF4-FFF2-40B4-BE49-F238E27FC236}">
                  <a16:creationId xmlns:a16="http://schemas.microsoft.com/office/drawing/2014/main" id="{95C9497A-8A61-400F-ADD7-9DB50086E56F}"/>
                </a:ext>
              </a:extLst>
            </p:cNvPr>
            <p:cNvSpPr txBox="1"/>
            <p:nvPr/>
          </p:nvSpPr>
          <p:spPr>
            <a:xfrm>
              <a:off x="3637834" y="3449281"/>
              <a:ext cx="54181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12</a:t>
              </a:r>
            </a:p>
          </p:txBody>
        </p:sp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C3905F38-38B2-48BF-B03A-D8CD89DA6C57}"/>
              </a:ext>
            </a:extLst>
          </p:cNvPr>
          <p:cNvGrpSpPr/>
          <p:nvPr/>
        </p:nvGrpSpPr>
        <p:grpSpPr>
          <a:xfrm rot="-2280000">
            <a:off x="7001339" y="2164402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45" name="Rectangle 144">
              <a:extLst>
                <a:ext uri="{FF2B5EF4-FFF2-40B4-BE49-F238E27FC236}">
                  <a16:creationId xmlns:a16="http://schemas.microsoft.com/office/drawing/2014/main" id="{0B0BB18A-84A2-4F8B-BD44-DC6461187BEB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A3389F49-37AD-4E88-9DE1-0452047CC924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6</a:t>
              </a:r>
            </a:p>
          </p:txBody>
        </p:sp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18FA3B59-4CBE-4AD9-B936-C3B5CD86E1D1}"/>
              </a:ext>
            </a:extLst>
          </p:cNvPr>
          <p:cNvGrpSpPr/>
          <p:nvPr/>
        </p:nvGrpSpPr>
        <p:grpSpPr>
          <a:xfrm rot="-2280000">
            <a:off x="7399898" y="1796334"/>
            <a:ext cx="548640" cy="548640"/>
            <a:chOff x="3614716" y="3399845"/>
            <a:chExt cx="548640" cy="548640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id="{9179E0A4-D229-4DBC-B9E0-81971DD4C8FF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C3BFBF27-64B7-4E4B-8431-C310E5E18116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7</a:t>
              </a:r>
            </a:p>
          </p:txBody>
        </p:sp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8802465C-4ACB-4CB6-B8E3-2EB294F0943C}"/>
              </a:ext>
            </a:extLst>
          </p:cNvPr>
          <p:cNvGrpSpPr/>
          <p:nvPr/>
        </p:nvGrpSpPr>
        <p:grpSpPr>
          <a:xfrm rot="-2280000">
            <a:off x="7828506" y="1459082"/>
            <a:ext cx="548640" cy="548640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6845B666-2FCE-404F-A360-661534A18AEB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00A21DE1-C692-4A83-B78F-B6EC3F86CAB4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8</a:t>
              </a:r>
            </a:p>
          </p:txBody>
        </p:sp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AB945438-297F-4377-8F13-17A58D473B34}"/>
              </a:ext>
            </a:extLst>
          </p:cNvPr>
          <p:cNvGrpSpPr/>
          <p:nvPr/>
        </p:nvGrpSpPr>
        <p:grpSpPr>
          <a:xfrm rot="-2280000">
            <a:off x="7352144" y="2575576"/>
            <a:ext cx="548640" cy="548640"/>
            <a:chOff x="3614716" y="3399845"/>
            <a:chExt cx="548640" cy="548640"/>
          </a:xfrm>
        </p:grpSpPr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7C42BD52-EA19-4AE2-938E-0979CD27281F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TextBox 199">
              <a:extLst>
                <a:ext uri="{FF2B5EF4-FFF2-40B4-BE49-F238E27FC236}">
                  <a16:creationId xmlns:a16="http://schemas.microsoft.com/office/drawing/2014/main" id="{B391D405-7901-40DE-9C4A-3F8399786E17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193550EF-ED57-4AC0-BDEB-56B83C263793}"/>
              </a:ext>
            </a:extLst>
          </p:cNvPr>
          <p:cNvGrpSpPr/>
          <p:nvPr/>
        </p:nvGrpSpPr>
        <p:grpSpPr>
          <a:xfrm rot="-2280000">
            <a:off x="7757391" y="2204224"/>
            <a:ext cx="548640" cy="576928"/>
            <a:chOff x="3614716" y="3399845"/>
            <a:chExt cx="548640" cy="548640"/>
          </a:xfr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7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grpSpPr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F75134BB-B0CA-40D3-B4A2-3296ED68D4C0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TextBox 202">
              <a:extLst>
                <a:ext uri="{FF2B5EF4-FFF2-40B4-BE49-F238E27FC236}">
                  <a16:creationId xmlns:a16="http://schemas.microsoft.com/office/drawing/2014/main" id="{2E12C138-0768-4E57-9949-1E9DC28018FA}"/>
                </a:ext>
              </a:extLst>
            </p:cNvPr>
            <p:cNvSpPr txBox="1"/>
            <p:nvPr/>
          </p:nvSpPr>
          <p:spPr>
            <a:xfrm>
              <a:off x="3637832" y="3431331"/>
              <a:ext cx="410965" cy="49756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F670E2B4-0D08-4963-95B3-7B83FA1A19EA}"/>
              </a:ext>
            </a:extLst>
          </p:cNvPr>
          <p:cNvGrpSpPr/>
          <p:nvPr/>
        </p:nvGrpSpPr>
        <p:grpSpPr>
          <a:xfrm rot="-2280000">
            <a:off x="8184460" y="1870201"/>
            <a:ext cx="548640" cy="576928"/>
            <a:chOff x="3614716" y="3399845"/>
            <a:chExt cx="548640" cy="548640"/>
          </a:xfrm>
        </p:grpSpPr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08957E85-2883-4F86-90E0-D6DE320FDAA1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lumMod val="89000"/>
                  </a:schemeClr>
                </a:gs>
                <a:gs pos="23000">
                  <a:schemeClr val="accent2">
                    <a:lumMod val="89000"/>
                  </a:schemeClr>
                </a:gs>
                <a:gs pos="69000">
                  <a:schemeClr val="accent2">
                    <a:lumMod val="75000"/>
                  </a:schemeClr>
                </a:gs>
                <a:gs pos="97000">
                  <a:schemeClr val="accent2">
                    <a:lumMod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TextBox 205">
              <a:extLst>
                <a:ext uri="{FF2B5EF4-FFF2-40B4-BE49-F238E27FC236}">
                  <a16:creationId xmlns:a16="http://schemas.microsoft.com/office/drawing/2014/main" id="{82EC1E1E-E7AF-4F76-B645-244C94C55A75}"/>
                </a:ext>
              </a:extLst>
            </p:cNvPr>
            <p:cNvSpPr txBox="1"/>
            <p:nvPr/>
          </p:nvSpPr>
          <p:spPr>
            <a:xfrm>
              <a:off x="3637832" y="3431331"/>
              <a:ext cx="410965" cy="4975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DE95D42A-4E96-43D9-82B9-0595D42715BF}"/>
              </a:ext>
            </a:extLst>
          </p:cNvPr>
          <p:cNvGrpSpPr/>
          <p:nvPr/>
        </p:nvGrpSpPr>
        <p:grpSpPr>
          <a:xfrm rot="3120000">
            <a:off x="9455289" y="1739899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29A076EC-7225-4F94-BE1D-4E5DD375E8BA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2" name="TextBox 211">
              <a:extLst>
                <a:ext uri="{FF2B5EF4-FFF2-40B4-BE49-F238E27FC236}">
                  <a16:creationId xmlns:a16="http://schemas.microsoft.com/office/drawing/2014/main" id="{04C9E90F-3633-4213-A757-2AF5C85070A7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6</a:t>
              </a:r>
            </a:p>
          </p:txBody>
        </p:sp>
      </p:grpSp>
      <p:grpSp>
        <p:nvGrpSpPr>
          <p:cNvPr id="213" name="Group 212">
            <a:extLst>
              <a:ext uri="{FF2B5EF4-FFF2-40B4-BE49-F238E27FC236}">
                <a16:creationId xmlns:a16="http://schemas.microsoft.com/office/drawing/2014/main" id="{7DF4C55F-F73E-4438-AC0C-DEF2F5B76723}"/>
              </a:ext>
            </a:extLst>
          </p:cNvPr>
          <p:cNvGrpSpPr/>
          <p:nvPr/>
        </p:nvGrpSpPr>
        <p:grpSpPr>
          <a:xfrm rot="3120000">
            <a:off x="9868868" y="1425699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48AFE27B-BA67-4FF8-837B-1A537AA47F27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TextBox 214">
              <a:extLst>
                <a:ext uri="{FF2B5EF4-FFF2-40B4-BE49-F238E27FC236}">
                  <a16:creationId xmlns:a16="http://schemas.microsoft.com/office/drawing/2014/main" id="{2AF9DF51-93F1-4268-9658-F42C4146F58C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7</a:t>
              </a:r>
            </a:p>
          </p:txBody>
        </p:sp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832EE2B7-76A8-4381-A222-C54E30EF83A3}"/>
              </a:ext>
            </a:extLst>
          </p:cNvPr>
          <p:cNvGrpSpPr/>
          <p:nvPr/>
        </p:nvGrpSpPr>
        <p:grpSpPr>
          <a:xfrm rot="3120000">
            <a:off x="9391673" y="2494756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E29F5FA2-23FE-45F4-8520-D96CFDD796F3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TextBox 223">
              <a:extLst>
                <a:ext uri="{FF2B5EF4-FFF2-40B4-BE49-F238E27FC236}">
                  <a16:creationId xmlns:a16="http://schemas.microsoft.com/office/drawing/2014/main" id="{A1ED7290-C31B-4F46-9B62-7CE550A914B6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2</a:t>
              </a:r>
            </a:p>
          </p:txBody>
        </p:sp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F732868D-C160-492C-B536-19B7589B84E5}"/>
              </a:ext>
            </a:extLst>
          </p:cNvPr>
          <p:cNvGrpSpPr/>
          <p:nvPr/>
        </p:nvGrpSpPr>
        <p:grpSpPr>
          <a:xfrm rot="3120000">
            <a:off x="9724843" y="2925067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D97E680B-76CE-42C9-ADFB-531104F8726C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TextBox 226">
              <a:extLst>
                <a:ext uri="{FF2B5EF4-FFF2-40B4-BE49-F238E27FC236}">
                  <a16:creationId xmlns:a16="http://schemas.microsoft.com/office/drawing/2014/main" id="{F472F4E2-CE2A-48D0-A4C8-BB9FB1D3F706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3</a:t>
              </a:r>
            </a:p>
          </p:txBody>
        </p:sp>
      </p:grpSp>
      <p:grpSp>
        <p:nvGrpSpPr>
          <p:cNvPr id="249" name="Group 248">
            <a:extLst>
              <a:ext uri="{FF2B5EF4-FFF2-40B4-BE49-F238E27FC236}">
                <a16:creationId xmlns:a16="http://schemas.microsoft.com/office/drawing/2014/main" id="{7EF3FF7C-09CE-4D1B-8C1D-D76144E2793D}"/>
              </a:ext>
            </a:extLst>
          </p:cNvPr>
          <p:cNvGrpSpPr/>
          <p:nvPr/>
        </p:nvGrpSpPr>
        <p:grpSpPr>
          <a:xfrm rot="3120000">
            <a:off x="9047133" y="2057797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50" name="Rectangle 249">
              <a:extLst>
                <a:ext uri="{FF2B5EF4-FFF2-40B4-BE49-F238E27FC236}">
                  <a16:creationId xmlns:a16="http://schemas.microsoft.com/office/drawing/2014/main" id="{CCFC42AC-BDE5-4F47-9E3A-AB19713F900F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TextBox 250">
              <a:extLst>
                <a:ext uri="{FF2B5EF4-FFF2-40B4-BE49-F238E27FC236}">
                  <a16:creationId xmlns:a16="http://schemas.microsoft.com/office/drawing/2014/main" id="{10EBC2F8-C3A8-4A6D-9A9A-B2A5022DC8D8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1</a:t>
              </a:r>
            </a:p>
          </p:txBody>
        </p: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D95A5CA-2463-4F9E-A9D8-64D455FB52B1}"/>
              </a:ext>
            </a:extLst>
          </p:cNvPr>
          <p:cNvGrpSpPr/>
          <p:nvPr/>
        </p:nvGrpSpPr>
        <p:grpSpPr>
          <a:xfrm rot="3120000">
            <a:off x="9820533" y="2164957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CC070227-4F99-4ACD-8FE8-D556058701A7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TextBox 259">
              <a:extLst>
                <a:ext uri="{FF2B5EF4-FFF2-40B4-BE49-F238E27FC236}">
                  <a16:creationId xmlns:a16="http://schemas.microsoft.com/office/drawing/2014/main" id="{4FDD4409-F99C-4E1C-9E93-E22D2A210CBD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5</a:t>
              </a:r>
            </a:p>
          </p:txBody>
        </p:sp>
      </p:grpSp>
      <p:grpSp>
        <p:nvGrpSpPr>
          <p:cNvPr id="261" name="Group 260">
            <a:extLst>
              <a:ext uri="{FF2B5EF4-FFF2-40B4-BE49-F238E27FC236}">
                <a16:creationId xmlns:a16="http://schemas.microsoft.com/office/drawing/2014/main" id="{3554D57B-50F5-4337-A227-2528FEF2B785}"/>
              </a:ext>
            </a:extLst>
          </p:cNvPr>
          <p:cNvGrpSpPr/>
          <p:nvPr/>
        </p:nvGrpSpPr>
        <p:grpSpPr>
          <a:xfrm rot="3120000">
            <a:off x="10160371" y="2580197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62" name="Rectangle 261">
              <a:extLst>
                <a:ext uri="{FF2B5EF4-FFF2-40B4-BE49-F238E27FC236}">
                  <a16:creationId xmlns:a16="http://schemas.microsoft.com/office/drawing/2014/main" id="{49349591-BDDB-4389-BD7A-93220075796E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TextBox 262">
              <a:extLst>
                <a:ext uri="{FF2B5EF4-FFF2-40B4-BE49-F238E27FC236}">
                  <a16:creationId xmlns:a16="http://schemas.microsoft.com/office/drawing/2014/main" id="{424170DE-A2ED-4D96-8F9F-22358410AA1A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4</a:t>
              </a:r>
            </a:p>
          </p:txBody>
        </p:sp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324EB9EE-D85A-4723-A7A7-C8977E2A5E55}"/>
              </a:ext>
            </a:extLst>
          </p:cNvPr>
          <p:cNvGrpSpPr/>
          <p:nvPr/>
        </p:nvGrpSpPr>
        <p:grpSpPr>
          <a:xfrm rot="3120000">
            <a:off x="10207739" y="1857396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9AFDA317-2711-4B0D-9FFD-25B1EE7B6B6C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TextBox 265">
              <a:extLst>
                <a:ext uri="{FF2B5EF4-FFF2-40B4-BE49-F238E27FC236}">
                  <a16:creationId xmlns:a16="http://schemas.microsoft.com/office/drawing/2014/main" id="{FD68989C-763A-4990-AC46-7740D1A5F587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8</a:t>
              </a:r>
            </a:p>
          </p:txBody>
        </p:sp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B0CCAF29-F206-45A7-B769-225054586480}"/>
              </a:ext>
            </a:extLst>
          </p:cNvPr>
          <p:cNvGrpSpPr/>
          <p:nvPr/>
        </p:nvGrpSpPr>
        <p:grpSpPr>
          <a:xfrm rot="3120000">
            <a:off x="10546610" y="2289093"/>
            <a:ext cx="548640" cy="548640"/>
            <a:chOff x="3614716" y="3399845"/>
            <a:chExt cx="548640" cy="548640"/>
          </a:xfr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</p:grpSpPr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95413F4D-9611-4DDB-B6C4-4413B4F726EE}"/>
                </a:ext>
              </a:extLst>
            </p:cNvPr>
            <p:cNvSpPr/>
            <p:nvPr/>
          </p:nvSpPr>
          <p:spPr>
            <a:xfrm>
              <a:off x="3614716" y="3399845"/>
              <a:ext cx="548640" cy="5486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TextBox 268">
              <a:extLst>
                <a:ext uri="{FF2B5EF4-FFF2-40B4-BE49-F238E27FC236}">
                  <a16:creationId xmlns:a16="http://schemas.microsoft.com/office/drawing/2014/main" id="{4C038C4E-A9C9-4163-9C82-F0091DBD214F}"/>
                </a:ext>
              </a:extLst>
            </p:cNvPr>
            <p:cNvSpPr txBox="1"/>
            <p:nvPr/>
          </p:nvSpPr>
          <p:spPr>
            <a:xfrm>
              <a:off x="3637833" y="3412382"/>
              <a:ext cx="410965" cy="53546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/>
                <a:t>9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3762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0"/>
                            </p:stCondLst>
                            <p:childTnLst>
                              <p:par>
                                <p:cTn id="8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0"/>
                            </p:stCondLst>
                            <p:childTnLst>
                              <p:par>
                                <p:cTn id="9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0"/>
                            </p:stCondLst>
                            <p:childTnLst>
                              <p:par>
                                <p:cTn id="10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1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5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0"/>
                            </p:stCondLst>
                            <p:childTnLst>
                              <p:par>
                                <p:cTn id="1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9" dur="5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3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0"/>
                            </p:stCondLst>
                            <p:childTnLst>
                              <p:par>
                                <p:cTn id="1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0"/>
                            </p:stCondLst>
                            <p:childTnLst>
                              <p:par>
                                <p:cTn id="1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0"/>
                            </p:stCondLst>
                            <p:childTnLst>
                              <p:par>
                                <p:cTn id="15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0"/>
                            </p:stCondLst>
                            <p:childTnLst>
                              <p:par>
                                <p:cTn id="15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0"/>
                            </p:stCondLst>
                            <p:childTnLst>
                              <p:par>
                                <p:cTn id="16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6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0"/>
                            </p:stCondLst>
                            <p:childTnLst>
                              <p:par>
                                <p:cTn id="16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0"/>
                            </p:stCondLst>
                            <p:childTnLst>
                              <p:par>
                                <p:cTn id="17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0"/>
                            </p:stCondLst>
                            <p:childTnLst>
                              <p:par>
                                <p:cTn id="17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0"/>
                            </p:stCondLst>
                            <p:childTnLst>
                              <p:par>
                                <p:cTn id="18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8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8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0"/>
                            </p:stCondLst>
                            <p:childTnLst>
                              <p:par>
                                <p:cTn id="19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0"/>
                            </p:stCondLst>
                            <p:childTnLst>
                              <p:par>
                                <p:cTn id="19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0"/>
                            </p:stCondLst>
                            <p:childTnLst>
                              <p:par>
                                <p:cTn id="20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0"/>
                            </p:stCondLst>
                            <p:childTnLst>
                              <p:par>
                                <p:cTn id="20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0"/>
                            </p:stCondLst>
                            <p:childTnLst>
                              <p:par>
                                <p:cTn id="20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0"/>
                            </p:stCondLst>
                            <p:childTnLst>
                              <p:par>
                                <p:cTn id="2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0"/>
                            </p:stCondLst>
                            <p:childTnLst>
                              <p:par>
                                <p:cTn id="2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0"/>
                            </p:stCondLst>
                            <p:childTnLst>
                              <p:par>
                                <p:cTn id="2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27500"/>
                            </p:stCondLst>
                            <p:childTnLst>
                              <p:par>
                                <p:cTn id="2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7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137" grpId="0" animBg="1"/>
      <p:bldP spid="9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CD3354-C60B-4212-9F9C-2DD5D1FA4D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2" t="22042" r="20310" b="39159"/>
          <a:stretch/>
        </p:blipFill>
        <p:spPr>
          <a:xfrm>
            <a:off x="4006308" y="564769"/>
            <a:ext cx="3966883" cy="41485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FB0C8-BEF9-4E1E-9659-5828C55F6A1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3" t="8331" r="6991" b="30169"/>
          <a:stretch/>
        </p:blipFill>
        <p:spPr>
          <a:xfrm>
            <a:off x="1205949" y="3114261"/>
            <a:ext cx="9104243" cy="115293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0664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7B96B9C-7595-41A7-A11A-4DDEF3042B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14" y="2241263"/>
            <a:ext cx="10937172" cy="29019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15AEE5-CF0A-4090-BA08-62D4FFB54F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7" t="10682" r="5815" b="30518"/>
          <a:stretch/>
        </p:blipFill>
        <p:spPr>
          <a:xfrm>
            <a:off x="443026" y="443185"/>
            <a:ext cx="5538674" cy="566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0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8689" y="4919074"/>
            <a:ext cx="796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b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DC48D12A-D153-4525-8974-4717A0A7F50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499"/>
          <a:stretch/>
        </p:blipFill>
        <p:spPr>
          <a:xfrm>
            <a:off x="8476779" y="2965456"/>
            <a:ext cx="3026108" cy="55502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72F58E4E-2589-458A-840A-7C93BA1E118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4" t="5601" r="7648" b="9057"/>
          <a:stretch/>
        </p:blipFill>
        <p:spPr>
          <a:xfrm>
            <a:off x="8244505" y="901147"/>
            <a:ext cx="3587363" cy="220502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A72915B-D0A8-4872-B49D-BA2E497F79D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42" r="23751" b="7785"/>
          <a:stretch/>
        </p:blipFill>
        <p:spPr>
          <a:xfrm>
            <a:off x="9295714" y="1320857"/>
            <a:ext cx="600963" cy="196186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FB6CF6F-2B55-49A6-A022-932A936FF4A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62"/>
          <a:stretch/>
        </p:blipFill>
        <p:spPr>
          <a:xfrm>
            <a:off x="669553" y="230831"/>
            <a:ext cx="4889416" cy="4679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AB09C83-8430-4518-A8E5-97486326EAD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96" r="7969" b="25976"/>
          <a:stretch/>
        </p:blipFill>
        <p:spPr>
          <a:xfrm>
            <a:off x="346895" y="847330"/>
            <a:ext cx="8129884" cy="584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A64BCFE-2DC0-4915-8964-8C2E490DB2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8" r="38089" b="2852"/>
          <a:stretch/>
        </p:blipFill>
        <p:spPr>
          <a:xfrm>
            <a:off x="360132" y="1565149"/>
            <a:ext cx="7884373" cy="115522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13CE0D8-87AA-4905-AC24-056C017E59C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549" b="12595"/>
          <a:stretch/>
        </p:blipFill>
        <p:spPr>
          <a:xfrm>
            <a:off x="2383135" y="2838753"/>
            <a:ext cx="5306369" cy="55502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F83E3DB-23E7-401B-AFAB-0A72B5F2CCD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09" r="5924" b="5721"/>
          <a:stretch/>
        </p:blipFill>
        <p:spPr>
          <a:xfrm>
            <a:off x="669553" y="4120510"/>
            <a:ext cx="3018713" cy="212034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835FF-9CF5-4A44-ADB3-FBCBE1358B16}"/>
                  </a:ext>
                </a:extLst>
              </p:cNvPr>
              <p:cNvSpPr txBox="1"/>
              <p:nvPr/>
            </p:nvSpPr>
            <p:spPr>
              <a:xfrm>
                <a:off x="1780703" y="5895835"/>
                <a:ext cx="7964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6D1835FF-9CF5-4A44-ADB3-FBCBE1358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0703" y="5895835"/>
                <a:ext cx="79641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7" name="Picture 26">
            <a:extLst>
              <a:ext uri="{FF2B5EF4-FFF2-40B4-BE49-F238E27FC236}">
                <a16:creationId xmlns:a16="http://schemas.microsoft.com/office/drawing/2014/main" id="{6D2D3E27-A017-402B-9042-A0505C52CF6F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59" r="9104" b="14645"/>
          <a:stretch/>
        </p:blipFill>
        <p:spPr>
          <a:xfrm>
            <a:off x="2577115" y="3817648"/>
            <a:ext cx="9254753" cy="1155220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27DD577-1310-4476-84CB-43059EF4B996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906" b="5742"/>
          <a:stretch/>
        </p:blipFill>
        <p:spPr>
          <a:xfrm>
            <a:off x="4411837" y="5181600"/>
            <a:ext cx="7110610" cy="1237456"/>
          </a:xfrm>
          <a:prstGeom prst="rect">
            <a:avLst/>
          </a:prstGeom>
        </p:spPr>
      </p:pic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FCAEF7EF-AEAD-4943-A3BB-80F0C741B3D9}"/>
              </a:ext>
            </a:extLst>
          </p:cNvPr>
          <p:cNvCxnSpPr/>
          <p:nvPr/>
        </p:nvCxnSpPr>
        <p:spPr>
          <a:xfrm>
            <a:off x="100013" y="3620493"/>
            <a:ext cx="11978640" cy="0"/>
          </a:xfrm>
          <a:prstGeom prst="line">
            <a:avLst/>
          </a:prstGeom>
          <a:ln w="381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701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6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500"/>
                            </p:stCondLst>
                            <p:childTnLst>
                              <p:par>
                                <p:cTn id="53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5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1679</TotalTime>
  <Words>322</Words>
  <Application>Microsoft Office PowerPoint</Application>
  <PresentationFormat>Widescreen</PresentationFormat>
  <Paragraphs>115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Kalpurosh</vt:lpstr>
      <vt:lpstr>Kalpurush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</dc:creator>
  <cp:lastModifiedBy>Microsoft</cp:lastModifiedBy>
  <cp:revision>56</cp:revision>
  <dcterms:created xsi:type="dcterms:W3CDTF">2021-08-08T14:53:07Z</dcterms:created>
  <dcterms:modified xsi:type="dcterms:W3CDTF">2021-09-02T15:48:26Z</dcterms:modified>
</cp:coreProperties>
</file>