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bin" ContentType="application/vnd.openxmlformats-officedocument.oleObjec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rawings/vmlDrawing1.vml" ContentType="application/vnd.openxmlformats-officedocument.vmlDrawi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33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149" autoAdjust="0"/>
    <p:restoredTop sz="94660"/>
  </p:normalViewPr>
  <p:slideViewPr>
    <p:cSldViewPr>
      <p:cViewPr>
        <p:scale>
          <a:sx n="68" d="100"/>
          <a:sy n="68" d="100"/>
        </p:scale>
        <p:origin x="81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66"/>
      </p:cViewPr>
    </p:cSldViewPr>
  </p:notes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drawings/_rels/vmlDrawing1.vml.rels><?xml version="1.0" encoding="UTF-8" standalone="yes"?>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5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85CE4382-17FD-42D0-86A7-39122D86164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706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9B977DDC-9074-4B4B-A6BE-6050F52FB8E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700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0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782B3A00-BE2C-4B6A-A10D-9E04995994A9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782B3A00-BE2C-4B6A-A10D-9E04995994A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782B3A00-BE2C-4B6A-A10D-9E04995994A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782B3A00-BE2C-4B6A-A10D-9E04995994A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92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2F22A5-FD96-48B1-9FDE-856287CAAA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0823761-70BD-446B-BC07-106EB56B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2F22A5-FD96-48B1-9FDE-856287CAAA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0823761-70BD-446B-BC07-106EB56B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5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2F22A5-FD96-48B1-9FDE-856287CAAA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0823761-70BD-446B-BC07-106EB56B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2F22A5-FD96-48B1-9FDE-856287CAAA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0823761-70BD-446B-BC07-106EB56B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4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2F22A5-FD96-48B1-9FDE-856287CAAA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0823761-70BD-446B-BC07-106EB56B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7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2F22A5-FD96-48B1-9FDE-856287CAAA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0823761-70BD-446B-BC07-106EB56B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6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8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2F22A5-FD96-48B1-9FDE-856287CAAA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69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0823761-70BD-446B-BC07-106EB56B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4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2F22A5-FD96-48B1-9FDE-856287CAAA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6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0823761-70BD-446B-BC07-106EB56B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2F22A5-FD96-48B1-9FDE-856287CAAA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0823761-70BD-446B-BC07-106EB56B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2F22A5-FD96-48B1-9FDE-856287CAAA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0823761-70BD-446B-BC07-106EB56B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2F22A5-FD96-48B1-9FDE-856287CAAA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0823761-70BD-446B-BC07-106EB56B9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22A5-FD96-48B1-9FDE-856287CAAA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3761-70BD-446B-BC07-106EB56B9FED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0.bin"/><Relationship Id="rId2" Type="http://schemas.openxmlformats.org/officeDocument/2006/relationships/image" Target="../media/image5.wmf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7.xml"/><Relationship Id="rId5" Type="http://schemas.openxmlformats.org/officeDocument/2006/relationships/vmlDrawing" Target="../drawings/vmlDrawing1.v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1"/>
          <p:cNvSpPr/>
          <p:nvPr/>
        </p:nvSpPr>
        <p:spPr>
          <a:xfrm>
            <a:off x="1423974" y="358923"/>
            <a:ext cx="8475981" cy="21488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13800" lang="en-US" spc="50">
                <a:ln w="381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algn="bl" blurRad="6350" dir="5400000" endA="50" endPos="85000" rotWithShape="0" stA="55000" sy="-10000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048585" name="TextBox 1"/>
          <p:cNvSpPr txBox="1"/>
          <p:nvPr/>
        </p:nvSpPr>
        <p:spPr>
          <a:xfrm>
            <a:off x="512612" y="2910907"/>
            <a:ext cx="10737503" cy="3418840"/>
          </a:xfrm>
          <a:prstGeom prst="rect"/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txBody>
          <a:bodyPr rtlCol="0" wrap="square">
            <a:spAutoFit/>
          </a:bodyPr>
          <a:p>
            <a:pPr algn="ctr"/>
            <a:r>
              <a:rPr b="1" dirty="0" sz="11200"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</a:p>
          <a:p>
            <a:pPr algn="ctr"/>
            <a:r>
              <a:rPr b="1" dirty="0" sz="11200"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14,15,16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5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446172" y="1888331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72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1918849" y="1888330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73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3391526" y="1879305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74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4865772" y="1879304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75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6336880" y="1860271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76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459755" y="3243702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77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1949893" y="3243701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78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3414925" y="3243700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79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4905063" y="3226939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80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6370056" y="3226939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81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480260" y="4625766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82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1949893" y="4633754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83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3432858" y="4625765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84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4896849" y="4625765"/>
            <a:ext cx="1386450" cy="1137519"/>
          </a:xfrm>
          <a:prstGeom prst="rect"/>
          <a:noFill/>
          <a:ln w="76200">
            <a:noFill/>
          </a:ln>
        </p:spPr>
      </p:pic>
      <p:pic>
        <p:nvPicPr>
          <p:cNvPr id="2097185" name="Picture 2" descr="C:\Users\PTI Magura\Desktop\Lipa Bqalmari\big-ant-illustration-white-background-3309898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9494"/>
          <a:stretch>
            <a:fillRect/>
          </a:stretch>
        </p:blipFill>
        <p:spPr bwMode="auto">
          <a:xfrm>
            <a:off x="6370358" y="4593607"/>
            <a:ext cx="1386450" cy="1137519"/>
          </a:xfrm>
          <a:prstGeom prst="rect"/>
          <a:noFill/>
          <a:ln w="76200">
            <a:noFill/>
          </a:ln>
        </p:spPr>
      </p:pic>
      <p:sp>
        <p:nvSpPr>
          <p:cNvPr id="1048623" name="Rectangle 26"/>
          <p:cNvSpPr/>
          <p:nvPr/>
        </p:nvSpPr>
        <p:spPr>
          <a:xfrm>
            <a:off x="8019858" y="1240322"/>
            <a:ext cx="1508892" cy="43586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28700" lang="en-US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8624" name="Rectangle 27"/>
          <p:cNvSpPr/>
          <p:nvPr/>
        </p:nvSpPr>
        <p:spPr>
          <a:xfrm>
            <a:off x="9646584" y="1240323"/>
            <a:ext cx="1639909" cy="4358641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28700" lang="en-US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48625" name="Rectangle 18"/>
          <p:cNvSpPr/>
          <p:nvPr/>
        </p:nvSpPr>
        <p:spPr>
          <a:xfrm>
            <a:off x="1066800" y="424052"/>
            <a:ext cx="9758680" cy="891540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5400" lang="en-US" spc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accent1"/>
                  </a:outerShdw>
                </a:effectLst>
              </a:rPr>
              <a:t>Let’s Count and say the number 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8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5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72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79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86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3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>
                      <p:stCondLst>
                        <p:cond delay="indefinite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id="9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0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7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>
                      <p:stCondLst>
                        <p:cond delay="indefinite"/>
                      </p:stCondLst>
                      <p:childTnLst>
                        <p:par>
                          <p:cTn fill="hold" id="10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19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372876" y="1563524"/>
            <a:ext cx="2303048" cy="2021898"/>
          </a:xfrm>
          <a:prstGeom prst="rect"/>
        </p:spPr>
      </p:pic>
      <p:pic>
        <p:nvPicPr>
          <p:cNvPr id="2097187" name="Picture 2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889040" y="1590521"/>
            <a:ext cx="2303048" cy="2021898"/>
          </a:xfrm>
          <a:prstGeom prst="rect"/>
        </p:spPr>
      </p:pic>
      <p:pic>
        <p:nvPicPr>
          <p:cNvPr id="2097188" name="Picture 26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1393153" y="1587882"/>
            <a:ext cx="2303048" cy="2021898"/>
          </a:xfrm>
          <a:prstGeom prst="rect"/>
        </p:spPr>
      </p:pic>
      <p:pic>
        <p:nvPicPr>
          <p:cNvPr id="2097189" name="Picture 27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1959206" y="1568994"/>
            <a:ext cx="2303048" cy="2021898"/>
          </a:xfrm>
          <a:prstGeom prst="rect"/>
        </p:spPr>
      </p:pic>
      <p:pic>
        <p:nvPicPr>
          <p:cNvPr id="2097190" name="Picture 28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2524476" y="1614878"/>
            <a:ext cx="2303048" cy="2021898"/>
          </a:xfrm>
          <a:prstGeom prst="rect"/>
        </p:spPr>
      </p:pic>
      <p:pic>
        <p:nvPicPr>
          <p:cNvPr id="2097191" name="Picture 29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3083607" y="1598566"/>
            <a:ext cx="2303048" cy="2021898"/>
          </a:xfrm>
          <a:prstGeom prst="rect"/>
        </p:spPr>
      </p:pic>
      <p:pic>
        <p:nvPicPr>
          <p:cNvPr id="2097192" name="Picture 30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3655799" y="1595927"/>
            <a:ext cx="2303048" cy="2021898"/>
          </a:xfrm>
          <a:prstGeom prst="rect"/>
        </p:spPr>
      </p:pic>
      <p:pic>
        <p:nvPicPr>
          <p:cNvPr id="2097193" name="Picture 3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4200320" y="1659755"/>
            <a:ext cx="2303048" cy="2021898"/>
          </a:xfrm>
          <a:prstGeom prst="rect"/>
        </p:spPr>
      </p:pic>
      <p:pic>
        <p:nvPicPr>
          <p:cNvPr id="2097194" name="Picture 3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4772512" y="1590520"/>
            <a:ext cx="2303048" cy="2021898"/>
          </a:xfrm>
          <a:prstGeom prst="rect"/>
        </p:spPr>
      </p:pic>
      <p:pic>
        <p:nvPicPr>
          <p:cNvPr id="2097195" name="Picture 3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5331643" y="1627742"/>
            <a:ext cx="2303048" cy="2021898"/>
          </a:xfrm>
          <a:prstGeom prst="rect"/>
        </p:spPr>
      </p:pic>
      <p:pic>
        <p:nvPicPr>
          <p:cNvPr id="2097196" name="Picture 3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832809" y="3990389"/>
            <a:ext cx="2176788" cy="1911052"/>
          </a:xfrm>
          <a:prstGeom prst="rect"/>
        </p:spPr>
      </p:pic>
      <p:pic>
        <p:nvPicPr>
          <p:cNvPr id="2097197" name="Picture 3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1422995" y="3988425"/>
            <a:ext cx="2303048" cy="2021898"/>
          </a:xfrm>
          <a:prstGeom prst="rect"/>
        </p:spPr>
      </p:pic>
      <p:pic>
        <p:nvPicPr>
          <p:cNvPr id="2097198" name="Picture 36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2067855" y="4090646"/>
            <a:ext cx="2176788" cy="1911052"/>
          </a:xfrm>
          <a:prstGeom prst="rect"/>
        </p:spPr>
      </p:pic>
      <p:pic>
        <p:nvPicPr>
          <p:cNvPr id="2097199" name="Picture 37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2685060" y="4084969"/>
            <a:ext cx="2176788" cy="1911052"/>
          </a:xfrm>
          <a:prstGeom prst="rect"/>
        </p:spPr>
      </p:pic>
      <p:pic>
        <p:nvPicPr>
          <p:cNvPr id="2097200" name="Picture 38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3237080" y="4114266"/>
            <a:ext cx="2176788" cy="1911052"/>
          </a:xfrm>
          <a:prstGeom prst="rect"/>
        </p:spPr>
      </p:pic>
      <p:pic>
        <p:nvPicPr>
          <p:cNvPr id="2097201" name="Picture 39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4031316">
            <a:off x="3803135" y="4131754"/>
            <a:ext cx="2176788" cy="1911052"/>
          </a:xfrm>
          <a:prstGeom prst="rect"/>
        </p:spPr>
      </p:pic>
      <p:sp>
        <p:nvSpPr>
          <p:cNvPr id="1048626" name="Rectangle 45"/>
          <p:cNvSpPr/>
          <p:nvPr/>
        </p:nvSpPr>
        <p:spPr>
          <a:xfrm>
            <a:off x="7355834" y="1256887"/>
            <a:ext cx="2180338" cy="5209541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34400" lang="en-US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8627" name="Rectangle 46"/>
          <p:cNvSpPr/>
          <p:nvPr/>
        </p:nvSpPr>
        <p:spPr>
          <a:xfrm>
            <a:off x="9082801" y="1256886"/>
            <a:ext cx="2546891" cy="5209541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34400"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b="1" cap="none" dirty="0" sz="34400" lang="en-US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8" name="Rectangle 20"/>
          <p:cNvSpPr/>
          <p:nvPr/>
        </p:nvSpPr>
        <p:spPr>
          <a:xfrm>
            <a:off x="924910" y="64431"/>
            <a:ext cx="9998252" cy="891540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5400" lang="en-US" spc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Count and say the number 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8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5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72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79"/>
                                        <p:tgtEl>
                                          <p:spTgt spid="209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86"/>
                                        <p:tgtEl>
                                          <p:spTgt spid="209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3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>
                      <p:stCondLst>
                        <p:cond delay="indefinite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id="9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0"/>
                                        <p:tgtEl>
                                          <p:spTgt spid="209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7"/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>
                      <p:stCondLst>
                        <p:cond delay="indefinite"/>
                      </p:stCondLst>
                      <p:childTnLst>
                        <p:par>
                          <p:cTn fill="hold" id="109">
                            <p:stCondLst>
                              <p:cond delay="0"/>
                            </p:stCondLst>
                            <p:childTnLst>
                              <p:par>
                                <p:cTn fill="hold" id="11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4"/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/>
      <p:bldP spid="10486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Rectangle 5"/>
          <p:cNvSpPr/>
          <p:nvPr/>
        </p:nvSpPr>
        <p:spPr>
          <a:xfrm>
            <a:off x="4114800" y="-244183"/>
            <a:ext cx="604746" cy="74701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49600" lang="en-US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8630" name="Rectangle 6"/>
          <p:cNvSpPr/>
          <p:nvPr/>
        </p:nvSpPr>
        <p:spPr>
          <a:xfrm>
            <a:off x="7010400" y="-128796"/>
            <a:ext cx="604746" cy="74701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49600" lang="en-US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48631" name="Rectangle 3"/>
          <p:cNvSpPr/>
          <p:nvPr/>
        </p:nvSpPr>
        <p:spPr>
          <a:xfrm>
            <a:off x="2667000" y="228600"/>
            <a:ext cx="5529580" cy="106934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6600" lang="en-US" spc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30" grpId="0"/>
      <p:bldP spid="10486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Rectangle 4"/>
          <p:cNvSpPr/>
          <p:nvPr/>
        </p:nvSpPr>
        <p:spPr>
          <a:xfrm>
            <a:off x="6991193" y="-333792"/>
            <a:ext cx="604746" cy="74701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49600"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b="1" cap="none" dirty="0" sz="49600" lang="en-US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3" name="Rectangle 5"/>
          <p:cNvSpPr/>
          <p:nvPr/>
        </p:nvSpPr>
        <p:spPr>
          <a:xfrm>
            <a:off x="4038600" y="-341813"/>
            <a:ext cx="604746" cy="74701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49600" lang="en-US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8634" name="Rectangle 3"/>
          <p:cNvSpPr/>
          <p:nvPr/>
        </p:nvSpPr>
        <p:spPr>
          <a:xfrm>
            <a:off x="2819400" y="76200"/>
            <a:ext cx="5529580" cy="106934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6600" lang="en-US" spc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Rectangle 4"/>
          <p:cNvSpPr/>
          <p:nvPr/>
        </p:nvSpPr>
        <p:spPr>
          <a:xfrm>
            <a:off x="6705600" y="-228600"/>
            <a:ext cx="604746" cy="74701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49600"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b="1" cap="none" dirty="0" sz="49600" lang="en-US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6" name="Rectangle 5"/>
          <p:cNvSpPr/>
          <p:nvPr/>
        </p:nvSpPr>
        <p:spPr>
          <a:xfrm>
            <a:off x="4191000" y="-244642"/>
            <a:ext cx="604746" cy="74701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49600" lang="en-US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8637" name="Rectangle 3"/>
          <p:cNvSpPr/>
          <p:nvPr/>
        </p:nvSpPr>
        <p:spPr>
          <a:xfrm>
            <a:off x="2667000" y="152400"/>
            <a:ext cx="5529580" cy="106934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6600" lang="en-US" spc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7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8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/>
      <p:bldP spid="10486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ectangle 1"/>
          <p:cNvSpPr/>
          <p:nvPr/>
        </p:nvSpPr>
        <p:spPr>
          <a:xfrm>
            <a:off x="4800600" y="228600"/>
            <a:ext cx="1363980" cy="128524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8000" lang="en-US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IW</a:t>
            </a:r>
          </a:p>
        </p:txBody>
      </p:sp>
      <p:sp>
        <p:nvSpPr>
          <p:cNvPr id="1048639" name="Rectangle 2"/>
          <p:cNvSpPr/>
          <p:nvPr/>
        </p:nvSpPr>
        <p:spPr>
          <a:xfrm>
            <a:off x="594333" y="3048000"/>
            <a:ext cx="11371580" cy="1069340"/>
          </a:xfrm>
          <a:prstGeom prst="rect"/>
          <a:solidFill>
            <a:srgbClr val="FFFF00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6600" 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the numbers 14,15 and 16</a:t>
            </a:r>
            <a:endParaRPr b="1" cap="none" dirty="0" sz="6600" lang="en-US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algn="tl" blurRad="12700" dir="2700000" dist="38100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animBg="1"/>
      <p:bldP spid="10486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1"/>
          <p:cNvSpPr/>
          <p:nvPr/>
        </p:nvSpPr>
        <p:spPr>
          <a:xfrm>
            <a:off x="2743200" y="685800"/>
            <a:ext cx="5516880" cy="128524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8000" lang="en-US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b="1" cap="none" dirty="0" sz="8000" lang="en-US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1048641" name="Rectangle 2"/>
          <p:cNvSpPr/>
          <p:nvPr/>
        </p:nvSpPr>
        <p:spPr>
          <a:xfrm>
            <a:off x="838200" y="2971800"/>
            <a:ext cx="10152736" cy="3025140"/>
          </a:xfrm>
          <a:prstGeom prst="rect"/>
          <a:solidFill>
            <a:srgbClr val="FFFF00"/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6600" 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 the members of your group and say the number.</a:t>
            </a:r>
            <a:endParaRPr b="1" cap="none" dirty="0" sz="6600" lang="en-US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algn="tl" blurRad="12700" dir="2700000" dist="38100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1"/>
          <p:cNvSpPr/>
          <p:nvPr/>
        </p:nvSpPr>
        <p:spPr>
          <a:xfrm>
            <a:off x="3429000" y="533400"/>
            <a:ext cx="5504180" cy="1285240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8000" lang="en-US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b="1" cap="none" dirty="0" sz="8000" lang="en-US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1048643" name="Rectangle 2"/>
          <p:cNvSpPr/>
          <p:nvPr/>
        </p:nvSpPr>
        <p:spPr>
          <a:xfrm>
            <a:off x="1019632" y="2971800"/>
            <a:ext cx="10152736" cy="2047241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6600" lang="en-US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16 pictures/shapes and </a:t>
            </a:r>
            <a:r>
              <a:rPr b="1" dirty="0" sz="6600" lang="en-US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b="1" dirty="0" sz="6600" lang="en-US">
                <a:ln w="9525">
                  <a:solidFill>
                    <a:schemeClr val="bg1"/>
                  </a:solidFill>
                  <a:prstDash val="solid"/>
                </a:ln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them.</a:t>
            </a:r>
            <a:endParaRPr b="1" cap="none" dirty="0" sz="6600" lang="en-US" spc="0">
              <a:ln w="9525">
                <a:solidFill>
                  <a:schemeClr val="bg1"/>
                </a:solidFill>
                <a:prstDash val="solid"/>
              </a:ln>
              <a:effectLst>
                <a:outerShdw algn="tl" blurRad="12700" dir="2700000" dist="38100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 animBg="1"/>
      <p:bldP spid="10486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1"/>
          <p:cNvSpPr txBox="1"/>
          <p:nvPr/>
        </p:nvSpPr>
        <p:spPr>
          <a:xfrm>
            <a:off x="1905000" y="1828800"/>
            <a:ext cx="8915400" cy="2148840"/>
          </a:xfrm>
          <a:prstGeom prst="rect"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138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extBox 2"/>
          <p:cNvSpPr txBox="1"/>
          <p:nvPr/>
        </p:nvSpPr>
        <p:spPr>
          <a:xfrm>
            <a:off x="75275" y="2256522"/>
            <a:ext cx="6477000" cy="4282440"/>
          </a:xfrm>
          <a:prstGeom prst="rect"/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 rtlCol="0" wrap="square">
            <a:spAutoFit/>
          </a:bodyPr>
          <a:p>
            <a:r>
              <a:rPr b="1" dirty="0" sz="5600" lang="en-US" err="1">
                <a:cs typeface="NikoshBAN" pitchFamily="2" charset="0"/>
              </a:rPr>
              <a:t>Md Faruk Hossain </a:t>
            </a:r>
            <a:endParaRPr b="1" dirty="0" sz="5600" lang="en-US">
              <a:cs typeface="NikoshBAN" pitchFamily="2" charset="0"/>
            </a:endParaRPr>
          </a:p>
          <a:p>
            <a:r>
              <a:rPr b="1" dirty="0" sz="5600" lang="en-US"/>
              <a:t>Assistant Teacher</a:t>
            </a:r>
          </a:p>
          <a:p>
            <a:r>
              <a:rPr b="1" dirty="0" sz="5600" lang="en-US"/>
              <a:t>Belowa Adi. Govt. Primary School </a:t>
            </a:r>
          </a:p>
          <a:p>
            <a:r>
              <a:rPr b="1" dirty="0" sz="5600" lang="en-US"/>
              <a:t>Ghoraghat, Dinajpur. </a:t>
            </a:r>
          </a:p>
        </p:txBody>
      </p:sp>
      <p:sp>
        <p:nvSpPr>
          <p:cNvPr id="1048590" name="Rectangle: Rounded Corners 1"/>
          <p:cNvSpPr/>
          <p:nvPr/>
        </p:nvSpPr>
        <p:spPr>
          <a:xfrm>
            <a:off x="2692226" y="85224"/>
            <a:ext cx="7824132" cy="1810410"/>
          </a:xfrm>
          <a:prstGeom prst="roundRect"/>
          <a:solidFill>
            <a:srgbClr val="CCFECC"/>
          </a:solidFill>
          <a:ln>
            <a:solidFill>
              <a:schemeClr val="tx1"/>
            </a:solidFill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5400"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IDENTITY</a:t>
            </a:r>
            <a:endParaRPr altLang="en-US" lang="zh-CN"/>
          </a:p>
        </p:txBody>
      </p:sp>
      <p:pic>
        <p:nvPicPr>
          <p:cNvPr id="2097152" name="Picture 2097200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552276" y="2048916"/>
            <a:ext cx="5639721" cy="4850936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22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 animBg="1"/>
      <p:bldP spid="10485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048705"/>
          <p:cNvSpPr>
            <a:spLocks noGrp="1"/>
          </p:cNvSpPr>
          <p:nvPr>
            <p:ph type="ctrTitle"/>
          </p:nvPr>
        </p:nvSpPr>
        <p:spPr>
          <a:xfrm>
            <a:off x="1208810" y="0"/>
            <a:ext cx="10363200" cy="1470025"/>
          </a:xfrm>
        </p:spPr>
        <p:txBody>
          <a:bodyPr/>
          <a:p>
            <a:r>
              <a:rPr b="1" sz="6800" lang="en-US">
                <a:solidFill>
                  <a:srgbClr val="65FF65"/>
                </a:solidFill>
              </a:rPr>
              <a:t>LESSON IDENTITY </a:t>
            </a:r>
          </a:p>
        </p:txBody>
      </p:sp>
      <p:sp>
        <p:nvSpPr>
          <p:cNvPr id="1048597" name="Subtitle 1048706"/>
          <p:cNvSpPr>
            <a:spLocks noGrp="1"/>
          </p:cNvSpPr>
          <p:nvPr>
            <p:ph type="subTitle" idx="1"/>
          </p:nvPr>
        </p:nvSpPr>
        <p:spPr>
          <a:xfrm>
            <a:off x="403924" y="1945306"/>
            <a:ext cx="5829801" cy="4081272"/>
          </a:xfrm>
          <a:prstGeom prst="rect"/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wrap="square">
            <a:spAutoFit/>
          </a:bodyPr>
          <a:p>
            <a:r>
              <a:rPr b="1" dirty="0" sz="4600" lang="en-US">
                <a:solidFill>
                  <a:srgbClr val="00B050"/>
                </a:solidFill>
              </a:rPr>
              <a:t>ENGLISH FOR TODAY</a:t>
            </a:r>
            <a:endParaRPr b="1" dirty="0" sz="4600" lang="en-US">
              <a:solidFill>
                <a:srgbClr val="00B050"/>
              </a:solidFill>
            </a:endParaRPr>
          </a:p>
          <a:p>
            <a:r>
              <a:rPr b="1" dirty="0" sz="4600" lang="en-US">
                <a:solidFill>
                  <a:srgbClr val="00B050"/>
                </a:solidFill>
              </a:rPr>
              <a:t>Class-2</a:t>
            </a:r>
            <a:endParaRPr b="1" dirty="0" sz="4600" lang="en-US">
              <a:solidFill>
                <a:srgbClr val="00B050"/>
              </a:solidFill>
            </a:endParaRPr>
          </a:p>
          <a:p>
            <a:r>
              <a:rPr b="1" dirty="0" sz="4600" lang="en-US">
                <a:solidFill>
                  <a:srgbClr val="00B050"/>
                </a:solidFill>
              </a:rPr>
              <a:t>Lesson. Numbers</a:t>
            </a:r>
            <a:endParaRPr b="1" dirty="0" sz="4600" lang="en-US">
              <a:solidFill>
                <a:srgbClr val="00B050"/>
              </a:solidFill>
            </a:endParaRPr>
          </a:p>
          <a:p>
            <a:r>
              <a:rPr b="1" dirty="0" sz="4600" lang="en-US">
                <a:solidFill>
                  <a:srgbClr val="00B050"/>
                </a:solidFill>
              </a:rPr>
              <a:t>Lesson unit. 1o (1-3 A)</a:t>
            </a:r>
            <a:endParaRPr b="1" dirty="0" sz="4600" lang="en-US">
              <a:solidFill>
                <a:srgbClr val="00B050"/>
              </a:solidFill>
            </a:endParaRPr>
          </a:p>
          <a:p>
            <a:r>
              <a:rPr b="1" dirty="0" sz="4600" lang="en-US">
                <a:solidFill>
                  <a:srgbClr val="00B050"/>
                </a:solidFill>
              </a:rPr>
              <a:t>Time.</a:t>
            </a:r>
            <a:r>
              <a:rPr b="1" dirty="0" sz="4600" lang="en-US">
                <a:solidFill>
                  <a:srgbClr val="00B050"/>
                </a:solidFill>
              </a:rPr>
              <a:t>4</a:t>
            </a:r>
            <a:r>
              <a:rPr b="1" dirty="0" sz="4600" lang="en-US">
                <a:solidFill>
                  <a:srgbClr val="00B050"/>
                </a:solidFill>
              </a:rPr>
              <a:t>o</a:t>
            </a:r>
            <a:r>
              <a:rPr b="1" dirty="0" sz="4600" lang="en-US">
                <a:solidFill>
                  <a:srgbClr val="00B050"/>
                </a:solidFill>
              </a:rPr>
              <a:t> minutes</a:t>
            </a:r>
            <a:endParaRPr altLang="en-US" b="1" sz="4600" lang="zh-CN"/>
          </a:p>
        </p:txBody>
      </p:sp>
      <p:pic>
        <p:nvPicPr>
          <p:cNvPr id="2097153" name="Picture 2097201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198649" y="1827068"/>
            <a:ext cx="5729126" cy="5030932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5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5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1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"/>
                                        <p:tgtEl>
                                          <p:spTgt spid="10485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2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2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7"/>
                                        <p:tgtEl>
                                          <p:spTgt spid="10485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3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32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3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37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4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42"/>
                                        <p:tgtEl>
                                          <p:spTgt spid="1048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4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47"/>
                                        <p:tgtEl>
                                          <p:spTgt spid="1048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5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52"/>
                                        <p:tgtEl>
                                          <p:spTgt spid="1048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3" id="5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57"/>
                                        <p:tgtEl>
                                          <p:spTgt spid="1048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62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  <p:bldP spid="1048597" grpId="0" uiExpand="1" build="p" animBg="1"/>
      <p:bldP spid="1048597" grpId="1" uiExpand="1" build="p" animBg="1"/>
      <p:bldP spid="1048597" grpId="2" uiExpand="1" build="p" animBg="1"/>
      <p:bldP spid="1048597" grpId="3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1"/>
          <p:cNvSpPr txBox="1"/>
          <p:nvPr/>
        </p:nvSpPr>
        <p:spPr>
          <a:xfrm>
            <a:off x="2171700" y="914400"/>
            <a:ext cx="7848600" cy="1015663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  <a:ln w="7620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6000"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1048599" name="TextBox 2"/>
          <p:cNvSpPr txBox="1"/>
          <p:nvPr/>
        </p:nvSpPr>
        <p:spPr>
          <a:xfrm>
            <a:off x="1409700" y="2971800"/>
            <a:ext cx="9372600" cy="1539240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  <a:ln w="76200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b="1" dirty="0" sz="48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--- </a:t>
            </a:r>
          </a:p>
          <a:p>
            <a:r>
              <a:rPr b="1" dirty="0" sz="48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b="1" dirty="0" sz="4800" lang="en-US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48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and say numbers (14,15,16)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animBg="1"/>
      <p:bldP spid="10485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49839" y="3208337"/>
          <a:ext cx="1503362" cy="101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" spid="_x0000_s1025" imgH="437760" imgW="2093040" showAsIcon="1" progId="Package">
                  <p:embed/>
                </p:oleObj>
              </mc:Choice>
              <mc:Fallback>
                <p:oleObj name="Packager Shell Object" r:id="rId1" spid="" imgH="437760" imgW="2093040" showAsIcon="1" progId="Package">
                  <p:embed/>
                  <p:pic>
                    <p:nvPicPr>
                      <p:cNvPr id="2097154" name="Object 1">
                        <a:hlinkClick r:id="" action="ppaction://ole?verb=0"/>
                      </p:cNvPr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5049839" y="3208337"/>
                        <a:ext cx="1503362" cy="1015663"/>
                      </a:xfrm>
                      <a:prstGeom prst="rect"/>
                      <a:solidFill>
                        <a:srgbClr val="00B050"/>
                      </a:solidFill>
                      <a:ln w="762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600" name="Rectangle 2"/>
          <p:cNvSpPr/>
          <p:nvPr/>
        </p:nvSpPr>
        <p:spPr>
          <a:xfrm>
            <a:off x="2743200" y="762000"/>
            <a:ext cx="6367780" cy="993140"/>
          </a:xfrm>
          <a:prstGeom prst="rect"/>
          <a:blipFill>
            <a:blip xmlns:r="http://schemas.openxmlformats.org/officeDocument/2006/relationships" r:embed="rId3"/>
            <a:tile algn="tl" flip="none" sx="100000" sy="100000" tx="0" ty="0"/>
          </a:blipFill>
          <a:ln w="57150">
            <a:solidFill>
              <a:schemeClr val="tx1"/>
            </a:solidFill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6000" lang="en-US" spc="0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b="1" dirty="0" sz="6000" lang="en-US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cap="none" dirty="0" sz="6000" lang="en-US" spc="0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njoy a video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3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extBox 1"/>
          <p:cNvSpPr txBox="1"/>
          <p:nvPr/>
        </p:nvSpPr>
        <p:spPr>
          <a:xfrm>
            <a:off x="1562100" y="685800"/>
            <a:ext cx="9067800" cy="5044440"/>
          </a:xfrm>
          <a:prstGeom prst="rect"/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txBody>
          <a:bodyPr rtlCol="0" wrap="square">
            <a:spAutoFit/>
          </a:bodyPr>
          <a:p>
            <a:pPr algn="ctr"/>
            <a:r>
              <a:rPr b="1" dirty="0" sz="166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</a:p>
          <a:p>
            <a:pPr algn="ctr"/>
            <a:r>
              <a:rPr b="1" dirty="0" sz="166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14,15,16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ectangle 15"/>
          <p:cNvSpPr/>
          <p:nvPr/>
        </p:nvSpPr>
        <p:spPr>
          <a:xfrm>
            <a:off x="1518325" y="1168506"/>
            <a:ext cx="1316191" cy="1399540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8800" lang="en-US" spc="0">
                <a:ln w="76200"/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8603" name="Rectangle 16"/>
          <p:cNvSpPr/>
          <p:nvPr/>
        </p:nvSpPr>
        <p:spPr>
          <a:xfrm>
            <a:off x="3372265" y="1168506"/>
            <a:ext cx="1316191" cy="1399540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8800" lang="en-US">
                <a:ln w="7620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b="1" cap="none" dirty="0" sz="8800" lang="en-US" spc="0">
              <a:ln w="76200"/>
              <a:solidFill>
                <a:schemeClr val="accent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4" name="Rectangle 17"/>
          <p:cNvSpPr/>
          <p:nvPr/>
        </p:nvSpPr>
        <p:spPr>
          <a:xfrm>
            <a:off x="5226205" y="1168506"/>
            <a:ext cx="1316191" cy="1399540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8800" lang="en-US" spc="0">
                <a:ln w="76200"/>
                <a:solidFill>
                  <a:srgbClr val="C0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48605" name="Rectangle 18"/>
          <p:cNvSpPr/>
          <p:nvPr/>
        </p:nvSpPr>
        <p:spPr>
          <a:xfrm>
            <a:off x="7076969" y="1168506"/>
            <a:ext cx="1316191" cy="1399540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8800" lang="en-US">
                <a:ln w="7620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b="1" cap="none" dirty="0" sz="8800" lang="en-US" spc="0">
              <a:ln w="76200"/>
              <a:solidFill>
                <a:schemeClr val="tx2">
                  <a:lumMod val="60000"/>
                  <a:lumOff val="40000"/>
                </a:schemeClr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6" name="Rectangle 19"/>
          <p:cNvSpPr/>
          <p:nvPr/>
        </p:nvSpPr>
        <p:spPr>
          <a:xfrm>
            <a:off x="8839200" y="1168506"/>
            <a:ext cx="1316191" cy="1399540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8800" lang="en-US">
                <a:ln w="7620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b="1" cap="none" dirty="0" sz="8800" lang="en-US" spc="0">
              <a:ln w="76200"/>
              <a:solidFill>
                <a:srgbClr val="FF000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7" name="Rectangle 20"/>
          <p:cNvSpPr/>
          <p:nvPr/>
        </p:nvSpPr>
        <p:spPr>
          <a:xfrm>
            <a:off x="1518325" y="3004362"/>
            <a:ext cx="1316191" cy="1399540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8800" lang="en-US">
                <a:ln w="7620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b="1" cap="none" dirty="0" sz="8800" lang="en-US" spc="0">
              <a:ln w="76200"/>
              <a:solidFill>
                <a:srgbClr val="FF000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8" name="Rectangle 21"/>
          <p:cNvSpPr/>
          <p:nvPr/>
        </p:nvSpPr>
        <p:spPr>
          <a:xfrm>
            <a:off x="3372265" y="3004362"/>
            <a:ext cx="1316191" cy="1399540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8800" lang="en-US">
                <a:ln w="76200"/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b="1" cap="none" dirty="0" sz="8800" lang="en-US" spc="0">
              <a:ln w="76200"/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9" name="Rectangle 22"/>
          <p:cNvSpPr/>
          <p:nvPr/>
        </p:nvSpPr>
        <p:spPr>
          <a:xfrm>
            <a:off x="5226204" y="3004362"/>
            <a:ext cx="1316191" cy="1399540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8800" lang="en-US">
                <a:ln w="7620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b="1" cap="none" dirty="0" sz="8800" lang="en-US" spc="0">
              <a:ln w="76200"/>
              <a:solidFill>
                <a:schemeClr val="accent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0" name="Rectangle 23"/>
          <p:cNvSpPr/>
          <p:nvPr/>
        </p:nvSpPr>
        <p:spPr>
          <a:xfrm>
            <a:off x="7076968" y="2978962"/>
            <a:ext cx="1316191" cy="1399540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8800" lang="en-US">
                <a:ln w="76200"/>
                <a:solidFill>
                  <a:srgbClr val="C0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b="1" cap="none" dirty="0" sz="8800" lang="en-US" spc="0">
              <a:ln w="76200"/>
              <a:solidFill>
                <a:srgbClr val="C0000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1" name="Rectangle 24"/>
          <p:cNvSpPr/>
          <p:nvPr/>
        </p:nvSpPr>
        <p:spPr>
          <a:xfrm>
            <a:off x="8839200" y="2978962"/>
            <a:ext cx="1316191" cy="2707639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8800" lang="en-US" spc="0">
                <a:ln w="7620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48612" name="Rectangle 25"/>
          <p:cNvSpPr/>
          <p:nvPr/>
        </p:nvSpPr>
        <p:spPr>
          <a:xfrm>
            <a:off x="1518325" y="4840218"/>
            <a:ext cx="1316191" cy="2707640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8800" lang="en-US" spc="0">
                <a:ln w="76200"/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048613" name="Rectangle 26"/>
          <p:cNvSpPr/>
          <p:nvPr/>
        </p:nvSpPr>
        <p:spPr>
          <a:xfrm>
            <a:off x="3384965" y="4840218"/>
            <a:ext cx="1316191" cy="2707640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8800" lang="en-US" spc="0">
                <a:ln w="7620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48614" name="Rectangle 27"/>
          <p:cNvSpPr/>
          <p:nvPr/>
        </p:nvSpPr>
        <p:spPr>
          <a:xfrm>
            <a:off x="5226203" y="4840218"/>
            <a:ext cx="1316191" cy="2707640"/>
          </a:xfrm>
          <a:prstGeom prst="rect"/>
          <a:solidFill>
            <a:srgbClr val="0070C0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dir="t" rig="chilly">
              <a:rot lat="0" lon="0" rev="18480000"/>
            </a:lightRig>
          </a:scene3d>
          <a:sp3d prstMaterial="clear">
            <a:bevelT h="63500"/>
          </a:sp3d>
        </p:spPr>
        <p:txBody>
          <a:bodyPr bIns="45720" lIns="91440" rIns="91440" tIns="45720" wrap="square">
            <a:spAutoFit/>
          </a:bodyPr>
          <a:p>
            <a:pPr algn="ctr"/>
            <a:r>
              <a:rPr b="1" cap="none" dirty="0" sz="8800" lang="en-US" spc="0">
                <a:ln w="76200"/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048615" name="Rectangle 31"/>
          <p:cNvSpPr/>
          <p:nvPr/>
        </p:nvSpPr>
        <p:spPr>
          <a:xfrm>
            <a:off x="228600" y="63223"/>
            <a:ext cx="11734799" cy="891540"/>
          </a:xfrm>
          <a:prstGeom prst="rect"/>
          <a:noFill/>
          <a:ln w="57150">
            <a:noFill/>
          </a:ln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5400" lang="en-US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accent1"/>
                  </a:outerShdw>
                </a:effectLst>
              </a:rPr>
              <a:t>Let’s say the numbers that we learned</a:t>
            </a:r>
            <a:endParaRPr b="1" cap="none" dirty="0" sz="5400" lang="en-US" spc="0">
              <a:ln w="12700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algn="bl" dir="2640000" dist="38100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1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8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5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72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79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86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3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>
                      <p:stCondLst>
                        <p:cond delay="indefinite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animBg="1"/>
      <p:bldP spid="1048604" grpId="0" animBg="1"/>
      <p:bldP spid="1048605" grpId="0" animBg="1"/>
      <p:bldP spid="1048606" grpId="0" animBg="1"/>
      <p:bldP spid="1048607" grpId="0" animBg="1"/>
      <p:bldP spid="1048608" grpId="0" animBg="1"/>
      <p:bldP spid="1048609" grpId="0" animBg="1"/>
      <p:bldP spid="1048610" grpId="0" animBg="1"/>
      <p:bldP spid="1048611" grpId="0" animBg="1"/>
      <p:bldP spid="1048612" grpId="0" animBg="1"/>
      <p:bldP spid="1048613" grpId="0" animBg="1"/>
      <p:bldP spid="1048614" grpId="0" animBg="1"/>
      <p:bldP spid="10486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32500" t="15910" r="34166" b="5534"/>
          <a:stretch>
            <a:fillRect/>
          </a:stretch>
        </p:blipFill>
        <p:spPr>
          <a:xfrm>
            <a:off x="3448109" y="1447800"/>
            <a:ext cx="4434833" cy="4833171"/>
          </a:xfrm>
          <a:prstGeom prst="rect"/>
          <a:ln>
            <a:solidFill>
              <a:schemeClr val="tx1"/>
            </a:solidFill>
          </a:ln>
        </p:spPr>
      </p:pic>
      <p:sp>
        <p:nvSpPr>
          <p:cNvPr id="1048616" name="Rectangle 1"/>
          <p:cNvSpPr/>
          <p:nvPr/>
        </p:nvSpPr>
        <p:spPr>
          <a:xfrm>
            <a:off x="1371600" y="304800"/>
            <a:ext cx="8310880" cy="8915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5400" lang="en-US" spc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accent1"/>
                  </a:outerShdw>
                </a:effectLst>
              </a:rPr>
              <a:t>Open your book at page 20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46333" y="1758311"/>
            <a:ext cx="1424595" cy="1074250"/>
          </a:xfrm>
          <a:prstGeom prst="rect"/>
        </p:spPr>
      </p:pic>
      <p:pic>
        <p:nvPicPr>
          <p:cNvPr id="209715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050190" y="1746868"/>
            <a:ext cx="1424595" cy="1074250"/>
          </a:xfrm>
          <a:prstGeom prst="rect"/>
        </p:spPr>
      </p:pic>
      <p:pic>
        <p:nvPicPr>
          <p:cNvPr id="2097159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662571" y="1758311"/>
            <a:ext cx="1424595" cy="1074250"/>
          </a:xfrm>
          <a:prstGeom prst="rect"/>
        </p:spPr>
      </p:pic>
      <p:pic>
        <p:nvPicPr>
          <p:cNvPr id="2097160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253396" y="1772759"/>
            <a:ext cx="1424595" cy="1074250"/>
          </a:xfrm>
          <a:prstGeom prst="rect"/>
        </p:spPr>
      </p:pic>
      <p:pic>
        <p:nvPicPr>
          <p:cNvPr id="2097161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844221" y="1758311"/>
            <a:ext cx="1424595" cy="1074250"/>
          </a:xfrm>
          <a:prstGeom prst="rect"/>
        </p:spPr>
      </p:pic>
      <p:pic>
        <p:nvPicPr>
          <p:cNvPr id="2097162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02915" y="3511957"/>
            <a:ext cx="1424595" cy="1074250"/>
          </a:xfrm>
          <a:prstGeom prst="rect"/>
        </p:spPr>
      </p:pic>
      <p:pic>
        <p:nvPicPr>
          <p:cNvPr id="2097163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015296" y="3532074"/>
            <a:ext cx="1424595" cy="1074250"/>
          </a:xfrm>
          <a:prstGeom prst="rect"/>
        </p:spPr>
      </p:pic>
      <p:pic>
        <p:nvPicPr>
          <p:cNvPr id="2097164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671313" y="3484619"/>
            <a:ext cx="1424595" cy="1074250"/>
          </a:xfrm>
          <a:prstGeom prst="rect"/>
        </p:spPr>
      </p:pic>
      <p:pic>
        <p:nvPicPr>
          <p:cNvPr id="2097165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305346" y="3470171"/>
            <a:ext cx="1424595" cy="1074250"/>
          </a:xfrm>
          <a:prstGeom prst="rect"/>
        </p:spPr>
      </p:pic>
      <p:pic>
        <p:nvPicPr>
          <p:cNvPr id="2097166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960881" y="3508682"/>
            <a:ext cx="1424595" cy="1074250"/>
          </a:xfrm>
          <a:prstGeom prst="rect"/>
        </p:spPr>
      </p:pic>
      <p:pic>
        <p:nvPicPr>
          <p:cNvPr id="2097167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20337" y="5285720"/>
            <a:ext cx="1424595" cy="1074250"/>
          </a:xfrm>
          <a:prstGeom prst="rect"/>
        </p:spPr>
      </p:pic>
      <p:pic>
        <p:nvPicPr>
          <p:cNvPr id="2097168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304925" y="5283582"/>
            <a:ext cx="1424595" cy="1074250"/>
          </a:xfrm>
          <a:prstGeom prst="rect"/>
        </p:spPr>
      </p:pic>
      <p:pic>
        <p:nvPicPr>
          <p:cNvPr id="2097169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073804" y="5283582"/>
            <a:ext cx="1424595" cy="1074250"/>
          </a:xfrm>
          <a:prstGeom prst="rect"/>
        </p:spPr>
      </p:pic>
      <p:pic>
        <p:nvPicPr>
          <p:cNvPr id="2097170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867400" y="5334000"/>
            <a:ext cx="1424595" cy="1074250"/>
          </a:xfrm>
          <a:prstGeom prst="rect"/>
        </p:spPr>
      </p:pic>
      <p:sp>
        <p:nvSpPr>
          <p:cNvPr id="1048620" name="Rectangle 1"/>
          <p:cNvSpPr/>
          <p:nvPr/>
        </p:nvSpPr>
        <p:spPr>
          <a:xfrm>
            <a:off x="8876569" y="1031389"/>
            <a:ext cx="1133138" cy="48412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31900"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b="1" cap="none" dirty="0" sz="31900" lang="en-US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1" name="Rectangle 18"/>
          <p:cNvSpPr/>
          <p:nvPr/>
        </p:nvSpPr>
        <p:spPr>
          <a:xfrm>
            <a:off x="10325979" y="1007997"/>
            <a:ext cx="1133138" cy="4841240"/>
          </a:xfrm>
          <a:prstGeom prst="rect"/>
          <a:noFill/>
        </p:spPr>
        <p:txBody>
          <a:bodyPr bIns="45720" lIns="91440" rIns="91440" tIns="45720" wrap="square">
            <a:spAutoFit/>
          </a:bodyPr>
          <a:p>
            <a:pPr algn="ctr"/>
            <a:r>
              <a:rPr b="1" dirty="0" sz="31900"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b="1" cap="none" dirty="0" sz="31900" lang="en-US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2" name="Rectangle 17"/>
          <p:cNvSpPr/>
          <p:nvPr/>
        </p:nvSpPr>
        <p:spPr>
          <a:xfrm>
            <a:off x="1387671" y="428749"/>
            <a:ext cx="9758681" cy="891540"/>
          </a:xfrm>
          <a:prstGeom prst="rect"/>
          <a:blipFill>
            <a:blip xmlns:r="http://schemas.openxmlformats.org/officeDocument/2006/relationships" r:embed="rId2"/>
            <a:tile algn="tl" flip="none" sx="100000" sy="100000" tx="0" ty="0"/>
          </a:blip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bIns="45720" lIns="91440" rIns="91440" tIns="45720" wrap="none">
            <a:spAutoFit/>
          </a:bodyPr>
          <a:p>
            <a:pPr algn="ctr"/>
            <a:r>
              <a:rPr b="1" cap="none" dirty="0" sz="5400" lang="en-US" spc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algn="bl" dir="2640000" dist="38100" rotWithShape="0">
                    <a:schemeClr val="accent1"/>
                  </a:outerShdw>
                </a:effectLst>
              </a:rPr>
              <a:t>Let’s Count and say the number 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id="66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0">
                      <p:stCondLst>
                        <p:cond delay="indefinite"/>
                      </p:stCondLst>
                      <p:childTnLst>
                        <p:par>
                          <p:cTn fill="hold" id="71">
                            <p:stCondLst>
                              <p:cond delay="0"/>
                            </p:stCondLst>
                            <p:childTnLst>
                              <p:par>
                                <p:cTn fill="hold" id="7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6">
                      <p:stCondLst>
                        <p:cond delay="indefinite"/>
                      </p:stCondLst>
                      <p:childTnLst>
                        <p:par>
                          <p:cTn fill="hold" id="77">
                            <p:stCondLst>
                              <p:cond delay="0"/>
                            </p:stCondLst>
                            <p:childTnLst>
                              <p:par>
                                <p:cTn fill="hold" id="78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8">
                      <p:stCondLst>
                        <p:cond delay="indefinite"/>
                      </p:stCondLst>
                      <p:childTnLst>
                        <p:par>
                          <p:cTn fill="hold" id="89">
                            <p:stCondLst>
                              <p:cond delay="0"/>
                            </p:stCondLst>
                            <p:childTnLst>
                              <p:par>
                                <p:cTn fill="hold" id="90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4">
                      <p:stCondLst>
                        <p:cond delay="indefinite"/>
                      </p:stCondLst>
                      <p:childTnLst>
                        <p:par>
                          <p:cTn fill="hold" id="9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  <p:bldP spid="1048621" grpId="0"/>
      <p:bldP spid="10486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FARUK.COM</dc:creator>
  <cp:lastModifiedBy>faruk hossain</cp:lastModifiedBy>
  <dcterms:created xsi:type="dcterms:W3CDTF">2016-01-28T02:52:53Z</dcterms:created>
  <dcterms:modified xsi:type="dcterms:W3CDTF">2021-09-02T13:54:38Z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fdb37899f4414cab807eab5bb2192d33</vt:lpwstr>
  </property>
</Properties>
</file>