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3" r:id="rId4"/>
    <p:sldId id="264" r:id="rId5"/>
    <p:sldId id="265" r:id="rId6"/>
    <p:sldId id="261" r:id="rId7"/>
    <p:sldId id="271" r:id="rId8"/>
    <p:sldId id="267" r:id="rId9"/>
    <p:sldId id="273" r:id="rId10"/>
    <p:sldId id="270" r:id="rId11"/>
    <p:sldId id="272" r:id="rId12"/>
    <p:sldId id="268" r:id="rId13"/>
    <p:sldId id="269" r:id="rId14"/>
    <p:sldId id="266" r:id="rId15"/>
    <p:sldId id="282" r:id="rId16"/>
    <p:sldId id="274" r:id="rId17"/>
    <p:sldId id="276" r:id="rId18"/>
    <p:sldId id="277" r:id="rId19"/>
    <p:sldId id="278" r:id="rId20"/>
    <p:sldId id="279" r:id="rId21"/>
    <p:sldId id="280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S0RFTdVeem/TCtjTtSQdFA==" hashData="f6p6Qnoc76aOaSG/ZFXzmvUlA4MY/q4fXp6Cps8tpQojjiTzJoeav1tGOXiY06T9gUfSzqmDwEjOe53MuU3Wy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04FEA6-E956-4967-BF61-DA36BB1C7FD9}" type="doc">
      <dgm:prSet loTypeId="urn:microsoft.com/office/officeart/2005/8/layout/radial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D1C68B6-AFD8-4FE2-B7AD-261435C60A69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sport</a:t>
          </a:r>
        </a:p>
      </dgm:t>
    </dgm:pt>
    <dgm:pt modelId="{353BF510-4ED0-40BB-8172-62FD45A4415D}" type="parTrans" cxnId="{A1E1F809-0B12-4D23-B5B1-D95CAF7466E4}">
      <dgm:prSet/>
      <dgm:spPr/>
      <dgm:t>
        <a:bodyPr/>
        <a:lstStyle/>
        <a:p>
          <a:endParaRPr lang="en-US"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1477679A-81A8-4DE9-9999-7ED1241CFFE3}" type="sibTrans" cxnId="{A1E1F809-0B12-4D23-B5B1-D95CAF7466E4}">
      <dgm:prSet/>
      <dgm:spPr/>
      <dgm:t>
        <a:bodyPr/>
        <a:lstStyle/>
        <a:p>
          <a:endParaRPr lang="en-US"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B1217B9E-518B-4BFD-AE90-2B628F440DA1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err="1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kabadi</a:t>
          </a:r>
          <a:r>
            <a:rPr lang="en-US" sz="900" dirty="0" err="1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i</a:t>
          </a:r>
          <a:endParaRPr lang="en-US" sz="900" dirty="0">
            <a:solidFill>
              <a:srgbClr val="FF0000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C4DEEA8E-5415-486A-A859-5352AED53D9B}" type="parTrans" cxnId="{2ECB1993-361B-4BAE-9490-40EFB723BBA9}">
      <dgm:prSet/>
      <dgm:spPr/>
      <dgm:t>
        <a:bodyPr/>
        <a:lstStyle/>
        <a:p>
          <a:endParaRPr lang="en-US"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86B6B686-1C71-46BF-8FAE-702D114F3343}" type="sibTrans" cxnId="{2ECB1993-361B-4BAE-9490-40EFB723BBA9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2C553A22-4F5B-4293-B1EE-49594D2D9B0D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cricket</a:t>
          </a:r>
        </a:p>
      </dgm:t>
    </dgm:pt>
    <dgm:pt modelId="{D609F1C3-AD9C-49E7-BCEB-D470BDD6282B}" type="parTrans" cxnId="{31540B62-5E65-4805-9F65-2E6D6F3CA67D}">
      <dgm:prSet/>
      <dgm:spPr/>
      <dgm:t>
        <a:bodyPr/>
        <a:lstStyle/>
        <a:p>
          <a:endParaRPr lang="en-US"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0F31198F-DEF1-42E2-A828-194AC357F47A}" type="sibTrans" cxnId="{31540B62-5E65-4805-9F65-2E6D6F3CA67D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E90162E1-FA10-431B-BAC8-F0624786F074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badminton</a:t>
          </a:r>
        </a:p>
      </dgm:t>
    </dgm:pt>
    <dgm:pt modelId="{FC7FE64F-1D25-4593-A42E-39173068D076}" type="parTrans" cxnId="{DDDCEB38-90E5-4B52-A698-987EED369E10}">
      <dgm:prSet/>
      <dgm:spPr/>
      <dgm:t>
        <a:bodyPr/>
        <a:lstStyle/>
        <a:p>
          <a:endParaRPr lang="en-US"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EFF6405A-A0D8-40DC-AB8C-0CA236AB974D}" type="sibTrans" cxnId="{DDDCEB38-90E5-4B52-A698-987EED369E10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6607B268-38CE-430A-910B-4274EBE032DA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football</a:t>
          </a:r>
          <a:endParaRPr lang="en-US" sz="900" dirty="0">
            <a:solidFill>
              <a:schemeClr val="tx1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8A05180E-25CE-4F6F-89EC-1F51CA837B17}" type="parTrans" cxnId="{D9C8E23C-A636-4032-961F-4556C8DEB93A}">
      <dgm:prSet/>
      <dgm:spPr/>
      <dgm:t>
        <a:bodyPr/>
        <a:lstStyle/>
        <a:p>
          <a:endParaRPr lang="en-US"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FBBD3B4F-3724-41F2-A10C-9ABE55954829}" type="sibTrans" cxnId="{D9C8E23C-A636-4032-961F-4556C8DEB93A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1EE35E2D-E916-425D-B89C-99CE0F0F264E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weight-lifting</a:t>
          </a:r>
        </a:p>
      </dgm:t>
    </dgm:pt>
    <dgm:pt modelId="{0061DB9A-4D0F-46C3-9DC4-08EC007E5F38}" type="parTrans" cxnId="{AE424B06-FE0F-4D48-BE0E-3551419B9D39}">
      <dgm:prSet/>
      <dgm:spPr/>
      <dgm:t>
        <a:bodyPr/>
        <a:lstStyle/>
        <a:p>
          <a:endParaRPr lang="en-US"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8B4E5DEC-811A-4340-9CB4-864C508E1C41}" type="sibTrans" cxnId="{AE424B06-FE0F-4D48-BE0E-3551419B9D39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62889C0B-9E93-4AEE-8AB2-D2214EEB9072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2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volleyball</a:t>
          </a:r>
        </a:p>
      </dgm:t>
    </dgm:pt>
    <dgm:pt modelId="{D4539D5F-0432-40A7-BA9C-1A38C8C6DD61}" type="parTrans" cxnId="{547C451F-0B44-44FC-B13D-A4A2CA7E2266}">
      <dgm:prSet/>
      <dgm:spPr/>
      <dgm:t>
        <a:bodyPr/>
        <a:lstStyle/>
        <a:p>
          <a:endParaRPr lang="en-US"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7D77ECE5-8893-4CF1-894F-A81ADE62423C}" type="sibTrans" cxnId="{547C451F-0B44-44FC-B13D-A4A2CA7E2266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36CA13D5-A82A-4CA8-81D2-589659A605BF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Swim-</a:t>
          </a:r>
          <a:r>
            <a:rPr lang="en-US" sz="1600" dirty="0" err="1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ming</a:t>
          </a:r>
          <a:r>
            <a:rPr lang="en-US" sz="11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</a:p>
      </dgm:t>
    </dgm:pt>
    <dgm:pt modelId="{DBECB4FD-4556-4A3E-94AF-FCDFE1C974AB}" type="parTrans" cxnId="{50EC9CD8-8B10-4B00-A2B7-C1C68185F778}">
      <dgm:prSet/>
      <dgm:spPr/>
      <dgm:t>
        <a:bodyPr/>
        <a:lstStyle/>
        <a:p>
          <a:endParaRPr lang="en-US"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5E6106D2-C6D4-41CB-87D5-1387772125C0}" type="sibTrans" cxnId="{50EC9CD8-8B10-4B00-A2B7-C1C68185F778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EBA0A3C6-E066-4B5F-AA91-A8FE7C12088A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cycling</a:t>
          </a:r>
        </a:p>
      </dgm:t>
    </dgm:pt>
    <dgm:pt modelId="{A2999880-D99C-471F-ABFB-95B7B68E45BB}" type="parTrans" cxnId="{3136C922-0547-40CC-BDCF-049467E2C8A6}">
      <dgm:prSet/>
      <dgm:spPr/>
      <dgm:t>
        <a:bodyPr/>
        <a:lstStyle/>
        <a:p>
          <a:endParaRPr lang="en-US"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DB21B1EB-7568-4F0A-A2AB-2FC4BF01A7B2}" type="sibTrans" cxnId="{3136C922-0547-40CC-BDCF-049467E2C8A6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DE7D5214-9E64-4BBC-B929-AACB29730A51}" type="pres">
      <dgm:prSet presAssocID="{D304FEA6-E956-4967-BF61-DA36BB1C7FD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24A8A13-139C-4B97-92F2-77240D33F98A}" type="pres">
      <dgm:prSet presAssocID="{8D1C68B6-AFD8-4FE2-B7AD-261435C60A69}" presName="centerShape" presStyleLbl="node0" presStyleIdx="0" presStyleCnt="1"/>
      <dgm:spPr/>
    </dgm:pt>
    <dgm:pt modelId="{2BD43472-8273-4E33-B84C-7F0EC7C185D8}" type="pres">
      <dgm:prSet presAssocID="{B1217B9E-518B-4BFD-AE90-2B628F440DA1}" presName="node" presStyleLbl="node1" presStyleIdx="0" presStyleCnt="8" custRadScaleRad="97334" custRadScaleInc="0">
        <dgm:presLayoutVars>
          <dgm:bulletEnabled val="1"/>
        </dgm:presLayoutVars>
      </dgm:prSet>
      <dgm:spPr/>
    </dgm:pt>
    <dgm:pt modelId="{F53EDE09-B4DB-4213-BD50-8691F82CE73A}" type="pres">
      <dgm:prSet presAssocID="{B1217B9E-518B-4BFD-AE90-2B628F440DA1}" presName="dummy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2851631-6544-4127-B186-6945797AC4E2}" type="pres">
      <dgm:prSet presAssocID="{86B6B686-1C71-46BF-8FAE-702D114F3343}" presName="sibTrans" presStyleLbl="sibTrans2D1" presStyleIdx="0" presStyleCnt="8"/>
      <dgm:spPr/>
    </dgm:pt>
    <dgm:pt modelId="{61B7D2D4-C5E4-49C0-95E5-0F031FEA5BDC}" type="pres">
      <dgm:prSet presAssocID="{2C553A22-4F5B-4293-B1EE-49594D2D9B0D}" presName="node" presStyleLbl="node1" presStyleIdx="1" presStyleCnt="8">
        <dgm:presLayoutVars>
          <dgm:bulletEnabled val="1"/>
        </dgm:presLayoutVars>
      </dgm:prSet>
      <dgm:spPr/>
    </dgm:pt>
    <dgm:pt modelId="{50D272C0-B7BF-4887-9BDB-4C412D6CEF63}" type="pres">
      <dgm:prSet presAssocID="{2C553A22-4F5B-4293-B1EE-49594D2D9B0D}" presName="dummy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1C8932FB-F821-4056-AEB8-703388DB883B}" type="pres">
      <dgm:prSet presAssocID="{0F31198F-DEF1-42E2-A828-194AC357F47A}" presName="sibTrans" presStyleLbl="sibTrans2D1" presStyleIdx="1" presStyleCnt="8"/>
      <dgm:spPr/>
    </dgm:pt>
    <dgm:pt modelId="{B1B91635-7D41-4802-AF3E-FC2B36E0C938}" type="pres">
      <dgm:prSet presAssocID="{E90162E1-FA10-431B-BAC8-F0624786F074}" presName="node" presStyleLbl="node1" presStyleIdx="2" presStyleCnt="8">
        <dgm:presLayoutVars>
          <dgm:bulletEnabled val="1"/>
        </dgm:presLayoutVars>
      </dgm:prSet>
      <dgm:spPr/>
    </dgm:pt>
    <dgm:pt modelId="{79CAD680-2D72-46AF-BBBD-5386251E667C}" type="pres">
      <dgm:prSet presAssocID="{E90162E1-FA10-431B-BAC8-F0624786F074}" presName="dummy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5FEAC34-46B2-4008-B2D2-ED08F499CE5D}" type="pres">
      <dgm:prSet presAssocID="{EFF6405A-A0D8-40DC-AB8C-0CA236AB974D}" presName="sibTrans" presStyleLbl="sibTrans2D1" presStyleIdx="2" presStyleCnt="8"/>
      <dgm:spPr/>
    </dgm:pt>
    <dgm:pt modelId="{2763A405-3580-4FC0-9AA9-593ADF0408CB}" type="pres">
      <dgm:prSet presAssocID="{6607B268-38CE-430A-910B-4274EBE032DA}" presName="node" presStyleLbl="node1" presStyleIdx="3" presStyleCnt="8">
        <dgm:presLayoutVars>
          <dgm:bulletEnabled val="1"/>
        </dgm:presLayoutVars>
      </dgm:prSet>
      <dgm:spPr/>
    </dgm:pt>
    <dgm:pt modelId="{B0C882E2-56B2-48E0-AC2C-4A1182688266}" type="pres">
      <dgm:prSet presAssocID="{6607B268-38CE-430A-910B-4274EBE032DA}" presName="dummy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7381F031-D52C-48BB-8BA6-EAB39FA528C7}" type="pres">
      <dgm:prSet presAssocID="{FBBD3B4F-3724-41F2-A10C-9ABE55954829}" presName="sibTrans" presStyleLbl="sibTrans2D1" presStyleIdx="3" presStyleCnt="8"/>
      <dgm:spPr/>
    </dgm:pt>
    <dgm:pt modelId="{A2BB0692-3567-4B5C-8AD8-49EBBDF5FF57}" type="pres">
      <dgm:prSet presAssocID="{1EE35E2D-E916-425D-B89C-99CE0F0F264E}" presName="node" presStyleLbl="node1" presStyleIdx="4" presStyleCnt="8">
        <dgm:presLayoutVars>
          <dgm:bulletEnabled val="1"/>
        </dgm:presLayoutVars>
      </dgm:prSet>
      <dgm:spPr/>
    </dgm:pt>
    <dgm:pt modelId="{135DFBAB-A7A5-44D4-B772-E839866E7981}" type="pres">
      <dgm:prSet presAssocID="{1EE35E2D-E916-425D-B89C-99CE0F0F264E}" presName="dummy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443FBA77-8643-4119-897C-A7CFA5BBCAA2}" type="pres">
      <dgm:prSet presAssocID="{8B4E5DEC-811A-4340-9CB4-864C508E1C41}" presName="sibTrans" presStyleLbl="sibTrans2D1" presStyleIdx="4" presStyleCnt="8"/>
      <dgm:spPr/>
    </dgm:pt>
    <dgm:pt modelId="{0CD4BCC4-4F1A-482F-9E52-6123BBE6DCCD}" type="pres">
      <dgm:prSet presAssocID="{62889C0B-9E93-4AEE-8AB2-D2214EEB9072}" presName="node" presStyleLbl="node1" presStyleIdx="5" presStyleCnt="8">
        <dgm:presLayoutVars>
          <dgm:bulletEnabled val="1"/>
        </dgm:presLayoutVars>
      </dgm:prSet>
      <dgm:spPr/>
    </dgm:pt>
    <dgm:pt modelId="{8266977F-FA48-4332-AED2-C02F23E4D8C1}" type="pres">
      <dgm:prSet presAssocID="{62889C0B-9E93-4AEE-8AB2-D2214EEB9072}" presName="dummy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E56B007D-D130-49B5-BC1E-B2D866F728D0}" type="pres">
      <dgm:prSet presAssocID="{7D77ECE5-8893-4CF1-894F-A81ADE62423C}" presName="sibTrans" presStyleLbl="sibTrans2D1" presStyleIdx="5" presStyleCnt="8"/>
      <dgm:spPr/>
    </dgm:pt>
    <dgm:pt modelId="{9B9235C2-39CE-47AE-A9F8-D3A812E67AFF}" type="pres">
      <dgm:prSet presAssocID="{36CA13D5-A82A-4CA8-81D2-589659A605BF}" presName="node" presStyleLbl="node1" presStyleIdx="6" presStyleCnt="8">
        <dgm:presLayoutVars>
          <dgm:bulletEnabled val="1"/>
        </dgm:presLayoutVars>
      </dgm:prSet>
      <dgm:spPr/>
    </dgm:pt>
    <dgm:pt modelId="{ED5406CF-43BA-4237-A30E-82A876F7F9A0}" type="pres">
      <dgm:prSet presAssocID="{36CA13D5-A82A-4CA8-81D2-589659A605BF}" presName="dummy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402F0E76-607F-4EC9-B4D3-E9838AC3EB05}" type="pres">
      <dgm:prSet presAssocID="{5E6106D2-C6D4-41CB-87D5-1387772125C0}" presName="sibTrans" presStyleLbl="sibTrans2D1" presStyleIdx="6" presStyleCnt="8"/>
      <dgm:spPr/>
    </dgm:pt>
    <dgm:pt modelId="{E4AC0CAC-1DF0-4536-894A-C71A2DF1A923}" type="pres">
      <dgm:prSet presAssocID="{EBA0A3C6-E066-4B5F-AA91-A8FE7C12088A}" presName="node" presStyleLbl="node1" presStyleIdx="7" presStyleCnt="8">
        <dgm:presLayoutVars>
          <dgm:bulletEnabled val="1"/>
        </dgm:presLayoutVars>
      </dgm:prSet>
      <dgm:spPr/>
    </dgm:pt>
    <dgm:pt modelId="{C0D53BE5-4022-41B9-A73B-1B094E38CD01}" type="pres">
      <dgm:prSet presAssocID="{EBA0A3C6-E066-4B5F-AA91-A8FE7C12088A}" presName="dummy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15243E6F-1352-47DA-B76D-521987952FBD}" type="pres">
      <dgm:prSet presAssocID="{DB21B1EB-7568-4F0A-A2AB-2FC4BF01A7B2}" presName="sibTrans" presStyleLbl="sibTrans2D1" presStyleIdx="7" presStyleCnt="8"/>
      <dgm:spPr/>
    </dgm:pt>
  </dgm:ptLst>
  <dgm:cxnLst>
    <dgm:cxn modelId="{AE424B06-FE0F-4D48-BE0E-3551419B9D39}" srcId="{8D1C68B6-AFD8-4FE2-B7AD-261435C60A69}" destId="{1EE35E2D-E916-425D-B89C-99CE0F0F264E}" srcOrd="4" destOrd="0" parTransId="{0061DB9A-4D0F-46C3-9DC4-08EC007E5F38}" sibTransId="{8B4E5DEC-811A-4340-9CB4-864C508E1C41}"/>
    <dgm:cxn modelId="{A1E1F809-0B12-4D23-B5B1-D95CAF7466E4}" srcId="{D304FEA6-E956-4967-BF61-DA36BB1C7FD9}" destId="{8D1C68B6-AFD8-4FE2-B7AD-261435C60A69}" srcOrd="0" destOrd="0" parTransId="{353BF510-4ED0-40BB-8172-62FD45A4415D}" sibTransId="{1477679A-81A8-4DE9-9999-7ED1241CFFE3}"/>
    <dgm:cxn modelId="{5399470B-C693-4760-9456-450CB9B7DA4F}" type="presOf" srcId="{2C553A22-4F5B-4293-B1EE-49594D2D9B0D}" destId="{61B7D2D4-C5E4-49C0-95E5-0F031FEA5BDC}" srcOrd="0" destOrd="0" presId="urn:microsoft.com/office/officeart/2005/8/layout/radial6"/>
    <dgm:cxn modelId="{547C451F-0B44-44FC-B13D-A4A2CA7E2266}" srcId="{8D1C68B6-AFD8-4FE2-B7AD-261435C60A69}" destId="{62889C0B-9E93-4AEE-8AB2-D2214EEB9072}" srcOrd="5" destOrd="0" parTransId="{D4539D5F-0432-40A7-BA9C-1A38C8C6DD61}" sibTransId="{7D77ECE5-8893-4CF1-894F-A81ADE62423C}"/>
    <dgm:cxn modelId="{3136C922-0547-40CC-BDCF-049467E2C8A6}" srcId="{8D1C68B6-AFD8-4FE2-B7AD-261435C60A69}" destId="{EBA0A3C6-E066-4B5F-AA91-A8FE7C12088A}" srcOrd="7" destOrd="0" parTransId="{A2999880-D99C-471F-ABFB-95B7B68E45BB}" sibTransId="{DB21B1EB-7568-4F0A-A2AB-2FC4BF01A7B2}"/>
    <dgm:cxn modelId="{DDDCEB38-90E5-4B52-A698-987EED369E10}" srcId="{8D1C68B6-AFD8-4FE2-B7AD-261435C60A69}" destId="{E90162E1-FA10-431B-BAC8-F0624786F074}" srcOrd="2" destOrd="0" parTransId="{FC7FE64F-1D25-4593-A42E-39173068D076}" sibTransId="{EFF6405A-A0D8-40DC-AB8C-0CA236AB974D}"/>
    <dgm:cxn modelId="{D9C8E23C-A636-4032-961F-4556C8DEB93A}" srcId="{8D1C68B6-AFD8-4FE2-B7AD-261435C60A69}" destId="{6607B268-38CE-430A-910B-4274EBE032DA}" srcOrd="3" destOrd="0" parTransId="{8A05180E-25CE-4F6F-89EC-1F51CA837B17}" sibTransId="{FBBD3B4F-3724-41F2-A10C-9ABE55954829}"/>
    <dgm:cxn modelId="{C36AD940-6864-47BB-81AA-B8175BD0492B}" type="presOf" srcId="{36CA13D5-A82A-4CA8-81D2-589659A605BF}" destId="{9B9235C2-39CE-47AE-A9F8-D3A812E67AFF}" srcOrd="0" destOrd="0" presId="urn:microsoft.com/office/officeart/2005/8/layout/radial6"/>
    <dgm:cxn modelId="{31540B62-5E65-4805-9F65-2E6D6F3CA67D}" srcId="{8D1C68B6-AFD8-4FE2-B7AD-261435C60A69}" destId="{2C553A22-4F5B-4293-B1EE-49594D2D9B0D}" srcOrd="1" destOrd="0" parTransId="{D609F1C3-AD9C-49E7-BCEB-D470BDD6282B}" sibTransId="{0F31198F-DEF1-42E2-A828-194AC357F47A}"/>
    <dgm:cxn modelId="{4E8AB443-0CB2-4D8B-BE40-9EE00345B5E2}" type="presOf" srcId="{62889C0B-9E93-4AEE-8AB2-D2214EEB9072}" destId="{0CD4BCC4-4F1A-482F-9E52-6123BBE6DCCD}" srcOrd="0" destOrd="0" presId="urn:microsoft.com/office/officeart/2005/8/layout/radial6"/>
    <dgm:cxn modelId="{2008E666-486B-4BFA-8CC2-99BA0E9940CC}" type="presOf" srcId="{8B4E5DEC-811A-4340-9CB4-864C508E1C41}" destId="{443FBA77-8643-4119-897C-A7CFA5BBCAA2}" srcOrd="0" destOrd="0" presId="urn:microsoft.com/office/officeart/2005/8/layout/radial6"/>
    <dgm:cxn modelId="{8A9BFC4B-C488-49EA-A3BA-6DE5E9902AED}" type="presOf" srcId="{EFF6405A-A0D8-40DC-AB8C-0CA236AB974D}" destId="{65FEAC34-46B2-4008-B2D2-ED08F499CE5D}" srcOrd="0" destOrd="0" presId="urn:microsoft.com/office/officeart/2005/8/layout/radial6"/>
    <dgm:cxn modelId="{AF354B4C-18E2-4B44-BEFD-ABFDE09AE262}" type="presOf" srcId="{0F31198F-DEF1-42E2-A828-194AC357F47A}" destId="{1C8932FB-F821-4056-AEB8-703388DB883B}" srcOrd="0" destOrd="0" presId="urn:microsoft.com/office/officeart/2005/8/layout/radial6"/>
    <dgm:cxn modelId="{91DCE173-155B-4FCC-A826-88C4107454E6}" type="presOf" srcId="{7D77ECE5-8893-4CF1-894F-A81ADE62423C}" destId="{E56B007D-D130-49B5-BC1E-B2D866F728D0}" srcOrd="0" destOrd="0" presId="urn:microsoft.com/office/officeart/2005/8/layout/radial6"/>
    <dgm:cxn modelId="{56E1D277-F145-4626-9297-078328D7032B}" type="presOf" srcId="{B1217B9E-518B-4BFD-AE90-2B628F440DA1}" destId="{2BD43472-8273-4E33-B84C-7F0EC7C185D8}" srcOrd="0" destOrd="0" presId="urn:microsoft.com/office/officeart/2005/8/layout/radial6"/>
    <dgm:cxn modelId="{2ECB1993-361B-4BAE-9490-40EFB723BBA9}" srcId="{8D1C68B6-AFD8-4FE2-B7AD-261435C60A69}" destId="{B1217B9E-518B-4BFD-AE90-2B628F440DA1}" srcOrd="0" destOrd="0" parTransId="{C4DEEA8E-5415-486A-A859-5352AED53D9B}" sibTransId="{86B6B686-1C71-46BF-8FAE-702D114F3343}"/>
    <dgm:cxn modelId="{52FB2493-D627-455D-8B12-1089F8054BD4}" type="presOf" srcId="{86B6B686-1C71-46BF-8FAE-702D114F3343}" destId="{62851631-6544-4127-B186-6945797AC4E2}" srcOrd="0" destOrd="0" presId="urn:microsoft.com/office/officeart/2005/8/layout/radial6"/>
    <dgm:cxn modelId="{1F4E0F94-2BE2-4BF6-93CB-15DCF222D6AE}" type="presOf" srcId="{E90162E1-FA10-431B-BAC8-F0624786F074}" destId="{B1B91635-7D41-4802-AF3E-FC2B36E0C938}" srcOrd="0" destOrd="0" presId="urn:microsoft.com/office/officeart/2005/8/layout/radial6"/>
    <dgm:cxn modelId="{E9BB72B1-31B3-4026-9947-25B96D370789}" type="presOf" srcId="{5E6106D2-C6D4-41CB-87D5-1387772125C0}" destId="{402F0E76-607F-4EC9-B4D3-E9838AC3EB05}" srcOrd="0" destOrd="0" presId="urn:microsoft.com/office/officeart/2005/8/layout/radial6"/>
    <dgm:cxn modelId="{43628DBB-75C0-4FAF-A70F-6D25FDE623C5}" type="presOf" srcId="{DB21B1EB-7568-4F0A-A2AB-2FC4BF01A7B2}" destId="{15243E6F-1352-47DA-B76D-521987952FBD}" srcOrd="0" destOrd="0" presId="urn:microsoft.com/office/officeart/2005/8/layout/radial6"/>
    <dgm:cxn modelId="{B836B1BE-7A6A-44C2-8CE7-17489FDF3D40}" type="presOf" srcId="{FBBD3B4F-3724-41F2-A10C-9ABE55954829}" destId="{7381F031-D52C-48BB-8BA6-EAB39FA528C7}" srcOrd="0" destOrd="0" presId="urn:microsoft.com/office/officeart/2005/8/layout/radial6"/>
    <dgm:cxn modelId="{9192F5BF-1F18-40E1-A9A8-7087ECD3A525}" type="presOf" srcId="{EBA0A3C6-E066-4B5F-AA91-A8FE7C12088A}" destId="{E4AC0CAC-1DF0-4536-894A-C71A2DF1A923}" srcOrd="0" destOrd="0" presId="urn:microsoft.com/office/officeart/2005/8/layout/radial6"/>
    <dgm:cxn modelId="{6CFA10C7-FB34-4E27-BCB8-9DF9244542D5}" type="presOf" srcId="{6607B268-38CE-430A-910B-4274EBE032DA}" destId="{2763A405-3580-4FC0-9AA9-593ADF0408CB}" srcOrd="0" destOrd="0" presId="urn:microsoft.com/office/officeart/2005/8/layout/radial6"/>
    <dgm:cxn modelId="{97894AD4-BD86-4DED-94F1-924B8FB7FC5B}" type="presOf" srcId="{D304FEA6-E956-4967-BF61-DA36BB1C7FD9}" destId="{DE7D5214-9E64-4BBC-B929-AACB29730A51}" srcOrd="0" destOrd="0" presId="urn:microsoft.com/office/officeart/2005/8/layout/radial6"/>
    <dgm:cxn modelId="{50EC9CD8-8B10-4B00-A2B7-C1C68185F778}" srcId="{8D1C68B6-AFD8-4FE2-B7AD-261435C60A69}" destId="{36CA13D5-A82A-4CA8-81D2-589659A605BF}" srcOrd="6" destOrd="0" parTransId="{DBECB4FD-4556-4A3E-94AF-FCDFE1C974AB}" sibTransId="{5E6106D2-C6D4-41CB-87D5-1387772125C0}"/>
    <dgm:cxn modelId="{BD8487EE-6F6B-42DD-B9DE-6022863DF5FA}" type="presOf" srcId="{1EE35E2D-E916-425D-B89C-99CE0F0F264E}" destId="{A2BB0692-3567-4B5C-8AD8-49EBBDF5FF57}" srcOrd="0" destOrd="0" presId="urn:microsoft.com/office/officeart/2005/8/layout/radial6"/>
    <dgm:cxn modelId="{16049AFC-7E0D-46C4-AD91-3672579BB6FA}" type="presOf" srcId="{8D1C68B6-AFD8-4FE2-B7AD-261435C60A69}" destId="{C24A8A13-139C-4B97-92F2-77240D33F98A}" srcOrd="0" destOrd="0" presId="urn:microsoft.com/office/officeart/2005/8/layout/radial6"/>
    <dgm:cxn modelId="{2239D582-A0D1-45B1-AA59-AD9E6FB1E03D}" type="presParOf" srcId="{DE7D5214-9E64-4BBC-B929-AACB29730A51}" destId="{C24A8A13-139C-4B97-92F2-77240D33F98A}" srcOrd="0" destOrd="0" presId="urn:microsoft.com/office/officeart/2005/8/layout/radial6"/>
    <dgm:cxn modelId="{6A869F7C-5648-4ACB-B736-05169B329A0D}" type="presParOf" srcId="{DE7D5214-9E64-4BBC-B929-AACB29730A51}" destId="{2BD43472-8273-4E33-B84C-7F0EC7C185D8}" srcOrd="1" destOrd="0" presId="urn:microsoft.com/office/officeart/2005/8/layout/radial6"/>
    <dgm:cxn modelId="{BA928A68-4A38-47B9-B6F6-2A87E319F1A0}" type="presParOf" srcId="{DE7D5214-9E64-4BBC-B929-AACB29730A51}" destId="{F53EDE09-B4DB-4213-BD50-8691F82CE73A}" srcOrd="2" destOrd="0" presId="urn:microsoft.com/office/officeart/2005/8/layout/radial6"/>
    <dgm:cxn modelId="{F3F820C5-618C-4CA6-A2A9-BF3A93049ACA}" type="presParOf" srcId="{DE7D5214-9E64-4BBC-B929-AACB29730A51}" destId="{62851631-6544-4127-B186-6945797AC4E2}" srcOrd="3" destOrd="0" presId="urn:microsoft.com/office/officeart/2005/8/layout/radial6"/>
    <dgm:cxn modelId="{FC6E00BA-BCE3-4240-BA0A-4746D3E32C60}" type="presParOf" srcId="{DE7D5214-9E64-4BBC-B929-AACB29730A51}" destId="{61B7D2D4-C5E4-49C0-95E5-0F031FEA5BDC}" srcOrd="4" destOrd="0" presId="urn:microsoft.com/office/officeart/2005/8/layout/radial6"/>
    <dgm:cxn modelId="{039DE71F-48A9-4B30-9076-EFA2BCE22298}" type="presParOf" srcId="{DE7D5214-9E64-4BBC-B929-AACB29730A51}" destId="{50D272C0-B7BF-4887-9BDB-4C412D6CEF63}" srcOrd="5" destOrd="0" presId="urn:microsoft.com/office/officeart/2005/8/layout/radial6"/>
    <dgm:cxn modelId="{57FADF2A-5DE5-44F9-A065-95A7797FD0E8}" type="presParOf" srcId="{DE7D5214-9E64-4BBC-B929-AACB29730A51}" destId="{1C8932FB-F821-4056-AEB8-703388DB883B}" srcOrd="6" destOrd="0" presId="urn:microsoft.com/office/officeart/2005/8/layout/radial6"/>
    <dgm:cxn modelId="{D9F090A5-127D-4240-A99F-EA704264C617}" type="presParOf" srcId="{DE7D5214-9E64-4BBC-B929-AACB29730A51}" destId="{B1B91635-7D41-4802-AF3E-FC2B36E0C938}" srcOrd="7" destOrd="0" presId="urn:microsoft.com/office/officeart/2005/8/layout/radial6"/>
    <dgm:cxn modelId="{44C85E6D-1A72-4C25-B1CC-F5C4CEAFCC2B}" type="presParOf" srcId="{DE7D5214-9E64-4BBC-B929-AACB29730A51}" destId="{79CAD680-2D72-46AF-BBBD-5386251E667C}" srcOrd="8" destOrd="0" presId="urn:microsoft.com/office/officeart/2005/8/layout/radial6"/>
    <dgm:cxn modelId="{974EC4E0-9C75-4C72-A075-7632BC47C807}" type="presParOf" srcId="{DE7D5214-9E64-4BBC-B929-AACB29730A51}" destId="{65FEAC34-46B2-4008-B2D2-ED08F499CE5D}" srcOrd="9" destOrd="0" presId="urn:microsoft.com/office/officeart/2005/8/layout/radial6"/>
    <dgm:cxn modelId="{FD33110C-C4BE-4837-B851-D0A82061CFEC}" type="presParOf" srcId="{DE7D5214-9E64-4BBC-B929-AACB29730A51}" destId="{2763A405-3580-4FC0-9AA9-593ADF0408CB}" srcOrd="10" destOrd="0" presId="urn:microsoft.com/office/officeart/2005/8/layout/radial6"/>
    <dgm:cxn modelId="{A805C7DC-B2E8-4D62-A531-2566A4F7EF17}" type="presParOf" srcId="{DE7D5214-9E64-4BBC-B929-AACB29730A51}" destId="{B0C882E2-56B2-48E0-AC2C-4A1182688266}" srcOrd="11" destOrd="0" presId="urn:microsoft.com/office/officeart/2005/8/layout/radial6"/>
    <dgm:cxn modelId="{31A686E8-7B5B-4D9E-8538-34719604CF9C}" type="presParOf" srcId="{DE7D5214-9E64-4BBC-B929-AACB29730A51}" destId="{7381F031-D52C-48BB-8BA6-EAB39FA528C7}" srcOrd="12" destOrd="0" presId="urn:microsoft.com/office/officeart/2005/8/layout/radial6"/>
    <dgm:cxn modelId="{F641945B-FD76-4098-9A5A-A882A08AA894}" type="presParOf" srcId="{DE7D5214-9E64-4BBC-B929-AACB29730A51}" destId="{A2BB0692-3567-4B5C-8AD8-49EBBDF5FF57}" srcOrd="13" destOrd="0" presId="urn:microsoft.com/office/officeart/2005/8/layout/radial6"/>
    <dgm:cxn modelId="{3E848A49-4639-42B8-A7E9-82E03F998833}" type="presParOf" srcId="{DE7D5214-9E64-4BBC-B929-AACB29730A51}" destId="{135DFBAB-A7A5-44D4-B772-E839866E7981}" srcOrd="14" destOrd="0" presId="urn:microsoft.com/office/officeart/2005/8/layout/radial6"/>
    <dgm:cxn modelId="{F748A082-1D77-4E07-BBA9-B2B4A7B0868A}" type="presParOf" srcId="{DE7D5214-9E64-4BBC-B929-AACB29730A51}" destId="{443FBA77-8643-4119-897C-A7CFA5BBCAA2}" srcOrd="15" destOrd="0" presId="urn:microsoft.com/office/officeart/2005/8/layout/radial6"/>
    <dgm:cxn modelId="{DCCECB91-9818-400D-B2E6-942BD4BA2898}" type="presParOf" srcId="{DE7D5214-9E64-4BBC-B929-AACB29730A51}" destId="{0CD4BCC4-4F1A-482F-9E52-6123BBE6DCCD}" srcOrd="16" destOrd="0" presId="urn:microsoft.com/office/officeart/2005/8/layout/radial6"/>
    <dgm:cxn modelId="{323CAD51-3164-4539-B4A2-2967C6A179FE}" type="presParOf" srcId="{DE7D5214-9E64-4BBC-B929-AACB29730A51}" destId="{8266977F-FA48-4332-AED2-C02F23E4D8C1}" srcOrd="17" destOrd="0" presId="urn:microsoft.com/office/officeart/2005/8/layout/radial6"/>
    <dgm:cxn modelId="{E59D4DC8-4028-4672-890B-16347E7A2C72}" type="presParOf" srcId="{DE7D5214-9E64-4BBC-B929-AACB29730A51}" destId="{E56B007D-D130-49B5-BC1E-B2D866F728D0}" srcOrd="18" destOrd="0" presId="urn:microsoft.com/office/officeart/2005/8/layout/radial6"/>
    <dgm:cxn modelId="{92BB5E98-B05E-4A3A-8580-261B7BF5E14E}" type="presParOf" srcId="{DE7D5214-9E64-4BBC-B929-AACB29730A51}" destId="{9B9235C2-39CE-47AE-A9F8-D3A812E67AFF}" srcOrd="19" destOrd="0" presId="urn:microsoft.com/office/officeart/2005/8/layout/radial6"/>
    <dgm:cxn modelId="{953A001A-67D7-4110-B21D-379CFC9EC663}" type="presParOf" srcId="{DE7D5214-9E64-4BBC-B929-AACB29730A51}" destId="{ED5406CF-43BA-4237-A30E-82A876F7F9A0}" srcOrd="20" destOrd="0" presId="urn:microsoft.com/office/officeart/2005/8/layout/radial6"/>
    <dgm:cxn modelId="{E24E6199-2AAE-4DA1-B997-61BF902D61F7}" type="presParOf" srcId="{DE7D5214-9E64-4BBC-B929-AACB29730A51}" destId="{402F0E76-607F-4EC9-B4D3-E9838AC3EB05}" srcOrd="21" destOrd="0" presId="urn:microsoft.com/office/officeart/2005/8/layout/radial6"/>
    <dgm:cxn modelId="{AA2DFCFF-795D-4E7B-9EB1-7530BC026678}" type="presParOf" srcId="{DE7D5214-9E64-4BBC-B929-AACB29730A51}" destId="{E4AC0CAC-1DF0-4536-894A-C71A2DF1A923}" srcOrd="22" destOrd="0" presId="urn:microsoft.com/office/officeart/2005/8/layout/radial6"/>
    <dgm:cxn modelId="{C0152932-1DBD-4234-8BD6-BC378361C9BC}" type="presParOf" srcId="{DE7D5214-9E64-4BBC-B929-AACB29730A51}" destId="{C0D53BE5-4022-41B9-A73B-1B094E38CD01}" srcOrd="23" destOrd="0" presId="urn:microsoft.com/office/officeart/2005/8/layout/radial6"/>
    <dgm:cxn modelId="{5BE5728D-CC0C-4E72-B5DD-F3D7CE2DC37D}" type="presParOf" srcId="{DE7D5214-9E64-4BBC-B929-AACB29730A51}" destId="{15243E6F-1352-47DA-B76D-521987952FBD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43E6F-1352-47DA-B76D-521987952FBD}">
      <dsp:nvSpPr>
        <dsp:cNvPr id="0" name=""/>
        <dsp:cNvSpPr/>
      </dsp:nvSpPr>
      <dsp:spPr>
        <a:xfrm>
          <a:off x="1825969" y="455325"/>
          <a:ext cx="3674285" cy="3674285"/>
        </a:xfrm>
        <a:prstGeom prst="blockArc">
          <a:avLst>
            <a:gd name="adj1" fmla="val 13630301"/>
            <a:gd name="adj2" fmla="val 16293872"/>
            <a:gd name="adj3" fmla="val 3431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F0E76-607F-4EC9-B4D3-E9838AC3EB05}">
      <dsp:nvSpPr>
        <dsp:cNvPr id="0" name=""/>
        <dsp:cNvSpPr/>
      </dsp:nvSpPr>
      <dsp:spPr>
        <a:xfrm>
          <a:off x="1875267" y="407860"/>
          <a:ext cx="3674285" cy="3674285"/>
        </a:xfrm>
        <a:prstGeom prst="blockArc">
          <a:avLst>
            <a:gd name="adj1" fmla="val 10800000"/>
            <a:gd name="adj2" fmla="val 13500000"/>
            <a:gd name="adj3" fmla="val 3431"/>
          </a:avLst>
        </a:prstGeom>
        <a:solidFill>
          <a:schemeClr val="accent4">
            <a:hueOff val="8400764"/>
            <a:satOff val="-34952"/>
            <a:lumOff val="8235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6B007D-D130-49B5-BC1E-B2D866F728D0}">
      <dsp:nvSpPr>
        <dsp:cNvPr id="0" name=""/>
        <dsp:cNvSpPr/>
      </dsp:nvSpPr>
      <dsp:spPr>
        <a:xfrm>
          <a:off x="1875267" y="407860"/>
          <a:ext cx="3674285" cy="3674285"/>
        </a:xfrm>
        <a:prstGeom prst="blockArc">
          <a:avLst>
            <a:gd name="adj1" fmla="val 8100000"/>
            <a:gd name="adj2" fmla="val 10800000"/>
            <a:gd name="adj3" fmla="val 3431"/>
          </a:avLst>
        </a:prstGeom>
        <a:solidFill>
          <a:schemeClr val="accent4">
            <a:hueOff val="7000636"/>
            <a:satOff val="-29126"/>
            <a:lumOff val="6863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3FBA77-8643-4119-897C-A7CFA5BBCAA2}">
      <dsp:nvSpPr>
        <dsp:cNvPr id="0" name=""/>
        <dsp:cNvSpPr/>
      </dsp:nvSpPr>
      <dsp:spPr>
        <a:xfrm>
          <a:off x="1875267" y="407860"/>
          <a:ext cx="3674285" cy="3674285"/>
        </a:xfrm>
        <a:prstGeom prst="blockArc">
          <a:avLst>
            <a:gd name="adj1" fmla="val 5400000"/>
            <a:gd name="adj2" fmla="val 8100000"/>
            <a:gd name="adj3" fmla="val 3431"/>
          </a:avLst>
        </a:prstGeom>
        <a:solidFill>
          <a:schemeClr val="accent4">
            <a:hueOff val="5600509"/>
            <a:satOff val="-23301"/>
            <a:lumOff val="549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1F031-D52C-48BB-8BA6-EAB39FA528C7}">
      <dsp:nvSpPr>
        <dsp:cNvPr id="0" name=""/>
        <dsp:cNvSpPr/>
      </dsp:nvSpPr>
      <dsp:spPr>
        <a:xfrm>
          <a:off x="1875267" y="407860"/>
          <a:ext cx="3674285" cy="3674285"/>
        </a:xfrm>
        <a:prstGeom prst="blockArc">
          <a:avLst>
            <a:gd name="adj1" fmla="val 2700000"/>
            <a:gd name="adj2" fmla="val 5400000"/>
            <a:gd name="adj3" fmla="val 3431"/>
          </a:avLst>
        </a:prstGeom>
        <a:solidFill>
          <a:schemeClr val="accent4">
            <a:hueOff val="4200382"/>
            <a:satOff val="-17476"/>
            <a:lumOff val="4118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FEAC34-46B2-4008-B2D2-ED08F499CE5D}">
      <dsp:nvSpPr>
        <dsp:cNvPr id="0" name=""/>
        <dsp:cNvSpPr/>
      </dsp:nvSpPr>
      <dsp:spPr>
        <a:xfrm>
          <a:off x="1875267" y="407860"/>
          <a:ext cx="3674285" cy="3674285"/>
        </a:xfrm>
        <a:prstGeom prst="blockArc">
          <a:avLst>
            <a:gd name="adj1" fmla="val 0"/>
            <a:gd name="adj2" fmla="val 2700000"/>
            <a:gd name="adj3" fmla="val 3431"/>
          </a:avLst>
        </a:prstGeom>
        <a:solidFill>
          <a:schemeClr val="accent4">
            <a:hueOff val="2800255"/>
            <a:satOff val="-11651"/>
            <a:lumOff val="2745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932FB-F821-4056-AEB8-703388DB883B}">
      <dsp:nvSpPr>
        <dsp:cNvPr id="0" name=""/>
        <dsp:cNvSpPr/>
      </dsp:nvSpPr>
      <dsp:spPr>
        <a:xfrm>
          <a:off x="1875267" y="407860"/>
          <a:ext cx="3674285" cy="3674285"/>
        </a:xfrm>
        <a:prstGeom prst="blockArc">
          <a:avLst>
            <a:gd name="adj1" fmla="val 18900000"/>
            <a:gd name="adj2" fmla="val 0"/>
            <a:gd name="adj3" fmla="val 3431"/>
          </a:avLst>
        </a:prstGeom>
        <a:solidFill>
          <a:schemeClr val="accent4">
            <a:hueOff val="1400127"/>
            <a:satOff val="-5825"/>
            <a:lumOff val="1373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51631-6544-4127-B186-6945797AC4E2}">
      <dsp:nvSpPr>
        <dsp:cNvPr id="0" name=""/>
        <dsp:cNvSpPr/>
      </dsp:nvSpPr>
      <dsp:spPr>
        <a:xfrm>
          <a:off x="1924566" y="455325"/>
          <a:ext cx="3674285" cy="3674285"/>
        </a:xfrm>
        <a:prstGeom prst="blockArc">
          <a:avLst>
            <a:gd name="adj1" fmla="val 16106128"/>
            <a:gd name="adj2" fmla="val 18769699"/>
            <a:gd name="adj3" fmla="val 343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A8A13-139C-4B97-92F2-77240D33F98A}">
      <dsp:nvSpPr>
        <dsp:cNvPr id="0" name=""/>
        <dsp:cNvSpPr/>
      </dsp:nvSpPr>
      <dsp:spPr>
        <a:xfrm>
          <a:off x="3087028" y="1619621"/>
          <a:ext cx="1250763" cy="12507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sport</a:t>
          </a:r>
        </a:p>
      </dsp:txBody>
      <dsp:txXfrm>
        <a:off x="3270198" y="1802791"/>
        <a:ext cx="884423" cy="884423"/>
      </dsp:txXfrm>
    </dsp:sp>
    <dsp:sp modelId="{2BD43472-8273-4E33-B84C-7F0EC7C185D8}">
      <dsp:nvSpPr>
        <dsp:cNvPr id="0" name=""/>
        <dsp:cNvSpPr/>
      </dsp:nvSpPr>
      <dsp:spPr>
        <a:xfrm>
          <a:off x="3274643" y="49750"/>
          <a:ext cx="875534" cy="8755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kabadi</a:t>
          </a:r>
          <a:r>
            <a:rPr lang="en-US" sz="900" kern="1200" dirty="0" err="1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i</a:t>
          </a:r>
          <a:endParaRPr lang="en-US" sz="900" kern="1200" dirty="0">
            <a:solidFill>
              <a:srgbClr val="FF0000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a:endParaRPr>
        </a:p>
      </dsp:txBody>
      <dsp:txXfrm>
        <a:off x="3402862" y="177969"/>
        <a:ext cx="619096" cy="619096"/>
      </dsp:txXfrm>
    </dsp:sp>
    <dsp:sp modelId="{61B7D2D4-C5E4-49C0-95E5-0F031FEA5BDC}">
      <dsp:nvSpPr>
        <dsp:cNvPr id="0" name=""/>
        <dsp:cNvSpPr/>
      </dsp:nvSpPr>
      <dsp:spPr>
        <a:xfrm>
          <a:off x="4551411" y="530467"/>
          <a:ext cx="875534" cy="875534"/>
        </a:xfrm>
        <a:prstGeom prst="ellipse">
          <a:avLst/>
        </a:prstGeom>
        <a:solidFill>
          <a:schemeClr val="accent4">
            <a:hueOff val="1400127"/>
            <a:satOff val="-5825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cricket</a:t>
          </a:r>
        </a:p>
      </dsp:txBody>
      <dsp:txXfrm>
        <a:off x="4679630" y="658686"/>
        <a:ext cx="619096" cy="619096"/>
      </dsp:txXfrm>
    </dsp:sp>
    <dsp:sp modelId="{B1B91635-7D41-4802-AF3E-FC2B36E0C938}">
      <dsp:nvSpPr>
        <dsp:cNvPr id="0" name=""/>
        <dsp:cNvSpPr/>
      </dsp:nvSpPr>
      <dsp:spPr>
        <a:xfrm>
          <a:off x="5080266" y="1807236"/>
          <a:ext cx="875534" cy="875534"/>
        </a:xfrm>
        <a:prstGeom prst="ellipse">
          <a:avLst/>
        </a:prstGeom>
        <a:solidFill>
          <a:schemeClr val="accent4">
            <a:hueOff val="2800255"/>
            <a:satOff val="-11651"/>
            <a:lumOff val="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badminton</a:t>
          </a:r>
        </a:p>
      </dsp:txBody>
      <dsp:txXfrm>
        <a:off x="5208485" y="1935455"/>
        <a:ext cx="619096" cy="619096"/>
      </dsp:txXfrm>
    </dsp:sp>
    <dsp:sp modelId="{2763A405-3580-4FC0-9AA9-593ADF0408CB}">
      <dsp:nvSpPr>
        <dsp:cNvPr id="0" name=""/>
        <dsp:cNvSpPr/>
      </dsp:nvSpPr>
      <dsp:spPr>
        <a:xfrm>
          <a:off x="4551411" y="3084004"/>
          <a:ext cx="875534" cy="875534"/>
        </a:xfrm>
        <a:prstGeom prst="ellipse">
          <a:avLst/>
        </a:prstGeom>
        <a:solidFill>
          <a:schemeClr val="accent4">
            <a:hueOff val="4200382"/>
            <a:satOff val="-17476"/>
            <a:lumOff val="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football</a:t>
          </a:r>
          <a:endParaRPr lang="en-US" sz="900" kern="1200" dirty="0">
            <a:solidFill>
              <a:schemeClr val="tx1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a:endParaRPr>
        </a:p>
      </dsp:txBody>
      <dsp:txXfrm>
        <a:off x="4679630" y="3212223"/>
        <a:ext cx="619096" cy="619096"/>
      </dsp:txXfrm>
    </dsp:sp>
    <dsp:sp modelId="{A2BB0692-3567-4B5C-8AD8-49EBBDF5FF57}">
      <dsp:nvSpPr>
        <dsp:cNvPr id="0" name=""/>
        <dsp:cNvSpPr/>
      </dsp:nvSpPr>
      <dsp:spPr>
        <a:xfrm>
          <a:off x="3274643" y="3612859"/>
          <a:ext cx="875534" cy="875534"/>
        </a:xfrm>
        <a:prstGeom prst="ellipse">
          <a:avLst/>
        </a:prstGeom>
        <a:solidFill>
          <a:schemeClr val="accent4">
            <a:hueOff val="5600509"/>
            <a:satOff val="-23301"/>
            <a:lumOff val="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weight-lifting</a:t>
          </a:r>
        </a:p>
      </dsp:txBody>
      <dsp:txXfrm>
        <a:off x="3402862" y="3741078"/>
        <a:ext cx="619096" cy="619096"/>
      </dsp:txXfrm>
    </dsp:sp>
    <dsp:sp modelId="{0CD4BCC4-4F1A-482F-9E52-6123BBE6DCCD}">
      <dsp:nvSpPr>
        <dsp:cNvPr id="0" name=""/>
        <dsp:cNvSpPr/>
      </dsp:nvSpPr>
      <dsp:spPr>
        <a:xfrm>
          <a:off x="1997874" y="3084004"/>
          <a:ext cx="875534" cy="875534"/>
        </a:xfrm>
        <a:prstGeom prst="ellipse">
          <a:avLst/>
        </a:prstGeom>
        <a:solidFill>
          <a:schemeClr val="accent4">
            <a:hueOff val="7000636"/>
            <a:satOff val="-29126"/>
            <a:lumOff val="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volleyball</a:t>
          </a:r>
        </a:p>
      </dsp:txBody>
      <dsp:txXfrm>
        <a:off x="2126093" y="3212223"/>
        <a:ext cx="619096" cy="619096"/>
      </dsp:txXfrm>
    </dsp:sp>
    <dsp:sp modelId="{9B9235C2-39CE-47AE-A9F8-D3A812E67AFF}">
      <dsp:nvSpPr>
        <dsp:cNvPr id="0" name=""/>
        <dsp:cNvSpPr/>
      </dsp:nvSpPr>
      <dsp:spPr>
        <a:xfrm>
          <a:off x="1469020" y="1807236"/>
          <a:ext cx="875534" cy="875534"/>
        </a:xfrm>
        <a:prstGeom prst="ellipse">
          <a:avLst/>
        </a:prstGeom>
        <a:solidFill>
          <a:schemeClr val="accent4">
            <a:hueOff val="8400764"/>
            <a:satOff val="-34952"/>
            <a:lumOff val="8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Swim-</a:t>
          </a:r>
          <a:r>
            <a:rPr lang="en-US" sz="1600" kern="1200" dirty="0" err="1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ming</a:t>
          </a:r>
          <a:r>
            <a:rPr lang="en-US" sz="1100" kern="12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</a:p>
      </dsp:txBody>
      <dsp:txXfrm>
        <a:off x="1597239" y="1935455"/>
        <a:ext cx="619096" cy="619096"/>
      </dsp:txXfrm>
    </dsp:sp>
    <dsp:sp modelId="{E4AC0CAC-1DF0-4536-894A-C71A2DF1A923}">
      <dsp:nvSpPr>
        <dsp:cNvPr id="0" name=""/>
        <dsp:cNvSpPr/>
      </dsp:nvSpPr>
      <dsp:spPr>
        <a:xfrm>
          <a:off x="1997874" y="530467"/>
          <a:ext cx="875534" cy="875534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cycling</a:t>
          </a:r>
        </a:p>
      </dsp:txBody>
      <dsp:txXfrm>
        <a:off x="2126093" y="658686"/>
        <a:ext cx="619096" cy="619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7756D-8111-4141-A7B0-FCDFD3A01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17A9DE-789E-4A35-AD99-7D1785549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9D1BB-CE1B-4B93-866A-EDD155D94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1262-9086-442D-BC35-3329C7EAAB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F2988-1CEA-4B6C-9EFE-FE286E232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8165B-63F4-4A0A-85D5-4F5FC64E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10A5D-C846-417D-913C-8CC5412C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9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262AE-6D6A-4124-AF4B-8D02AFD91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E2230A-EC03-41BF-9FD8-7992E72FD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D5266-5116-4413-A62F-317AD44D4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1262-9086-442D-BC35-3329C7EAAB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550E7-4D0D-4E5C-85A8-CD653B63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0F16D-82C8-443A-BE69-A139CFCC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10A5D-C846-417D-913C-8CC5412C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D4296B-F3D8-44FD-AA5E-6BFCF46DE0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B0F2E6-68F5-40FC-AACB-50324E984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572D0-D6FF-4FD0-B895-B0D757EDF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1262-9086-442D-BC35-3329C7EAAB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2AA28-B7E0-4E61-84DD-14A58F37C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AAC19-6F89-494F-80B1-B83CE6E58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10A5D-C846-417D-913C-8CC5412C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75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B72C8-6794-434A-928A-E9EF8F4C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554DE-D952-4D74-AE10-67B3AE22D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0FC6B-619E-4D8D-AED5-32300536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1262-9086-442D-BC35-3329C7EAAB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16F3D-4724-4B74-8D36-9443801EC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E26E0-6FAF-4895-8CF6-DCDBD0F17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10A5D-C846-417D-913C-8CC5412C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6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52EA7-B3E6-41CF-95E4-D634249E2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D3E02-DF80-4A8A-8138-8FA74B6FB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D925B-3C36-49DF-AA9B-24C635264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1262-9086-442D-BC35-3329C7EAAB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D48A5-A59E-46C2-90FD-FE23EDE63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BCADD-9FA7-49A6-86BC-86E7A168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10A5D-C846-417D-913C-8CC5412C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9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A855C-D6E7-44DE-B43E-B60893CC4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4A7DD-10EA-4FF3-9196-19104285F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8FF19-03E1-4883-99D8-C02BD5C69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AF5AB-E0BC-47DD-BD3A-63B1D129D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1262-9086-442D-BC35-3329C7EAAB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9F92E-C95D-412E-A12A-6B8A7D604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BFA1E-70CD-4E9F-B9DC-B435C5AAE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10A5D-C846-417D-913C-8CC5412C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5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FF145-0769-473A-BF14-B822C155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1394D-67AB-498B-BE41-BC45C3F6D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5FF7F-C43B-4EFC-A81C-F6B922881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581121-9CB2-4D92-8EE8-2E19A7ACEF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6A48B4-E00D-4A5C-B85F-72D303584B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0565E0-434C-4B32-AF99-CBA3C6A5F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1262-9086-442D-BC35-3329C7EAAB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2C4EC1-7F51-4292-82F4-C13C29506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1AF54B-B02E-4C23-9870-32067C18D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10A5D-C846-417D-913C-8CC5412C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4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72D30-BBCC-44E8-8C67-AB1251479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A774D2-B475-4084-8631-B438FFCB9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1262-9086-442D-BC35-3329C7EAAB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88532-A295-4423-9C87-5496245BC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0F4F88-390E-420F-A49E-A7A7D05E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10A5D-C846-417D-913C-8CC5412C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7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4F9CA8-A844-4C8B-B39C-2966C0FB3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1262-9086-442D-BC35-3329C7EAAB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507295-60EF-4E06-A9A6-02E44F3D4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7BCBA-216C-4A09-B7B4-8CC1EA96D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10A5D-C846-417D-913C-8CC5412C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2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C5E66-79F4-47DE-AC17-60F4C540F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A8D12-A493-444D-8F0A-48A127DF5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0AD37-73AB-48D9-AFCE-ABCCAAF90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7F0E3-6AEA-44E3-95F2-726CCAE3C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1262-9086-442D-BC35-3329C7EAAB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0592F-6C7D-4E40-9ECC-09FAB0094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8C559-F2BA-4740-8612-9265BFC70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10A5D-C846-417D-913C-8CC5412C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01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F0626-6D0B-4B0C-A377-C6A3944D9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87D257-C322-44D1-A483-0D05D3A8A0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5E67F-C374-476B-84C5-929105285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90A2F-DC5D-4748-80F0-FC057AFFD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1262-9086-442D-BC35-3329C7EAAB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F7DE0-F9BC-4D77-B24D-90DC157D6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C8800-A157-406A-8C31-3549BB9AC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10A5D-C846-417D-913C-8CC5412C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2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446200-6DD4-4F23-816F-A6B43E9E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6E2C5-0B44-49CC-B4B3-3B47E42B5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6513E-7359-4AC5-9148-9E97966AC6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01262-9086-442D-BC35-3329C7EAAB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74056-AB46-4A06-8910-18242657F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8B2CA-58DC-4B60-B4FA-FFA9BC06C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10A5D-C846-417D-913C-8CC5412C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5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22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ebp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eb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DFF9060-88CC-42BB-92AB-426CDB2D6BFC}"/>
              </a:ext>
            </a:extLst>
          </p:cNvPr>
          <p:cNvGrpSpPr/>
          <p:nvPr/>
        </p:nvGrpSpPr>
        <p:grpSpPr>
          <a:xfrm>
            <a:off x="0" y="14066"/>
            <a:ext cx="12192000" cy="6858000"/>
            <a:chOff x="0" y="0"/>
            <a:chExt cx="12524935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B4D925F-C820-4EB8-97F5-84A8D1B1F0C3}"/>
                </a:ext>
              </a:extLst>
            </p:cNvPr>
            <p:cNvGrpSpPr/>
            <p:nvPr/>
          </p:nvGrpSpPr>
          <p:grpSpPr>
            <a:xfrm>
              <a:off x="0" y="0"/>
              <a:ext cx="12524935" cy="6858000"/>
              <a:chOff x="-28134" y="0"/>
              <a:chExt cx="12524935" cy="685800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E3E69EF-B2B6-4D28-A574-8C1AF4933017}"/>
                  </a:ext>
                </a:extLst>
              </p:cNvPr>
              <p:cNvGrpSpPr/>
              <p:nvPr/>
            </p:nvGrpSpPr>
            <p:grpSpPr>
              <a:xfrm>
                <a:off x="0" y="0"/>
                <a:ext cx="365759" cy="6858000"/>
                <a:chOff x="0" y="0"/>
                <a:chExt cx="365759" cy="6858000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C046FE1-B700-4967-BD16-524BC309F75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6AF35B4-48A1-4DED-BD54-E670E3B48734}"/>
                    </a:ext>
                  </a:extLst>
                </p:cNvPr>
                <p:cNvSpPr/>
                <p:nvPr/>
              </p:nvSpPr>
              <p:spPr>
                <a:xfrm>
                  <a:off x="196947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52E0E913-BD98-4E69-AEFC-733D67D22DEE}"/>
                  </a:ext>
                </a:extLst>
              </p:cNvPr>
              <p:cNvGrpSpPr/>
              <p:nvPr/>
            </p:nvGrpSpPr>
            <p:grpSpPr>
              <a:xfrm>
                <a:off x="12131041" y="0"/>
                <a:ext cx="365759" cy="6858000"/>
                <a:chOff x="11966918" y="0"/>
                <a:chExt cx="365759" cy="685800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D5D6F0BE-E6DC-4896-80DB-A91EA83400BE}"/>
                    </a:ext>
                  </a:extLst>
                </p:cNvPr>
                <p:cNvSpPr/>
                <p:nvPr/>
              </p:nvSpPr>
              <p:spPr>
                <a:xfrm flipV="1">
                  <a:off x="12163865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2318D86-8530-4448-9FDB-2D87885ABD98}"/>
                    </a:ext>
                  </a:extLst>
                </p:cNvPr>
                <p:cNvSpPr/>
                <p:nvPr/>
              </p:nvSpPr>
              <p:spPr>
                <a:xfrm flipV="1">
                  <a:off x="11966918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51E968E-5611-48D3-A96B-86F74B6C2550}"/>
                  </a:ext>
                </a:extLst>
              </p:cNvPr>
              <p:cNvGrpSpPr/>
              <p:nvPr/>
            </p:nvGrpSpPr>
            <p:grpSpPr>
              <a:xfrm rot="16200000" flipH="1">
                <a:off x="6043249" y="448992"/>
                <a:ext cx="365759" cy="12452257"/>
                <a:chOff x="0" y="0"/>
                <a:chExt cx="365759" cy="6858000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489F2133-D2B0-41C1-B1BD-36AE7AD98A5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D2BD419-69C7-49CA-A4B8-BE821C2214F6}"/>
                    </a:ext>
                  </a:extLst>
                </p:cNvPr>
                <p:cNvSpPr/>
                <p:nvPr/>
              </p:nvSpPr>
              <p:spPr>
                <a:xfrm>
                  <a:off x="196947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1D44F7D-74E8-4072-9AD6-1714014D8A8D}"/>
                  </a:ext>
                </a:extLst>
              </p:cNvPr>
              <p:cNvGrpSpPr/>
              <p:nvPr/>
            </p:nvGrpSpPr>
            <p:grpSpPr>
              <a:xfrm rot="5400000">
                <a:off x="6051454" y="-6079588"/>
                <a:ext cx="365759" cy="12524935"/>
                <a:chOff x="0" y="0"/>
                <a:chExt cx="365759" cy="6858000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5B3BB57-F5A6-43F8-AE14-1F37434971B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2287CCEC-CD20-4883-B870-7848479DAA85}"/>
                    </a:ext>
                  </a:extLst>
                </p:cNvPr>
                <p:cNvSpPr/>
                <p:nvPr/>
              </p:nvSpPr>
              <p:spPr>
                <a:xfrm>
                  <a:off x="196947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B73AAF1-2365-47B1-91B8-16F8CD363D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" r="1638" b="19507"/>
            <a:stretch/>
          </p:blipFill>
          <p:spPr>
            <a:xfrm>
              <a:off x="422028" y="5665471"/>
              <a:ext cx="11709012" cy="812703"/>
            </a:xfrm>
            <a:prstGeom prst="rect">
              <a:avLst/>
            </a:prstGeom>
          </p:spPr>
        </p:pic>
      </p:grpSp>
      <p:sp>
        <p:nvSpPr>
          <p:cNvPr id="291" name="Rectangle 290">
            <a:extLst>
              <a:ext uri="{FF2B5EF4-FFF2-40B4-BE49-F238E27FC236}">
                <a16:creationId xmlns:a16="http://schemas.microsoft.com/office/drawing/2014/main" id="{3BB877F1-0EDC-4B28-9C6B-A972505720B0}"/>
              </a:ext>
            </a:extLst>
          </p:cNvPr>
          <p:cNvSpPr/>
          <p:nvPr/>
        </p:nvSpPr>
        <p:spPr>
          <a:xfrm>
            <a:off x="454854" y="1893291"/>
            <a:ext cx="11507374" cy="168813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FDBE8BA6-69B9-4815-B5DA-9E6D772F10BD}"/>
              </a:ext>
            </a:extLst>
          </p:cNvPr>
          <p:cNvGrpSpPr/>
          <p:nvPr/>
        </p:nvGrpSpPr>
        <p:grpSpPr>
          <a:xfrm>
            <a:off x="-1282506" y="1240621"/>
            <a:ext cx="1615440" cy="4056468"/>
            <a:chOff x="6060853" y="363414"/>
            <a:chExt cx="1615440" cy="4056468"/>
          </a:xfrm>
          <a:solidFill>
            <a:srgbClr val="92D050"/>
          </a:solidFill>
        </p:grpSpPr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1F3AD94C-C4A4-4297-9AB6-178C0D87ED62}"/>
                </a:ext>
              </a:extLst>
            </p:cNvPr>
            <p:cNvSpPr/>
            <p:nvPr/>
          </p:nvSpPr>
          <p:spPr>
            <a:xfrm>
              <a:off x="6432666" y="363414"/>
              <a:ext cx="871816" cy="891848"/>
            </a:xfrm>
            <a:custGeom>
              <a:avLst/>
              <a:gdLst>
                <a:gd name="connsiteX0" fmla="*/ 426786 w 871816"/>
                <a:gd name="connsiteY0" fmla="*/ 0 h 891848"/>
                <a:gd name="connsiteX1" fmla="*/ 871816 w 871816"/>
                <a:gd name="connsiteY1" fmla="*/ 445924 h 891848"/>
                <a:gd name="connsiteX2" fmla="*/ 426786 w 871816"/>
                <a:gd name="connsiteY2" fmla="*/ 891848 h 891848"/>
                <a:gd name="connsiteX3" fmla="*/ 16729 w 871816"/>
                <a:gd name="connsiteY3" fmla="*/ 619498 h 891848"/>
                <a:gd name="connsiteX4" fmla="*/ 1 w 871816"/>
                <a:gd name="connsiteY4" fmla="*/ 565500 h 891848"/>
                <a:gd name="connsiteX5" fmla="*/ 180568 w 871816"/>
                <a:gd name="connsiteY5" fmla="*/ 565500 h 891848"/>
                <a:gd name="connsiteX6" fmla="*/ 207260 w 871816"/>
                <a:gd name="connsiteY6" fmla="*/ 603582 h 891848"/>
                <a:gd name="connsiteX7" fmla="*/ 218270 w 871816"/>
                <a:gd name="connsiteY7" fmla="*/ 610723 h 891848"/>
                <a:gd name="connsiteX8" fmla="*/ 273899 w 871816"/>
                <a:gd name="connsiteY8" fmla="*/ 610723 h 891848"/>
                <a:gd name="connsiteX9" fmla="*/ 336565 w 871816"/>
                <a:gd name="connsiteY9" fmla="*/ 651366 h 891848"/>
                <a:gd name="connsiteX10" fmla="*/ 426786 w 871816"/>
                <a:gd name="connsiteY10" fmla="*/ 668887 h 891848"/>
                <a:gd name="connsiteX11" fmla="*/ 658572 w 871816"/>
                <a:gd name="connsiteY11" fmla="*/ 445924 h 891848"/>
                <a:gd name="connsiteX12" fmla="*/ 426786 w 871816"/>
                <a:gd name="connsiteY12" fmla="*/ 222961 h 891848"/>
                <a:gd name="connsiteX13" fmla="*/ 336565 w 871816"/>
                <a:gd name="connsiteY13" fmla="*/ 240482 h 891848"/>
                <a:gd name="connsiteX14" fmla="*/ 273896 w 871816"/>
                <a:gd name="connsiteY14" fmla="*/ 281127 h 891848"/>
                <a:gd name="connsiteX15" fmla="*/ 218268 w 871816"/>
                <a:gd name="connsiteY15" fmla="*/ 281127 h 891848"/>
                <a:gd name="connsiteX16" fmla="*/ 207260 w 871816"/>
                <a:gd name="connsiteY16" fmla="*/ 288266 h 891848"/>
                <a:gd name="connsiteX17" fmla="*/ 180568 w 871816"/>
                <a:gd name="connsiteY17" fmla="*/ 326349 h 891848"/>
                <a:gd name="connsiteX18" fmla="*/ 0 w 871816"/>
                <a:gd name="connsiteY18" fmla="*/ 326349 h 891848"/>
                <a:gd name="connsiteX19" fmla="*/ 16729 w 871816"/>
                <a:gd name="connsiteY19" fmla="*/ 272350 h 891848"/>
                <a:gd name="connsiteX20" fmla="*/ 426786 w 871816"/>
                <a:gd name="connsiteY20" fmla="*/ 0 h 89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71816" h="891848">
                  <a:moveTo>
                    <a:pt x="426786" y="0"/>
                  </a:moveTo>
                  <a:cubicBezTo>
                    <a:pt x="672569" y="0"/>
                    <a:pt x="871816" y="199646"/>
                    <a:pt x="871816" y="445924"/>
                  </a:cubicBezTo>
                  <a:cubicBezTo>
                    <a:pt x="871816" y="692202"/>
                    <a:pt x="672569" y="891848"/>
                    <a:pt x="426786" y="891848"/>
                  </a:cubicBezTo>
                  <a:cubicBezTo>
                    <a:pt x="242449" y="891848"/>
                    <a:pt x="84288" y="779547"/>
                    <a:pt x="16729" y="619498"/>
                  </a:cubicBezTo>
                  <a:lnTo>
                    <a:pt x="1" y="565500"/>
                  </a:lnTo>
                  <a:lnTo>
                    <a:pt x="180568" y="565500"/>
                  </a:lnTo>
                  <a:lnTo>
                    <a:pt x="207260" y="603582"/>
                  </a:lnTo>
                  <a:lnTo>
                    <a:pt x="218270" y="610723"/>
                  </a:lnTo>
                  <a:lnTo>
                    <a:pt x="273899" y="610723"/>
                  </a:lnTo>
                  <a:lnTo>
                    <a:pt x="336565" y="651366"/>
                  </a:lnTo>
                  <a:cubicBezTo>
                    <a:pt x="364296" y="662648"/>
                    <a:pt x="394784" y="668887"/>
                    <a:pt x="426786" y="668887"/>
                  </a:cubicBezTo>
                  <a:cubicBezTo>
                    <a:pt x="554798" y="668887"/>
                    <a:pt x="658572" y="569063"/>
                    <a:pt x="658572" y="445924"/>
                  </a:cubicBezTo>
                  <a:cubicBezTo>
                    <a:pt x="658572" y="322785"/>
                    <a:pt x="554798" y="222961"/>
                    <a:pt x="426786" y="222961"/>
                  </a:cubicBezTo>
                  <a:cubicBezTo>
                    <a:pt x="394784" y="222961"/>
                    <a:pt x="364296" y="229200"/>
                    <a:pt x="336565" y="240482"/>
                  </a:cubicBezTo>
                  <a:lnTo>
                    <a:pt x="273896" y="281127"/>
                  </a:lnTo>
                  <a:lnTo>
                    <a:pt x="218268" y="281127"/>
                  </a:lnTo>
                  <a:lnTo>
                    <a:pt x="207260" y="288266"/>
                  </a:lnTo>
                  <a:lnTo>
                    <a:pt x="180568" y="326349"/>
                  </a:lnTo>
                  <a:lnTo>
                    <a:pt x="0" y="326349"/>
                  </a:lnTo>
                  <a:lnTo>
                    <a:pt x="16729" y="272350"/>
                  </a:lnTo>
                  <a:cubicBezTo>
                    <a:pt x="84288" y="112301"/>
                    <a:pt x="242449" y="0"/>
                    <a:pt x="426786" y="0"/>
                  </a:cubicBezTo>
                  <a:close/>
                </a:path>
              </a:pathLst>
            </a:cu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95E6F399-CFA0-4969-A0AC-F952E86A2F23}"/>
                </a:ext>
              </a:extLst>
            </p:cNvPr>
            <p:cNvGrpSpPr/>
            <p:nvPr/>
          </p:nvGrpSpPr>
          <p:grpSpPr>
            <a:xfrm rot="2740557">
              <a:off x="6060853" y="1589751"/>
              <a:ext cx="1615440" cy="1615440"/>
              <a:chOff x="5272314" y="3018971"/>
              <a:chExt cx="1615440" cy="1615440"/>
            </a:xfrm>
            <a:grpFill/>
          </p:grpSpPr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6FE759CF-628C-4928-A830-46975D7CF6C9}"/>
                  </a:ext>
                </a:extLst>
              </p:cNvPr>
              <p:cNvSpPr/>
              <p:nvPr/>
            </p:nvSpPr>
            <p:spPr>
              <a:xfrm>
                <a:off x="5272314" y="30189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EF251917-2497-48F7-9D8F-3D2B33D55D4E}"/>
                  </a:ext>
                </a:extLst>
              </p:cNvPr>
              <p:cNvSpPr/>
              <p:nvPr/>
            </p:nvSpPr>
            <p:spPr>
              <a:xfrm>
                <a:off x="5424714" y="31713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2BAABAAF-87E6-40E5-AFD7-4E06667630A7}"/>
                  </a:ext>
                </a:extLst>
              </p:cNvPr>
              <p:cNvSpPr/>
              <p:nvPr/>
            </p:nvSpPr>
            <p:spPr>
              <a:xfrm>
                <a:off x="5577114" y="33237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EE4CAB18-9E73-4E9D-8854-31C482027899}"/>
                  </a:ext>
                </a:extLst>
              </p:cNvPr>
              <p:cNvSpPr/>
              <p:nvPr/>
            </p:nvSpPr>
            <p:spPr>
              <a:xfrm>
                <a:off x="5729514" y="34761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>
                <a:extLst>
                  <a:ext uri="{FF2B5EF4-FFF2-40B4-BE49-F238E27FC236}">
                    <a16:creationId xmlns:a16="http://schemas.microsoft.com/office/drawing/2014/main" id="{AE62B339-C0B0-4B70-B9F1-1F57D46F5D2A}"/>
                  </a:ext>
                </a:extLst>
              </p:cNvPr>
              <p:cNvSpPr/>
              <p:nvPr/>
            </p:nvSpPr>
            <p:spPr>
              <a:xfrm>
                <a:off x="5881914" y="36285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FC6A91A7-E2FD-4064-8F3A-BFC836E454A7}"/>
                  </a:ext>
                </a:extLst>
              </p:cNvPr>
              <p:cNvSpPr/>
              <p:nvPr/>
            </p:nvSpPr>
            <p:spPr>
              <a:xfrm>
                <a:off x="6034314" y="37809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3D79B895-80D1-4999-8EE7-E213CF875519}"/>
                  </a:ext>
                </a:extLst>
              </p:cNvPr>
              <p:cNvSpPr/>
              <p:nvPr/>
            </p:nvSpPr>
            <p:spPr>
              <a:xfrm>
                <a:off x="6186714" y="39333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0E6D468F-6210-4533-9F87-A6C4D48557FB}"/>
                  </a:ext>
                </a:extLst>
              </p:cNvPr>
              <p:cNvSpPr/>
              <p:nvPr/>
            </p:nvSpPr>
            <p:spPr>
              <a:xfrm>
                <a:off x="6339114" y="40857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C51AE827-996E-46C2-80C8-88448E7B5792}"/>
                  </a:ext>
                </a:extLst>
              </p:cNvPr>
              <p:cNvSpPr/>
              <p:nvPr/>
            </p:nvSpPr>
            <p:spPr>
              <a:xfrm>
                <a:off x="6491514" y="42381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A054A2A7-E509-4548-BA73-08F5B00CAC2D}"/>
                  </a:ext>
                </a:extLst>
              </p:cNvPr>
              <p:cNvSpPr/>
              <p:nvPr/>
            </p:nvSpPr>
            <p:spPr>
              <a:xfrm>
                <a:off x="6643914" y="43905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A737EEB8-1939-4552-AF25-5092F6E65121}"/>
                  </a:ext>
                </a:extLst>
              </p:cNvPr>
              <p:cNvSpPr/>
              <p:nvPr/>
            </p:nvSpPr>
            <p:spPr>
              <a:xfrm>
                <a:off x="6796314" y="45429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5" name="Rectangle: Rounded Corners 294">
              <a:extLst>
                <a:ext uri="{FF2B5EF4-FFF2-40B4-BE49-F238E27FC236}">
                  <a16:creationId xmlns:a16="http://schemas.microsoft.com/office/drawing/2014/main" id="{1106AE96-2CE5-4FDF-AD6F-F0C893EC44B6}"/>
                </a:ext>
              </a:extLst>
            </p:cNvPr>
            <p:cNvSpPr/>
            <p:nvPr/>
          </p:nvSpPr>
          <p:spPr>
            <a:xfrm rot="18451028">
              <a:off x="6501088" y="3727196"/>
              <a:ext cx="725957" cy="659416"/>
            </a:xfrm>
            <a:prstGeom prst="roundRect">
              <a:avLst/>
            </a:prstGeom>
            <a:grpFill/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59D701FD-27D7-44F9-96E0-4D4B5544AACB}"/>
                </a:ext>
              </a:extLst>
            </p:cNvPr>
            <p:cNvSpPr txBox="1"/>
            <p:nvPr/>
          </p:nvSpPr>
          <p:spPr>
            <a:xfrm rot="20229245">
              <a:off x="6620296" y="3733545"/>
              <a:ext cx="646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E</a:t>
              </a:r>
              <a:r>
                <a:rPr lang="bn-BD" sz="3200" dirty="0"/>
                <a:t> </a:t>
              </a:r>
              <a:r>
                <a:rPr lang="en-US" dirty="0"/>
                <a:t> </a:t>
              </a:r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B45D3323-EFDA-4537-8FD9-03E31FBCC46B}"/>
                </a:ext>
              </a:extLst>
            </p:cNvPr>
            <p:cNvSpPr/>
            <p:nvPr/>
          </p:nvSpPr>
          <p:spPr>
            <a:xfrm rot="5971517" flipH="1">
              <a:off x="6829766" y="3671065"/>
              <a:ext cx="91440" cy="9144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0D505700-26A5-4A2F-9806-49A0C4F542C1}"/>
              </a:ext>
            </a:extLst>
          </p:cNvPr>
          <p:cNvGrpSpPr/>
          <p:nvPr/>
        </p:nvGrpSpPr>
        <p:grpSpPr>
          <a:xfrm>
            <a:off x="-2119075" y="1210862"/>
            <a:ext cx="1615440" cy="4056468"/>
            <a:chOff x="6060853" y="363414"/>
            <a:chExt cx="1615440" cy="4056468"/>
          </a:xfrm>
        </p:grpSpPr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2CF30318-4FD8-4FD5-BB9B-9F31AEFA7389}"/>
                </a:ext>
              </a:extLst>
            </p:cNvPr>
            <p:cNvSpPr/>
            <p:nvPr/>
          </p:nvSpPr>
          <p:spPr>
            <a:xfrm>
              <a:off x="6432666" y="363414"/>
              <a:ext cx="871816" cy="891848"/>
            </a:xfrm>
            <a:custGeom>
              <a:avLst/>
              <a:gdLst>
                <a:gd name="connsiteX0" fmla="*/ 426786 w 871816"/>
                <a:gd name="connsiteY0" fmla="*/ 0 h 891848"/>
                <a:gd name="connsiteX1" fmla="*/ 871816 w 871816"/>
                <a:gd name="connsiteY1" fmla="*/ 445924 h 891848"/>
                <a:gd name="connsiteX2" fmla="*/ 426786 w 871816"/>
                <a:gd name="connsiteY2" fmla="*/ 891848 h 891848"/>
                <a:gd name="connsiteX3" fmla="*/ 16729 w 871816"/>
                <a:gd name="connsiteY3" fmla="*/ 619498 h 891848"/>
                <a:gd name="connsiteX4" fmla="*/ 1 w 871816"/>
                <a:gd name="connsiteY4" fmla="*/ 565500 h 891848"/>
                <a:gd name="connsiteX5" fmla="*/ 180568 w 871816"/>
                <a:gd name="connsiteY5" fmla="*/ 565500 h 891848"/>
                <a:gd name="connsiteX6" fmla="*/ 207260 w 871816"/>
                <a:gd name="connsiteY6" fmla="*/ 603582 h 891848"/>
                <a:gd name="connsiteX7" fmla="*/ 218270 w 871816"/>
                <a:gd name="connsiteY7" fmla="*/ 610723 h 891848"/>
                <a:gd name="connsiteX8" fmla="*/ 273899 w 871816"/>
                <a:gd name="connsiteY8" fmla="*/ 610723 h 891848"/>
                <a:gd name="connsiteX9" fmla="*/ 336565 w 871816"/>
                <a:gd name="connsiteY9" fmla="*/ 651366 h 891848"/>
                <a:gd name="connsiteX10" fmla="*/ 426786 w 871816"/>
                <a:gd name="connsiteY10" fmla="*/ 668887 h 891848"/>
                <a:gd name="connsiteX11" fmla="*/ 658572 w 871816"/>
                <a:gd name="connsiteY11" fmla="*/ 445924 h 891848"/>
                <a:gd name="connsiteX12" fmla="*/ 426786 w 871816"/>
                <a:gd name="connsiteY12" fmla="*/ 222961 h 891848"/>
                <a:gd name="connsiteX13" fmla="*/ 336565 w 871816"/>
                <a:gd name="connsiteY13" fmla="*/ 240482 h 891848"/>
                <a:gd name="connsiteX14" fmla="*/ 273896 w 871816"/>
                <a:gd name="connsiteY14" fmla="*/ 281127 h 891848"/>
                <a:gd name="connsiteX15" fmla="*/ 218268 w 871816"/>
                <a:gd name="connsiteY15" fmla="*/ 281127 h 891848"/>
                <a:gd name="connsiteX16" fmla="*/ 207260 w 871816"/>
                <a:gd name="connsiteY16" fmla="*/ 288266 h 891848"/>
                <a:gd name="connsiteX17" fmla="*/ 180568 w 871816"/>
                <a:gd name="connsiteY17" fmla="*/ 326349 h 891848"/>
                <a:gd name="connsiteX18" fmla="*/ 0 w 871816"/>
                <a:gd name="connsiteY18" fmla="*/ 326349 h 891848"/>
                <a:gd name="connsiteX19" fmla="*/ 16729 w 871816"/>
                <a:gd name="connsiteY19" fmla="*/ 272350 h 891848"/>
                <a:gd name="connsiteX20" fmla="*/ 426786 w 871816"/>
                <a:gd name="connsiteY20" fmla="*/ 0 h 89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71816" h="891848">
                  <a:moveTo>
                    <a:pt x="426786" y="0"/>
                  </a:moveTo>
                  <a:cubicBezTo>
                    <a:pt x="672569" y="0"/>
                    <a:pt x="871816" y="199646"/>
                    <a:pt x="871816" y="445924"/>
                  </a:cubicBezTo>
                  <a:cubicBezTo>
                    <a:pt x="871816" y="692202"/>
                    <a:pt x="672569" y="891848"/>
                    <a:pt x="426786" y="891848"/>
                  </a:cubicBezTo>
                  <a:cubicBezTo>
                    <a:pt x="242449" y="891848"/>
                    <a:pt x="84288" y="779547"/>
                    <a:pt x="16729" y="619498"/>
                  </a:cubicBezTo>
                  <a:lnTo>
                    <a:pt x="1" y="565500"/>
                  </a:lnTo>
                  <a:lnTo>
                    <a:pt x="180568" y="565500"/>
                  </a:lnTo>
                  <a:lnTo>
                    <a:pt x="207260" y="603582"/>
                  </a:lnTo>
                  <a:lnTo>
                    <a:pt x="218270" y="610723"/>
                  </a:lnTo>
                  <a:lnTo>
                    <a:pt x="273899" y="610723"/>
                  </a:lnTo>
                  <a:lnTo>
                    <a:pt x="336565" y="651366"/>
                  </a:lnTo>
                  <a:cubicBezTo>
                    <a:pt x="364296" y="662648"/>
                    <a:pt x="394784" y="668887"/>
                    <a:pt x="426786" y="668887"/>
                  </a:cubicBezTo>
                  <a:cubicBezTo>
                    <a:pt x="554798" y="668887"/>
                    <a:pt x="658572" y="569063"/>
                    <a:pt x="658572" y="445924"/>
                  </a:cubicBezTo>
                  <a:cubicBezTo>
                    <a:pt x="658572" y="322785"/>
                    <a:pt x="554798" y="222961"/>
                    <a:pt x="426786" y="222961"/>
                  </a:cubicBezTo>
                  <a:cubicBezTo>
                    <a:pt x="394784" y="222961"/>
                    <a:pt x="364296" y="229200"/>
                    <a:pt x="336565" y="240482"/>
                  </a:cubicBezTo>
                  <a:lnTo>
                    <a:pt x="273896" y="281127"/>
                  </a:lnTo>
                  <a:lnTo>
                    <a:pt x="218268" y="281127"/>
                  </a:lnTo>
                  <a:lnTo>
                    <a:pt x="207260" y="288266"/>
                  </a:lnTo>
                  <a:lnTo>
                    <a:pt x="180568" y="326349"/>
                  </a:lnTo>
                  <a:lnTo>
                    <a:pt x="0" y="326349"/>
                  </a:lnTo>
                  <a:lnTo>
                    <a:pt x="16729" y="272350"/>
                  </a:lnTo>
                  <a:cubicBezTo>
                    <a:pt x="84288" y="112301"/>
                    <a:pt x="242449" y="0"/>
                    <a:pt x="426786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CCC469C8-35CC-43BC-99E7-1956C2FB8854}"/>
                </a:ext>
              </a:extLst>
            </p:cNvPr>
            <p:cNvGrpSpPr/>
            <p:nvPr/>
          </p:nvGrpSpPr>
          <p:grpSpPr>
            <a:xfrm rot="2740557">
              <a:off x="6060853" y="1589751"/>
              <a:ext cx="1615440" cy="1615440"/>
              <a:chOff x="5272314" y="3018971"/>
              <a:chExt cx="1615440" cy="1615440"/>
            </a:xfrm>
          </p:grpSpPr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FE173228-1C10-4453-9E63-0A6517F418E5}"/>
                  </a:ext>
                </a:extLst>
              </p:cNvPr>
              <p:cNvSpPr/>
              <p:nvPr/>
            </p:nvSpPr>
            <p:spPr>
              <a:xfrm>
                <a:off x="5272314" y="3018971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B5F0E3D4-D330-4A64-8289-B552D02DC72A}"/>
                  </a:ext>
                </a:extLst>
              </p:cNvPr>
              <p:cNvSpPr/>
              <p:nvPr/>
            </p:nvSpPr>
            <p:spPr>
              <a:xfrm>
                <a:off x="5424714" y="3171371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28061158-90C4-4DE2-BC95-58CECE89D116}"/>
                  </a:ext>
                </a:extLst>
              </p:cNvPr>
              <p:cNvSpPr/>
              <p:nvPr/>
            </p:nvSpPr>
            <p:spPr>
              <a:xfrm>
                <a:off x="5577114" y="3323771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B0120225-2D70-48CA-ABA1-2E5EAFE8D0C1}"/>
                  </a:ext>
                </a:extLst>
              </p:cNvPr>
              <p:cNvSpPr/>
              <p:nvPr/>
            </p:nvSpPr>
            <p:spPr>
              <a:xfrm>
                <a:off x="5729514" y="3476171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1490679A-27D1-469D-A38F-74D385E61231}"/>
                  </a:ext>
                </a:extLst>
              </p:cNvPr>
              <p:cNvSpPr/>
              <p:nvPr/>
            </p:nvSpPr>
            <p:spPr>
              <a:xfrm>
                <a:off x="5881914" y="3628571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29C390A2-7EB9-4F00-AAF5-57A66EBA8A2B}"/>
                  </a:ext>
                </a:extLst>
              </p:cNvPr>
              <p:cNvSpPr/>
              <p:nvPr/>
            </p:nvSpPr>
            <p:spPr>
              <a:xfrm>
                <a:off x="6034314" y="3780971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67C6FF4E-3654-42BF-857F-6B6FAF3A9238}"/>
                  </a:ext>
                </a:extLst>
              </p:cNvPr>
              <p:cNvSpPr/>
              <p:nvPr/>
            </p:nvSpPr>
            <p:spPr>
              <a:xfrm>
                <a:off x="6186714" y="3933371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1F41F752-0C02-4147-A566-46DF0FFF24D9}"/>
                  </a:ext>
                </a:extLst>
              </p:cNvPr>
              <p:cNvSpPr/>
              <p:nvPr/>
            </p:nvSpPr>
            <p:spPr>
              <a:xfrm>
                <a:off x="6339114" y="4085771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53FEAA73-AA44-46D2-A615-C9789CE848E4}"/>
                  </a:ext>
                </a:extLst>
              </p:cNvPr>
              <p:cNvSpPr/>
              <p:nvPr/>
            </p:nvSpPr>
            <p:spPr>
              <a:xfrm>
                <a:off x="6491514" y="4238171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690765F0-9F3F-448A-AC4A-E4548464C748}"/>
                  </a:ext>
                </a:extLst>
              </p:cNvPr>
              <p:cNvSpPr/>
              <p:nvPr/>
            </p:nvSpPr>
            <p:spPr>
              <a:xfrm>
                <a:off x="6643914" y="4390571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31AAA515-67B6-44E7-9072-9E79E4B33EDD}"/>
                  </a:ext>
                </a:extLst>
              </p:cNvPr>
              <p:cNvSpPr/>
              <p:nvPr/>
            </p:nvSpPr>
            <p:spPr>
              <a:xfrm>
                <a:off x="6796314" y="4542971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2" name="Rectangle: Rounded Corners 311">
              <a:extLst>
                <a:ext uri="{FF2B5EF4-FFF2-40B4-BE49-F238E27FC236}">
                  <a16:creationId xmlns:a16="http://schemas.microsoft.com/office/drawing/2014/main" id="{B7C2EEFB-C927-468E-BD03-9003CFCE6111}"/>
                </a:ext>
              </a:extLst>
            </p:cNvPr>
            <p:cNvSpPr/>
            <p:nvPr/>
          </p:nvSpPr>
          <p:spPr>
            <a:xfrm rot="18451028">
              <a:off x="6501088" y="3727196"/>
              <a:ext cx="725957" cy="659416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27CE441B-57EF-4E6E-A7E9-439FCA1B2A0F}"/>
                </a:ext>
              </a:extLst>
            </p:cNvPr>
            <p:cNvSpPr txBox="1"/>
            <p:nvPr/>
          </p:nvSpPr>
          <p:spPr>
            <a:xfrm rot="20229245">
              <a:off x="6520840" y="3804092"/>
              <a:ext cx="646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M</a:t>
              </a:r>
              <a:r>
                <a:rPr lang="en-US" dirty="0"/>
                <a:t> </a:t>
              </a:r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61BDE3D4-9A71-4E7D-81EE-7893C9EC2189}"/>
                </a:ext>
              </a:extLst>
            </p:cNvPr>
            <p:cNvSpPr/>
            <p:nvPr/>
          </p:nvSpPr>
          <p:spPr>
            <a:xfrm rot="5971517" flipH="1">
              <a:off x="6829766" y="3671065"/>
              <a:ext cx="91440" cy="914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FC219DC1-088C-42C8-8D99-3C8563F0F4EB}"/>
              </a:ext>
            </a:extLst>
          </p:cNvPr>
          <p:cNvGrpSpPr/>
          <p:nvPr/>
        </p:nvGrpSpPr>
        <p:grpSpPr>
          <a:xfrm>
            <a:off x="-4769412" y="1230066"/>
            <a:ext cx="1615440" cy="4056468"/>
            <a:chOff x="6060853" y="363414"/>
            <a:chExt cx="1615440" cy="4056468"/>
          </a:xfrm>
          <a:solidFill>
            <a:srgbClr val="00B050"/>
          </a:solidFill>
        </p:grpSpPr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9DC7B098-AF44-4D42-B7DE-91D1855C41B8}"/>
                </a:ext>
              </a:extLst>
            </p:cNvPr>
            <p:cNvSpPr/>
            <p:nvPr/>
          </p:nvSpPr>
          <p:spPr>
            <a:xfrm>
              <a:off x="6432666" y="363414"/>
              <a:ext cx="871816" cy="891848"/>
            </a:xfrm>
            <a:custGeom>
              <a:avLst/>
              <a:gdLst>
                <a:gd name="connsiteX0" fmla="*/ 426786 w 871816"/>
                <a:gd name="connsiteY0" fmla="*/ 0 h 891848"/>
                <a:gd name="connsiteX1" fmla="*/ 871816 w 871816"/>
                <a:gd name="connsiteY1" fmla="*/ 445924 h 891848"/>
                <a:gd name="connsiteX2" fmla="*/ 426786 w 871816"/>
                <a:gd name="connsiteY2" fmla="*/ 891848 h 891848"/>
                <a:gd name="connsiteX3" fmla="*/ 16729 w 871816"/>
                <a:gd name="connsiteY3" fmla="*/ 619498 h 891848"/>
                <a:gd name="connsiteX4" fmla="*/ 1 w 871816"/>
                <a:gd name="connsiteY4" fmla="*/ 565500 h 891848"/>
                <a:gd name="connsiteX5" fmla="*/ 180568 w 871816"/>
                <a:gd name="connsiteY5" fmla="*/ 565500 h 891848"/>
                <a:gd name="connsiteX6" fmla="*/ 207260 w 871816"/>
                <a:gd name="connsiteY6" fmla="*/ 603582 h 891848"/>
                <a:gd name="connsiteX7" fmla="*/ 218270 w 871816"/>
                <a:gd name="connsiteY7" fmla="*/ 610723 h 891848"/>
                <a:gd name="connsiteX8" fmla="*/ 273899 w 871816"/>
                <a:gd name="connsiteY8" fmla="*/ 610723 h 891848"/>
                <a:gd name="connsiteX9" fmla="*/ 336565 w 871816"/>
                <a:gd name="connsiteY9" fmla="*/ 651366 h 891848"/>
                <a:gd name="connsiteX10" fmla="*/ 426786 w 871816"/>
                <a:gd name="connsiteY10" fmla="*/ 668887 h 891848"/>
                <a:gd name="connsiteX11" fmla="*/ 658572 w 871816"/>
                <a:gd name="connsiteY11" fmla="*/ 445924 h 891848"/>
                <a:gd name="connsiteX12" fmla="*/ 426786 w 871816"/>
                <a:gd name="connsiteY12" fmla="*/ 222961 h 891848"/>
                <a:gd name="connsiteX13" fmla="*/ 336565 w 871816"/>
                <a:gd name="connsiteY13" fmla="*/ 240482 h 891848"/>
                <a:gd name="connsiteX14" fmla="*/ 273896 w 871816"/>
                <a:gd name="connsiteY14" fmla="*/ 281127 h 891848"/>
                <a:gd name="connsiteX15" fmla="*/ 218268 w 871816"/>
                <a:gd name="connsiteY15" fmla="*/ 281127 h 891848"/>
                <a:gd name="connsiteX16" fmla="*/ 207260 w 871816"/>
                <a:gd name="connsiteY16" fmla="*/ 288266 h 891848"/>
                <a:gd name="connsiteX17" fmla="*/ 180568 w 871816"/>
                <a:gd name="connsiteY17" fmla="*/ 326349 h 891848"/>
                <a:gd name="connsiteX18" fmla="*/ 0 w 871816"/>
                <a:gd name="connsiteY18" fmla="*/ 326349 h 891848"/>
                <a:gd name="connsiteX19" fmla="*/ 16729 w 871816"/>
                <a:gd name="connsiteY19" fmla="*/ 272350 h 891848"/>
                <a:gd name="connsiteX20" fmla="*/ 426786 w 871816"/>
                <a:gd name="connsiteY20" fmla="*/ 0 h 89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71816" h="891848">
                  <a:moveTo>
                    <a:pt x="426786" y="0"/>
                  </a:moveTo>
                  <a:cubicBezTo>
                    <a:pt x="672569" y="0"/>
                    <a:pt x="871816" y="199646"/>
                    <a:pt x="871816" y="445924"/>
                  </a:cubicBezTo>
                  <a:cubicBezTo>
                    <a:pt x="871816" y="692202"/>
                    <a:pt x="672569" y="891848"/>
                    <a:pt x="426786" y="891848"/>
                  </a:cubicBezTo>
                  <a:cubicBezTo>
                    <a:pt x="242449" y="891848"/>
                    <a:pt x="84288" y="779547"/>
                    <a:pt x="16729" y="619498"/>
                  </a:cubicBezTo>
                  <a:lnTo>
                    <a:pt x="1" y="565500"/>
                  </a:lnTo>
                  <a:lnTo>
                    <a:pt x="180568" y="565500"/>
                  </a:lnTo>
                  <a:lnTo>
                    <a:pt x="207260" y="603582"/>
                  </a:lnTo>
                  <a:lnTo>
                    <a:pt x="218270" y="610723"/>
                  </a:lnTo>
                  <a:lnTo>
                    <a:pt x="273899" y="610723"/>
                  </a:lnTo>
                  <a:lnTo>
                    <a:pt x="336565" y="651366"/>
                  </a:lnTo>
                  <a:cubicBezTo>
                    <a:pt x="364296" y="662648"/>
                    <a:pt x="394784" y="668887"/>
                    <a:pt x="426786" y="668887"/>
                  </a:cubicBezTo>
                  <a:cubicBezTo>
                    <a:pt x="554798" y="668887"/>
                    <a:pt x="658572" y="569063"/>
                    <a:pt x="658572" y="445924"/>
                  </a:cubicBezTo>
                  <a:cubicBezTo>
                    <a:pt x="658572" y="322785"/>
                    <a:pt x="554798" y="222961"/>
                    <a:pt x="426786" y="222961"/>
                  </a:cubicBezTo>
                  <a:cubicBezTo>
                    <a:pt x="394784" y="222961"/>
                    <a:pt x="364296" y="229200"/>
                    <a:pt x="336565" y="240482"/>
                  </a:cubicBezTo>
                  <a:lnTo>
                    <a:pt x="273896" y="281127"/>
                  </a:lnTo>
                  <a:lnTo>
                    <a:pt x="218268" y="281127"/>
                  </a:lnTo>
                  <a:lnTo>
                    <a:pt x="207260" y="288266"/>
                  </a:lnTo>
                  <a:lnTo>
                    <a:pt x="180568" y="326349"/>
                  </a:lnTo>
                  <a:lnTo>
                    <a:pt x="0" y="326349"/>
                  </a:lnTo>
                  <a:lnTo>
                    <a:pt x="16729" y="272350"/>
                  </a:lnTo>
                  <a:cubicBezTo>
                    <a:pt x="84288" y="112301"/>
                    <a:pt x="242449" y="0"/>
                    <a:pt x="426786" y="0"/>
                  </a:cubicBezTo>
                  <a:close/>
                </a:path>
              </a:pathLst>
            </a:cu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28" name="Group 327">
              <a:extLst>
                <a:ext uri="{FF2B5EF4-FFF2-40B4-BE49-F238E27FC236}">
                  <a16:creationId xmlns:a16="http://schemas.microsoft.com/office/drawing/2014/main" id="{C0872FD5-8362-4332-B5D5-DB8DB23FF45E}"/>
                </a:ext>
              </a:extLst>
            </p:cNvPr>
            <p:cNvGrpSpPr/>
            <p:nvPr/>
          </p:nvGrpSpPr>
          <p:grpSpPr>
            <a:xfrm rot="2740557">
              <a:off x="6060853" y="1589751"/>
              <a:ext cx="1615440" cy="1615440"/>
              <a:chOff x="5272314" y="3018971"/>
              <a:chExt cx="1615440" cy="1615440"/>
            </a:xfrm>
            <a:grpFill/>
          </p:grpSpPr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3562CDFA-2363-47E8-997B-31BF9496734B}"/>
                  </a:ext>
                </a:extLst>
              </p:cNvPr>
              <p:cNvSpPr/>
              <p:nvPr/>
            </p:nvSpPr>
            <p:spPr>
              <a:xfrm>
                <a:off x="5272314" y="30189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A1DCEC4D-8A36-4D87-A70F-E091A11EF1D0}"/>
                  </a:ext>
                </a:extLst>
              </p:cNvPr>
              <p:cNvSpPr/>
              <p:nvPr/>
            </p:nvSpPr>
            <p:spPr>
              <a:xfrm>
                <a:off x="5424714" y="31713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2193A919-68FB-47BD-92DB-B3E5368FD7A1}"/>
                  </a:ext>
                </a:extLst>
              </p:cNvPr>
              <p:cNvSpPr/>
              <p:nvPr/>
            </p:nvSpPr>
            <p:spPr>
              <a:xfrm>
                <a:off x="5577114" y="33237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33555D30-8C74-45D8-A15A-6216A58C1BA2}"/>
                  </a:ext>
                </a:extLst>
              </p:cNvPr>
              <p:cNvSpPr/>
              <p:nvPr/>
            </p:nvSpPr>
            <p:spPr>
              <a:xfrm>
                <a:off x="5729514" y="34761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F5110559-0686-48CE-89D1-6E576F480247}"/>
                  </a:ext>
                </a:extLst>
              </p:cNvPr>
              <p:cNvSpPr/>
              <p:nvPr/>
            </p:nvSpPr>
            <p:spPr>
              <a:xfrm>
                <a:off x="5881914" y="36285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DA273449-3532-4812-BFF0-FBB7D6EC65C1}"/>
                  </a:ext>
                </a:extLst>
              </p:cNvPr>
              <p:cNvSpPr/>
              <p:nvPr/>
            </p:nvSpPr>
            <p:spPr>
              <a:xfrm>
                <a:off x="6034314" y="37809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5FB83BD4-CC44-4A63-AE03-CE9C2AE36296}"/>
                  </a:ext>
                </a:extLst>
              </p:cNvPr>
              <p:cNvSpPr/>
              <p:nvPr/>
            </p:nvSpPr>
            <p:spPr>
              <a:xfrm>
                <a:off x="6186714" y="39333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A5A1D817-E66D-4688-B301-5FB36BED55AB}"/>
                  </a:ext>
                </a:extLst>
              </p:cNvPr>
              <p:cNvSpPr/>
              <p:nvPr/>
            </p:nvSpPr>
            <p:spPr>
              <a:xfrm>
                <a:off x="6339114" y="40857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F81E378D-63B9-404C-A48B-01BA1D5D8A91}"/>
                  </a:ext>
                </a:extLst>
              </p:cNvPr>
              <p:cNvSpPr/>
              <p:nvPr/>
            </p:nvSpPr>
            <p:spPr>
              <a:xfrm>
                <a:off x="6491514" y="42381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E6BC7087-A905-408D-9798-B7B7D320C00E}"/>
                  </a:ext>
                </a:extLst>
              </p:cNvPr>
              <p:cNvSpPr/>
              <p:nvPr/>
            </p:nvSpPr>
            <p:spPr>
              <a:xfrm>
                <a:off x="6643914" y="43905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1DDD000B-55F7-4B01-89D4-13472DF43BBE}"/>
                  </a:ext>
                </a:extLst>
              </p:cNvPr>
              <p:cNvSpPr/>
              <p:nvPr/>
            </p:nvSpPr>
            <p:spPr>
              <a:xfrm>
                <a:off x="6796314" y="45429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9" name="Rectangle: Rounded Corners 328">
              <a:extLst>
                <a:ext uri="{FF2B5EF4-FFF2-40B4-BE49-F238E27FC236}">
                  <a16:creationId xmlns:a16="http://schemas.microsoft.com/office/drawing/2014/main" id="{3D61C93B-3AFA-4271-BD3B-528262219F3D}"/>
                </a:ext>
              </a:extLst>
            </p:cNvPr>
            <p:cNvSpPr/>
            <p:nvPr/>
          </p:nvSpPr>
          <p:spPr>
            <a:xfrm rot="18451028">
              <a:off x="6501088" y="3727196"/>
              <a:ext cx="725957" cy="659416"/>
            </a:xfrm>
            <a:prstGeom prst="roundRect">
              <a:avLst/>
            </a:prstGeom>
            <a:grpFill/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6E3361AF-7FC7-47A2-8E6C-9F378456EFBA}"/>
                </a:ext>
              </a:extLst>
            </p:cNvPr>
            <p:cNvSpPr txBox="1"/>
            <p:nvPr/>
          </p:nvSpPr>
          <p:spPr>
            <a:xfrm rot="20229245">
              <a:off x="6673730" y="3706843"/>
              <a:ext cx="646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L</a:t>
              </a:r>
              <a:r>
                <a:rPr lang="bn-BD" sz="3200" dirty="0"/>
                <a:t> </a:t>
              </a:r>
              <a:r>
                <a:rPr lang="en-US" dirty="0"/>
                <a:t> </a:t>
              </a:r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FA0C52DC-44EA-4F33-8423-2686476C740D}"/>
                </a:ext>
              </a:extLst>
            </p:cNvPr>
            <p:cNvSpPr/>
            <p:nvPr/>
          </p:nvSpPr>
          <p:spPr>
            <a:xfrm rot="5971517" flipH="1">
              <a:off x="6829766" y="3671065"/>
              <a:ext cx="91440" cy="9144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EB4FD29F-BC65-40EE-B2C1-699FD2F9FDC1}"/>
              </a:ext>
            </a:extLst>
          </p:cNvPr>
          <p:cNvGrpSpPr/>
          <p:nvPr/>
        </p:nvGrpSpPr>
        <p:grpSpPr>
          <a:xfrm>
            <a:off x="-6641558" y="1246444"/>
            <a:ext cx="1615440" cy="4056468"/>
            <a:chOff x="6060853" y="363414"/>
            <a:chExt cx="1615440" cy="4056468"/>
          </a:xfrm>
          <a:solidFill>
            <a:srgbClr val="00B0F0"/>
          </a:solidFill>
        </p:grpSpPr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731FCE2D-4D6C-414E-9AE9-D76DFBE3765C}"/>
                </a:ext>
              </a:extLst>
            </p:cNvPr>
            <p:cNvSpPr/>
            <p:nvPr/>
          </p:nvSpPr>
          <p:spPr>
            <a:xfrm>
              <a:off x="6432666" y="363414"/>
              <a:ext cx="871816" cy="891848"/>
            </a:xfrm>
            <a:custGeom>
              <a:avLst/>
              <a:gdLst>
                <a:gd name="connsiteX0" fmla="*/ 426786 w 871816"/>
                <a:gd name="connsiteY0" fmla="*/ 0 h 891848"/>
                <a:gd name="connsiteX1" fmla="*/ 871816 w 871816"/>
                <a:gd name="connsiteY1" fmla="*/ 445924 h 891848"/>
                <a:gd name="connsiteX2" fmla="*/ 426786 w 871816"/>
                <a:gd name="connsiteY2" fmla="*/ 891848 h 891848"/>
                <a:gd name="connsiteX3" fmla="*/ 16729 w 871816"/>
                <a:gd name="connsiteY3" fmla="*/ 619498 h 891848"/>
                <a:gd name="connsiteX4" fmla="*/ 1 w 871816"/>
                <a:gd name="connsiteY4" fmla="*/ 565500 h 891848"/>
                <a:gd name="connsiteX5" fmla="*/ 180568 w 871816"/>
                <a:gd name="connsiteY5" fmla="*/ 565500 h 891848"/>
                <a:gd name="connsiteX6" fmla="*/ 207260 w 871816"/>
                <a:gd name="connsiteY6" fmla="*/ 603582 h 891848"/>
                <a:gd name="connsiteX7" fmla="*/ 218270 w 871816"/>
                <a:gd name="connsiteY7" fmla="*/ 610723 h 891848"/>
                <a:gd name="connsiteX8" fmla="*/ 273899 w 871816"/>
                <a:gd name="connsiteY8" fmla="*/ 610723 h 891848"/>
                <a:gd name="connsiteX9" fmla="*/ 336565 w 871816"/>
                <a:gd name="connsiteY9" fmla="*/ 651366 h 891848"/>
                <a:gd name="connsiteX10" fmla="*/ 426786 w 871816"/>
                <a:gd name="connsiteY10" fmla="*/ 668887 h 891848"/>
                <a:gd name="connsiteX11" fmla="*/ 658572 w 871816"/>
                <a:gd name="connsiteY11" fmla="*/ 445924 h 891848"/>
                <a:gd name="connsiteX12" fmla="*/ 426786 w 871816"/>
                <a:gd name="connsiteY12" fmla="*/ 222961 h 891848"/>
                <a:gd name="connsiteX13" fmla="*/ 336565 w 871816"/>
                <a:gd name="connsiteY13" fmla="*/ 240482 h 891848"/>
                <a:gd name="connsiteX14" fmla="*/ 273896 w 871816"/>
                <a:gd name="connsiteY14" fmla="*/ 281127 h 891848"/>
                <a:gd name="connsiteX15" fmla="*/ 218268 w 871816"/>
                <a:gd name="connsiteY15" fmla="*/ 281127 h 891848"/>
                <a:gd name="connsiteX16" fmla="*/ 207260 w 871816"/>
                <a:gd name="connsiteY16" fmla="*/ 288266 h 891848"/>
                <a:gd name="connsiteX17" fmla="*/ 180568 w 871816"/>
                <a:gd name="connsiteY17" fmla="*/ 326349 h 891848"/>
                <a:gd name="connsiteX18" fmla="*/ 0 w 871816"/>
                <a:gd name="connsiteY18" fmla="*/ 326349 h 891848"/>
                <a:gd name="connsiteX19" fmla="*/ 16729 w 871816"/>
                <a:gd name="connsiteY19" fmla="*/ 272350 h 891848"/>
                <a:gd name="connsiteX20" fmla="*/ 426786 w 871816"/>
                <a:gd name="connsiteY20" fmla="*/ 0 h 89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71816" h="891848">
                  <a:moveTo>
                    <a:pt x="426786" y="0"/>
                  </a:moveTo>
                  <a:cubicBezTo>
                    <a:pt x="672569" y="0"/>
                    <a:pt x="871816" y="199646"/>
                    <a:pt x="871816" y="445924"/>
                  </a:cubicBezTo>
                  <a:cubicBezTo>
                    <a:pt x="871816" y="692202"/>
                    <a:pt x="672569" y="891848"/>
                    <a:pt x="426786" y="891848"/>
                  </a:cubicBezTo>
                  <a:cubicBezTo>
                    <a:pt x="242449" y="891848"/>
                    <a:pt x="84288" y="779547"/>
                    <a:pt x="16729" y="619498"/>
                  </a:cubicBezTo>
                  <a:lnTo>
                    <a:pt x="1" y="565500"/>
                  </a:lnTo>
                  <a:lnTo>
                    <a:pt x="180568" y="565500"/>
                  </a:lnTo>
                  <a:lnTo>
                    <a:pt x="207260" y="603582"/>
                  </a:lnTo>
                  <a:lnTo>
                    <a:pt x="218270" y="610723"/>
                  </a:lnTo>
                  <a:lnTo>
                    <a:pt x="273899" y="610723"/>
                  </a:lnTo>
                  <a:lnTo>
                    <a:pt x="336565" y="651366"/>
                  </a:lnTo>
                  <a:cubicBezTo>
                    <a:pt x="364296" y="662648"/>
                    <a:pt x="394784" y="668887"/>
                    <a:pt x="426786" y="668887"/>
                  </a:cubicBezTo>
                  <a:cubicBezTo>
                    <a:pt x="554798" y="668887"/>
                    <a:pt x="658572" y="569063"/>
                    <a:pt x="658572" y="445924"/>
                  </a:cubicBezTo>
                  <a:cubicBezTo>
                    <a:pt x="658572" y="322785"/>
                    <a:pt x="554798" y="222961"/>
                    <a:pt x="426786" y="222961"/>
                  </a:cubicBezTo>
                  <a:cubicBezTo>
                    <a:pt x="394784" y="222961"/>
                    <a:pt x="364296" y="229200"/>
                    <a:pt x="336565" y="240482"/>
                  </a:cubicBezTo>
                  <a:lnTo>
                    <a:pt x="273896" y="281127"/>
                  </a:lnTo>
                  <a:lnTo>
                    <a:pt x="218268" y="281127"/>
                  </a:lnTo>
                  <a:lnTo>
                    <a:pt x="207260" y="288266"/>
                  </a:lnTo>
                  <a:lnTo>
                    <a:pt x="180568" y="326349"/>
                  </a:lnTo>
                  <a:lnTo>
                    <a:pt x="0" y="326349"/>
                  </a:lnTo>
                  <a:lnTo>
                    <a:pt x="16729" y="272350"/>
                  </a:lnTo>
                  <a:cubicBezTo>
                    <a:pt x="84288" y="112301"/>
                    <a:pt x="242449" y="0"/>
                    <a:pt x="426786" y="0"/>
                  </a:cubicBezTo>
                  <a:close/>
                </a:path>
              </a:pathLst>
            </a:cu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F2E0C55B-592E-4D87-9424-23849F9B7751}"/>
                </a:ext>
              </a:extLst>
            </p:cNvPr>
            <p:cNvGrpSpPr/>
            <p:nvPr/>
          </p:nvGrpSpPr>
          <p:grpSpPr>
            <a:xfrm rot="2740557">
              <a:off x="6060853" y="1589751"/>
              <a:ext cx="1615440" cy="1615440"/>
              <a:chOff x="5272314" y="3018971"/>
              <a:chExt cx="1615440" cy="1615440"/>
            </a:xfrm>
            <a:grpFill/>
          </p:grpSpPr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661EB4AA-9BAC-4461-A1F7-9F5B87C5ECC7}"/>
                  </a:ext>
                </a:extLst>
              </p:cNvPr>
              <p:cNvSpPr/>
              <p:nvPr/>
            </p:nvSpPr>
            <p:spPr>
              <a:xfrm>
                <a:off x="5272314" y="30189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DD505912-D907-4818-B099-E7C62D47356C}"/>
                  </a:ext>
                </a:extLst>
              </p:cNvPr>
              <p:cNvSpPr/>
              <p:nvPr/>
            </p:nvSpPr>
            <p:spPr>
              <a:xfrm>
                <a:off x="5424714" y="31713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EBA396B3-31D7-46D3-BFBB-6659A197C4DA}"/>
                  </a:ext>
                </a:extLst>
              </p:cNvPr>
              <p:cNvSpPr/>
              <p:nvPr/>
            </p:nvSpPr>
            <p:spPr>
              <a:xfrm>
                <a:off x="5577114" y="33237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1CE7289C-FC1B-4A83-A2CF-F2BA27C6A197}"/>
                  </a:ext>
                </a:extLst>
              </p:cNvPr>
              <p:cNvSpPr/>
              <p:nvPr/>
            </p:nvSpPr>
            <p:spPr>
              <a:xfrm>
                <a:off x="5729514" y="34761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7E0AA299-EF6A-4151-8C2C-C0D490E3617E}"/>
                  </a:ext>
                </a:extLst>
              </p:cNvPr>
              <p:cNvSpPr/>
              <p:nvPr/>
            </p:nvSpPr>
            <p:spPr>
              <a:xfrm>
                <a:off x="5881914" y="36285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4657A300-EEB9-4246-ABB9-ED28CFBBF088}"/>
                  </a:ext>
                </a:extLst>
              </p:cNvPr>
              <p:cNvSpPr/>
              <p:nvPr/>
            </p:nvSpPr>
            <p:spPr>
              <a:xfrm>
                <a:off x="6034314" y="37809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BC1A0AF4-BD96-4538-A113-A2916F8CD81F}"/>
                  </a:ext>
                </a:extLst>
              </p:cNvPr>
              <p:cNvSpPr/>
              <p:nvPr/>
            </p:nvSpPr>
            <p:spPr>
              <a:xfrm>
                <a:off x="6186714" y="39333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B2C984B2-DB85-4612-B281-00CADD77995D}"/>
                  </a:ext>
                </a:extLst>
              </p:cNvPr>
              <p:cNvSpPr/>
              <p:nvPr/>
            </p:nvSpPr>
            <p:spPr>
              <a:xfrm>
                <a:off x="6339114" y="40857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DDAAF4FC-B751-490A-908F-9006797733B1}"/>
                  </a:ext>
                </a:extLst>
              </p:cNvPr>
              <p:cNvSpPr/>
              <p:nvPr/>
            </p:nvSpPr>
            <p:spPr>
              <a:xfrm>
                <a:off x="6491514" y="42381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CA1C592C-E899-4EB9-8FB5-7E4FFDA1A822}"/>
                  </a:ext>
                </a:extLst>
              </p:cNvPr>
              <p:cNvSpPr/>
              <p:nvPr/>
            </p:nvSpPr>
            <p:spPr>
              <a:xfrm>
                <a:off x="6643914" y="43905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C16067C4-B989-4277-97D1-556DD1E6EF2E}"/>
                  </a:ext>
                </a:extLst>
              </p:cNvPr>
              <p:cNvSpPr/>
              <p:nvPr/>
            </p:nvSpPr>
            <p:spPr>
              <a:xfrm>
                <a:off x="6796314" y="45429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6" name="Rectangle: Rounded Corners 345">
              <a:extLst>
                <a:ext uri="{FF2B5EF4-FFF2-40B4-BE49-F238E27FC236}">
                  <a16:creationId xmlns:a16="http://schemas.microsoft.com/office/drawing/2014/main" id="{5C1506C5-7032-446F-AF4E-51B4CBC43690}"/>
                </a:ext>
              </a:extLst>
            </p:cNvPr>
            <p:cNvSpPr/>
            <p:nvPr/>
          </p:nvSpPr>
          <p:spPr>
            <a:xfrm rot="18451028">
              <a:off x="6501088" y="3727196"/>
              <a:ext cx="725957" cy="659416"/>
            </a:xfrm>
            <a:prstGeom prst="roundRect">
              <a:avLst/>
            </a:prstGeom>
            <a:grpFill/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TextBox 346">
              <a:extLst>
                <a:ext uri="{FF2B5EF4-FFF2-40B4-BE49-F238E27FC236}">
                  <a16:creationId xmlns:a16="http://schemas.microsoft.com/office/drawing/2014/main" id="{568A6B41-E206-4B56-95CC-448AB7C00272}"/>
                </a:ext>
              </a:extLst>
            </p:cNvPr>
            <p:cNvSpPr txBox="1"/>
            <p:nvPr/>
          </p:nvSpPr>
          <p:spPr>
            <a:xfrm rot="20229245">
              <a:off x="6520840" y="3804092"/>
              <a:ext cx="646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W</a:t>
              </a:r>
              <a:r>
                <a:rPr lang="en-US" dirty="0"/>
                <a:t> </a:t>
              </a:r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C2462257-4938-4A08-8536-29C697D03276}"/>
                </a:ext>
              </a:extLst>
            </p:cNvPr>
            <p:cNvSpPr/>
            <p:nvPr/>
          </p:nvSpPr>
          <p:spPr>
            <a:xfrm rot="5971517" flipH="1">
              <a:off x="6829766" y="3671065"/>
              <a:ext cx="91440" cy="9144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FDD2F901-F66A-40FF-BE89-3E3AAF0051A5}"/>
              </a:ext>
            </a:extLst>
          </p:cNvPr>
          <p:cNvGrpSpPr/>
          <p:nvPr/>
        </p:nvGrpSpPr>
        <p:grpSpPr>
          <a:xfrm>
            <a:off x="-5526602" y="1188469"/>
            <a:ext cx="1615440" cy="4056468"/>
            <a:chOff x="6060853" y="363414"/>
            <a:chExt cx="1615440" cy="4056468"/>
          </a:xfrm>
          <a:solidFill>
            <a:srgbClr val="92D050"/>
          </a:solidFill>
        </p:grpSpPr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717BDC1E-52B7-48EC-8B01-5F6B246BFFAE}"/>
                </a:ext>
              </a:extLst>
            </p:cNvPr>
            <p:cNvSpPr/>
            <p:nvPr/>
          </p:nvSpPr>
          <p:spPr>
            <a:xfrm>
              <a:off x="6432666" y="363414"/>
              <a:ext cx="871816" cy="891848"/>
            </a:xfrm>
            <a:custGeom>
              <a:avLst/>
              <a:gdLst>
                <a:gd name="connsiteX0" fmla="*/ 426786 w 871816"/>
                <a:gd name="connsiteY0" fmla="*/ 0 h 891848"/>
                <a:gd name="connsiteX1" fmla="*/ 871816 w 871816"/>
                <a:gd name="connsiteY1" fmla="*/ 445924 h 891848"/>
                <a:gd name="connsiteX2" fmla="*/ 426786 w 871816"/>
                <a:gd name="connsiteY2" fmla="*/ 891848 h 891848"/>
                <a:gd name="connsiteX3" fmla="*/ 16729 w 871816"/>
                <a:gd name="connsiteY3" fmla="*/ 619498 h 891848"/>
                <a:gd name="connsiteX4" fmla="*/ 1 w 871816"/>
                <a:gd name="connsiteY4" fmla="*/ 565500 h 891848"/>
                <a:gd name="connsiteX5" fmla="*/ 180568 w 871816"/>
                <a:gd name="connsiteY5" fmla="*/ 565500 h 891848"/>
                <a:gd name="connsiteX6" fmla="*/ 207260 w 871816"/>
                <a:gd name="connsiteY6" fmla="*/ 603582 h 891848"/>
                <a:gd name="connsiteX7" fmla="*/ 218270 w 871816"/>
                <a:gd name="connsiteY7" fmla="*/ 610723 h 891848"/>
                <a:gd name="connsiteX8" fmla="*/ 273899 w 871816"/>
                <a:gd name="connsiteY8" fmla="*/ 610723 h 891848"/>
                <a:gd name="connsiteX9" fmla="*/ 336565 w 871816"/>
                <a:gd name="connsiteY9" fmla="*/ 651366 h 891848"/>
                <a:gd name="connsiteX10" fmla="*/ 426786 w 871816"/>
                <a:gd name="connsiteY10" fmla="*/ 668887 h 891848"/>
                <a:gd name="connsiteX11" fmla="*/ 658572 w 871816"/>
                <a:gd name="connsiteY11" fmla="*/ 445924 h 891848"/>
                <a:gd name="connsiteX12" fmla="*/ 426786 w 871816"/>
                <a:gd name="connsiteY12" fmla="*/ 222961 h 891848"/>
                <a:gd name="connsiteX13" fmla="*/ 336565 w 871816"/>
                <a:gd name="connsiteY13" fmla="*/ 240482 h 891848"/>
                <a:gd name="connsiteX14" fmla="*/ 273896 w 871816"/>
                <a:gd name="connsiteY14" fmla="*/ 281127 h 891848"/>
                <a:gd name="connsiteX15" fmla="*/ 218268 w 871816"/>
                <a:gd name="connsiteY15" fmla="*/ 281127 h 891848"/>
                <a:gd name="connsiteX16" fmla="*/ 207260 w 871816"/>
                <a:gd name="connsiteY16" fmla="*/ 288266 h 891848"/>
                <a:gd name="connsiteX17" fmla="*/ 180568 w 871816"/>
                <a:gd name="connsiteY17" fmla="*/ 326349 h 891848"/>
                <a:gd name="connsiteX18" fmla="*/ 0 w 871816"/>
                <a:gd name="connsiteY18" fmla="*/ 326349 h 891848"/>
                <a:gd name="connsiteX19" fmla="*/ 16729 w 871816"/>
                <a:gd name="connsiteY19" fmla="*/ 272350 h 891848"/>
                <a:gd name="connsiteX20" fmla="*/ 426786 w 871816"/>
                <a:gd name="connsiteY20" fmla="*/ 0 h 89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71816" h="891848">
                  <a:moveTo>
                    <a:pt x="426786" y="0"/>
                  </a:moveTo>
                  <a:cubicBezTo>
                    <a:pt x="672569" y="0"/>
                    <a:pt x="871816" y="199646"/>
                    <a:pt x="871816" y="445924"/>
                  </a:cubicBezTo>
                  <a:cubicBezTo>
                    <a:pt x="871816" y="692202"/>
                    <a:pt x="672569" y="891848"/>
                    <a:pt x="426786" y="891848"/>
                  </a:cubicBezTo>
                  <a:cubicBezTo>
                    <a:pt x="242449" y="891848"/>
                    <a:pt x="84288" y="779547"/>
                    <a:pt x="16729" y="619498"/>
                  </a:cubicBezTo>
                  <a:lnTo>
                    <a:pt x="1" y="565500"/>
                  </a:lnTo>
                  <a:lnTo>
                    <a:pt x="180568" y="565500"/>
                  </a:lnTo>
                  <a:lnTo>
                    <a:pt x="207260" y="603582"/>
                  </a:lnTo>
                  <a:lnTo>
                    <a:pt x="218270" y="610723"/>
                  </a:lnTo>
                  <a:lnTo>
                    <a:pt x="273899" y="610723"/>
                  </a:lnTo>
                  <a:lnTo>
                    <a:pt x="336565" y="651366"/>
                  </a:lnTo>
                  <a:cubicBezTo>
                    <a:pt x="364296" y="662648"/>
                    <a:pt x="394784" y="668887"/>
                    <a:pt x="426786" y="668887"/>
                  </a:cubicBezTo>
                  <a:cubicBezTo>
                    <a:pt x="554798" y="668887"/>
                    <a:pt x="658572" y="569063"/>
                    <a:pt x="658572" y="445924"/>
                  </a:cubicBezTo>
                  <a:cubicBezTo>
                    <a:pt x="658572" y="322785"/>
                    <a:pt x="554798" y="222961"/>
                    <a:pt x="426786" y="222961"/>
                  </a:cubicBezTo>
                  <a:cubicBezTo>
                    <a:pt x="394784" y="222961"/>
                    <a:pt x="364296" y="229200"/>
                    <a:pt x="336565" y="240482"/>
                  </a:cubicBezTo>
                  <a:lnTo>
                    <a:pt x="273896" y="281127"/>
                  </a:lnTo>
                  <a:lnTo>
                    <a:pt x="218268" y="281127"/>
                  </a:lnTo>
                  <a:lnTo>
                    <a:pt x="207260" y="288266"/>
                  </a:lnTo>
                  <a:lnTo>
                    <a:pt x="180568" y="326349"/>
                  </a:lnTo>
                  <a:lnTo>
                    <a:pt x="0" y="326349"/>
                  </a:lnTo>
                  <a:lnTo>
                    <a:pt x="16729" y="272350"/>
                  </a:lnTo>
                  <a:cubicBezTo>
                    <a:pt x="84288" y="112301"/>
                    <a:pt x="242449" y="0"/>
                    <a:pt x="426786" y="0"/>
                  </a:cubicBezTo>
                  <a:close/>
                </a:path>
              </a:pathLst>
            </a:cu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id="{F1B86BB8-1DCD-4B5F-8068-0A0C7E771D27}"/>
                </a:ext>
              </a:extLst>
            </p:cNvPr>
            <p:cNvGrpSpPr/>
            <p:nvPr/>
          </p:nvGrpSpPr>
          <p:grpSpPr>
            <a:xfrm rot="2740557">
              <a:off x="6060853" y="1589751"/>
              <a:ext cx="1615440" cy="1615440"/>
              <a:chOff x="5272314" y="3018971"/>
              <a:chExt cx="1615440" cy="1615440"/>
            </a:xfrm>
            <a:grpFill/>
          </p:grpSpPr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4D4EA598-0252-4C0F-BC63-9C6489E8A5F3}"/>
                  </a:ext>
                </a:extLst>
              </p:cNvPr>
              <p:cNvSpPr/>
              <p:nvPr/>
            </p:nvSpPr>
            <p:spPr>
              <a:xfrm>
                <a:off x="5272314" y="30189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2576EB5B-D569-44BC-9EEC-D4FAE6496949}"/>
                  </a:ext>
                </a:extLst>
              </p:cNvPr>
              <p:cNvSpPr/>
              <p:nvPr/>
            </p:nvSpPr>
            <p:spPr>
              <a:xfrm>
                <a:off x="5424714" y="31713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EF3A2513-711F-4261-9D71-AB2AF4571A57}"/>
                  </a:ext>
                </a:extLst>
              </p:cNvPr>
              <p:cNvSpPr/>
              <p:nvPr/>
            </p:nvSpPr>
            <p:spPr>
              <a:xfrm>
                <a:off x="5577114" y="33237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F0EDA0E7-4E3E-4D66-9D53-F8CF5DDDA474}"/>
                  </a:ext>
                </a:extLst>
              </p:cNvPr>
              <p:cNvSpPr/>
              <p:nvPr/>
            </p:nvSpPr>
            <p:spPr>
              <a:xfrm>
                <a:off x="5729514" y="34761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F9E06F0A-41C0-4513-853B-75359D2E729B}"/>
                  </a:ext>
                </a:extLst>
              </p:cNvPr>
              <p:cNvSpPr/>
              <p:nvPr/>
            </p:nvSpPr>
            <p:spPr>
              <a:xfrm>
                <a:off x="5881914" y="36285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70A24980-81ED-4274-93D8-0BA897D85A83}"/>
                  </a:ext>
                </a:extLst>
              </p:cNvPr>
              <p:cNvSpPr/>
              <p:nvPr/>
            </p:nvSpPr>
            <p:spPr>
              <a:xfrm>
                <a:off x="6034314" y="37809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FFC6A14F-0D4B-4798-8AB8-A746C810037E}"/>
                  </a:ext>
                </a:extLst>
              </p:cNvPr>
              <p:cNvSpPr/>
              <p:nvPr/>
            </p:nvSpPr>
            <p:spPr>
              <a:xfrm>
                <a:off x="6186714" y="39333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0B40D8D2-8E86-405F-B548-21E4E6D93EAF}"/>
                  </a:ext>
                </a:extLst>
              </p:cNvPr>
              <p:cNvSpPr/>
              <p:nvPr/>
            </p:nvSpPr>
            <p:spPr>
              <a:xfrm>
                <a:off x="6339114" y="40857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9D5753BE-2212-4014-949D-0B02AD133A11}"/>
                  </a:ext>
                </a:extLst>
              </p:cNvPr>
              <p:cNvSpPr/>
              <p:nvPr/>
            </p:nvSpPr>
            <p:spPr>
              <a:xfrm>
                <a:off x="6491514" y="42381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E72EDFDF-74B2-4C89-B595-E14CFB506DA1}"/>
                  </a:ext>
                </a:extLst>
              </p:cNvPr>
              <p:cNvSpPr/>
              <p:nvPr/>
            </p:nvSpPr>
            <p:spPr>
              <a:xfrm>
                <a:off x="6643914" y="43905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7250B3E9-7675-4B0F-A5E6-A4B44D1517C5}"/>
                  </a:ext>
                </a:extLst>
              </p:cNvPr>
              <p:cNvSpPr/>
              <p:nvPr/>
            </p:nvSpPr>
            <p:spPr>
              <a:xfrm>
                <a:off x="6796314" y="45429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3" name="Rectangle: Rounded Corners 362">
              <a:extLst>
                <a:ext uri="{FF2B5EF4-FFF2-40B4-BE49-F238E27FC236}">
                  <a16:creationId xmlns:a16="http://schemas.microsoft.com/office/drawing/2014/main" id="{E1D469A5-5D59-4306-8394-D4D57D6AE4A7}"/>
                </a:ext>
              </a:extLst>
            </p:cNvPr>
            <p:cNvSpPr/>
            <p:nvPr/>
          </p:nvSpPr>
          <p:spPr>
            <a:xfrm rot="18451028">
              <a:off x="6501088" y="3727196"/>
              <a:ext cx="725957" cy="659416"/>
            </a:xfrm>
            <a:prstGeom prst="roundRect">
              <a:avLst/>
            </a:prstGeom>
            <a:grpFill/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DBDD057B-EF39-4E67-BC1C-5A066A19917E}"/>
                </a:ext>
              </a:extLst>
            </p:cNvPr>
            <p:cNvSpPr txBox="1"/>
            <p:nvPr/>
          </p:nvSpPr>
          <p:spPr>
            <a:xfrm rot="20229245">
              <a:off x="6520840" y="3804092"/>
              <a:ext cx="646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E</a:t>
              </a:r>
              <a:r>
                <a:rPr lang="bn-BD" sz="3200" dirty="0"/>
                <a:t> </a:t>
              </a:r>
              <a:r>
                <a:rPr lang="en-US" dirty="0"/>
                <a:t> </a:t>
              </a:r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26603BC5-D43A-4D7A-955F-C9D969FEB3B6}"/>
                </a:ext>
              </a:extLst>
            </p:cNvPr>
            <p:cNvSpPr/>
            <p:nvPr/>
          </p:nvSpPr>
          <p:spPr>
            <a:xfrm rot="5971517" flipH="1">
              <a:off x="6829766" y="3671065"/>
              <a:ext cx="91440" cy="9144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986AC793-DA3A-4EB2-BC61-67A1DF118346}"/>
              </a:ext>
            </a:extLst>
          </p:cNvPr>
          <p:cNvGrpSpPr/>
          <p:nvPr/>
        </p:nvGrpSpPr>
        <p:grpSpPr>
          <a:xfrm>
            <a:off x="-3018860" y="1206119"/>
            <a:ext cx="1615440" cy="4056468"/>
            <a:chOff x="6060853" y="363414"/>
            <a:chExt cx="1615440" cy="4056468"/>
          </a:xfrm>
          <a:solidFill>
            <a:srgbClr val="FF0000"/>
          </a:solidFill>
        </p:grpSpPr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6383749E-4AE1-47B1-9935-300AF45B7538}"/>
                </a:ext>
              </a:extLst>
            </p:cNvPr>
            <p:cNvSpPr/>
            <p:nvPr/>
          </p:nvSpPr>
          <p:spPr>
            <a:xfrm>
              <a:off x="6432666" y="363414"/>
              <a:ext cx="871816" cy="891848"/>
            </a:xfrm>
            <a:custGeom>
              <a:avLst/>
              <a:gdLst>
                <a:gd name="connsiteX0" fmla="*/ 426786 w 871816"/>
                <a:gd name="connsiteY0" fmla="*/ 0 h 891848"/>
                <a:gd name="connsiteX1" fmla="*/ 871816 w 871816"/>
                <a:gd name="connsiteY1" fmla="*/ 445924 h 891848"/>
                <a:gd name="connsiteX2" fmla="*/ 426786 w 871816"/>
                <a:gd name="connsiteY2" fmla="*/ 891848 h 891848"/>
                <a:gd name="connsiteX3" fmla="*/ 16729 w 871816"/>
                <a:gd name="connsiteY3" fmla="*/ 619498 h 891848"/>
                <a:gd name="connsiteX4" fmla="*/ 1 w 871816"/>
                <a:gd name="connsiteY4" fmla="*/ 565500 h 891848"/>
                <a:gd name="connsiteX5" fmla="*/ 180568 w 871816"/>
                <a:gd name="connsiteY5" fmla="*/ 565500 h 891848"/>
                <a:gd name="connsiteX6" fmla="*/ 207260 w 871816"/>
                <a:gd name="connsiteY6" fmla="*/ 603582 h 891848"/>
                <a:gd name="connsiteX7" fmla="*/ 218270 w 871816"/>
                <a:gd name="connsiteY7" fmla="*/ 610723 h 891848"/>
                <a:gd name="connsiteX8" fmla="*/ 273899 w 871816"/>
                <a:gd name="connsiteY8" fmla="*/ 610723 h 891848"/>
                <a:gd name="connsiteX9" fmla="*/ 336565 w 871816"/>
                <a:gd name="connsiteY9" fmla="*/ 651366 h 891848"/>
                <a:gd name="connsiteX10" fmla="*/ 426786 w 871816"/>
                <a:gd name="connsiteY10" fmla="*/ 668887 h 891848"/>
                <a:gd name="connsiteX11" fmla="*/ 658572 w 871816"/>
                <a:gd name="connsiteY11" fmla="*/ 445924 h 891848"/>
                <a:gd name="connsiteX12" fmla="*/ 426786 w 871816"/>
                <a:gd name="connsiteY12" fmla="*/ 222961 h 891848"/>
                <a:gd name="connsiteX13" fmla="*/ 336565 w 871816"/>
                <a:gd name="connsiteY13" fmla="*/ 240482 h 891848"/>
                <a:gd name="connsiteX14" fmla="*/ 273896 w 871816"/>
                <a:gd name="connsiteY14" fmla="*/ 281127 h 891848"/>
                <a:gd name="connsiteX15" fmla="*/ 218268 w 871816"/>
                <a:gd name="connsiteY15" fmla="*/ 281127 h 891848"/>
                <a:gd name="connsiteX16" fmla="*/ 207260 w 871816"/>
                <a:gd name="connsiteY16" fmla="*/ 288266 h 891848"/>
                <a:gd name="connsiteX17" fmla="*/ 180568 w 871816"/>
                <a:gd name="connsiteY17" fmla="*/ 326349 h 891848"/>
                <a:gd name="connsiteX18" fmla="*/ 0 w 871816"/>
                <a:gd name="connsiteY18" fmla="*/ 326349 h 891848"/>
                <a:gd name="connsiteX19" fmla="*/ 16729 w 871816"/>
                <a:gd name="connsiteY19" fmla="*/ 272350 h 891848"/>
                <a:gd name="connsiteX20" fmla="*/ 426786 w 871816"/>
                <a:gd name="connsiteY20" fmla="*/ 0 h 89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71816" h="891848">
                  <a:moveTo>
                    <a:pt x="426786" y="0"/>
                  </a:moveTo>
                  <a:cubicBezTo>
                    <a:pt x="672569" y="0"/>
                    <a:pt x="871816" y="199646"/>
                    <a:pt x="871816" y="445924"/>
                  </a:cubicBezTo>
                  <a:cubicBezTo>
                    <a:pt x="871816" y="692202"/>
                    <a:pt x="672569" y="891848"/>
                    <a:pt x="426786" y="891848"/>
                  </a:cubicBezTo>
                  <a:cubicBezTo>
                    <a:pt x="242449" y="891848"/>
                    <a:pt x="84288" y="779547"/>
                    <a:pt x="16729" y="619498"/>
                  </a:cubicBezTo>
                  <a:lnTo>
                    <a:pt x="1" y="565500"/>
                  </a:lnTo>
                  <a:lnTo>
                    <a:pt x="180568" y="565500"/>
                  </a:lnTo>
                  <a:lnTo>
                    <a:pt x="207260" y="603582"/>
                  </a:lnTo>
                  <a:lnTo>
                    <a:pt x="218270" y="610723"/>
                  </a:lnTo>
                  <a:lnTo>
                    <a:pt x="273899" y="610723"/>
                  </a:lnTo>
                  <a:lnTo>
                    <a:pt x="336565" y="651366"/>
                  </a:lnTo>
                  <a:cubicBezTo>
                    <a:pt x="364296" y="662648"/>
                    <a:pt x="394784" y="668887"/>
                    <a:pt x="426786" y="668887"/>
                  </a:cubicBezTo>
                  <a:cubicBezTo>
                    <a:pt x="554798" y="668887"/>
                    <a:pt x="658572" y="569063"/>
                    <a:pt x="658572" y="445924"/>
                  </a:cubicBezTo>
                  <a:cubicBezTo>
                    <a:pt x="658572" y="322785"/>
                    <a:pt x="554798" y="222961"/>
                    <a:pt x="426786" y="222961"/>
                  </a:cubicBezTo>
                  <a:cubicBezTo>
                    <a:pt x="394784" y="222961"/>
                    <a:pt x="364296" y="229200"/>
                    <a:pt x="336565" y="240482"/>
                  </a:cubicBezTo>
                  <a:lnTo>
                    <a:pt x="273896" y="281127"/>
                  </a:lnTo>
                  <a:lnTo>
                    <a:pt x="218268" y="281127"/>
                  </a:lnTo>
                  <a:lnTo>
                    <a:pt x="207260" y="288266"/>
                  </a:lnTo>
                  <a:lnTo>
                    <a:pt x="180568" y="326349"/>
                  </a:lnTo>
                  <a:lnTo>
                    <a:pt x="0" y="326349"/>
                  </a:lnTo>
                  <a:lnTo>
                    <a:pt x="16729" y="272350"/>
                  </a:lnTo>
                  <a:cubicBezTo>
                    <a:pt x="84288" y="112301"/>
                    <a:pt x="242449" y="0"/>
                    <a:pt x="426786" y="0"/>
                  </a:cubicBezTo>
                  <a:close/>
                </a:path>
              </a:pathLst>
            </a:cu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2CBF1D7A-B5E4-444D-B50F-C4A19F029C11}"/>
                </a:ext>
              </a:extLst>
            </p:cNvPr>
            <p:cNvGrpSpPr/>
            <p:nvPr/>
          </p:nvGrpSpPr>
          <p:grpSpPr>
            <a:xfrm rot="2740557">
              <a:off x="6060853" y="1589751"/>
              <a:ext cx="1615440" cy="1615440"/>
              <a:chOff x="5272314" y="3018971"/>
              <a:chExt cx="1615440" cy="1615440"/>
            </a:xfrm>
            <a:grpFill/>
          </p:grpSpPr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C29B6518-EC34-46E0-BDF0-C5CF0F935975}"/>
                  </a:ext>
                </a:extLst>
              </p:cNvPr>
              <p:cNvSpPr/>
              <p:nvPr/>
            </p:nvSpPr>
            <p:spPr>
              <a:xfrm>
                <a:off x="5272314" y="30189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59A6A1D7-B33E-48BA-9372-D3C5527ACC78}"/>
                  </a:ext>
                </a:extLst>
              </p:cNvPr>
              <p:cNvSpPr/>
              <p:nvPr/>
            </p:nvSpPr>
            <p:spPr>
              <a:xfrm>
                <a:off x="5424714" y="31713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DA8204A3-3684-4F33-A193-3E721424706F}"/>
                  </a:ext>
                </a:extLst>
              </p:cNvPr>
              <p:cNvSpPr/>
              <p:nvPr/>
            </p:nvSpPr>
            <p:spPr>
              <a:xfrm>
                <a:off x="5577114" y="33237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DB7437C9-61DB-4E9A-91C5-363A75882253}"/>
                  </a:ext>
                </a:extLst>
              </p:cNvPr>
              <p:cNvSpPr/>
              <p:nvPr/>
            </p:nvSpPr>
            <p:spPr>
              <a:xfrm>
                <a:off x="5729514" y="34761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A0F6A8D9-309E-4428-BFC5-BF4F777BB6CD}"/>
                  </a:ext>
                </a:extLst>
              </p:cNvPr>
              <p:cNvSpPr/>
              <p:nvPr/>
            </p:nvSpPr>
            <p:spPr>
              <a:xfrm>
                <a:off x="5881914" y="36285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E20BC490-F9C0-4915-B64F-21CBC18DEC51}"/>
                  </a:ext>
                </a:extLst>
              </p:cNvPr>
              <p:cNvSpPr/>
              <p:nvPr/>
            </p:nvSpPr>
            <p:spPr>
              <a:xfrm>
                <a:off x="6034314" y="37809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F0FD6BCC-3276-429F-9321-64C7DC2FABB8}"/>
                  </a:ext>
                </a:extLst>
              </p:cNvPr>
              <p:cNvSpPr/>
              <p:nvPr/>
            </p:nvSpPr>
            <p:spPr>
              <a:xfrm>
                <a:off x="6186714" y="39333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5FBC9534-3D14-480A-9330-B12550309122}"/>
                  </a:ext>
                </a:extLst>
              </p:cNvPr>
              <p:cNvSpPr/>
              <p:nvPr/>
            </p:nvSpPr>
            <p:spPr>
              <a:xfrm>
                <a:off x="6339114" y="40857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1F1FC49B-3E0F-4110-9445-BDB50AD7ED19}"/>
                  </a:ext>
                </a:extLst>
              </p:cNvPr>
              <p:cNvSpPr/>
              <p:nvPr/>
            </p:nvSpPr>
            <p:spPr>
              <a:xfrm>
                <a:off x="6491514" y="42381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2DAD2D02-89D8-4230-8820-9BE7AEDEEA9E}"/>
                  </a:ext>
                </a:extLst>
              </p:cNvPr>
              <p:cNvSpPr/>
              <p:nvPr/>
            </p:nvSpPr>
            <p:spPr>
              <a:xfrm>
                <a:off x="6643914" y="43905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8982526E-780D-4DE7-A774-DC4E8C45F7B2}"/>
                  </a:ext>
                </a:extLst>
              </p:cNvPr>
              <p:cNvSpPr/>
              <p:nvPr/>
            </p:nvSpPr>
            <p:spPr>
              <a:xfrm>
                <a:off x="6796314" y="45429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0" name="Rectangle: Rounded Corners 379">
              <a:extLst>
                <a:ext uri="{FF2B5EF4-FFF2-40B4-BE49-F238E27FC236}">
                  <a16:creationId xmlns:a16="http://schemas.microsoft.com/office/drawing/2014/main" id="{BF3DC95C-C572-42ED-A7D7-3D4909583CC7}"/>
                </a:ext>
              </a:extLst>
            </p:cNvPr>
            <p:cNvSpPr/>
            <p:nvPr/>
          </p:nvSpPr>
          <p:spPr>
            <a:xfrm rot="18451028">
              <a:off x="6501088" y="3727196"/>
              <a:ext cx="725957" cy="659416"/>
            </a:xfrm>
            <a:prstGeom prst="roundRect">
              <a:avLst/>
            </a:prstGeom>
            <a:grpFill/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TextBox 380">
              <a:extLst>
                <a:ext uri="{FF2B5EF4-FFF2-40B4-BE49-F238E27FC236}">
                  <a16:creationId xmlns:a16="http://schemas.microsoft.com/office/drawing/2014/main" id="{864DFBB2-4FDC-4135-8ABC-AC2212E468DA}"/>
                </a:ext>
              </a:extLst>
            </p:cNvPr>
            <p:cNvSpPr txBox="1"/>
            <p:nvPr/>
          </p:nvSpPr>
          <p:spPr>
            <a:xfrm rot="20229245">
              <a:off x="6520840" y="3804093"/>
              <a:ext cx="646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 O</a:t>
              </a:r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9234709C-8718-47FA-BDCA-2D7A1B5878DB}"/>
                </a:ext>
              </a:extLst>
            </p:cNvPr>
            <p:cNvSpPr/>
            <p:nvPr/>
          </p:nvSpPr>
          <p:spPr>
            <a:xfrm rot="5971517" flipH="1">
              <a:off x="6829766" y="3671065"/>
              <a:ext cx="91440" cy="9144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E2A2D1AD-E938-4723-9F8C-EE90DC3B9ABF}"/>
              </a:ext>
            </a:extLst>
          </p:cNvPr>
          <p:cNvGrpSpPr/>
          <p:nvPr/>
        </p:nvGrpSpPr>
        <p:grpSpPr>
          <a:xfrm>
            <a:off x="-3941294" y="1203527"/>
            <a:ext cx="1615440" cy="4056468"/>
            <a:chOff x="6060853" y="363414"/>
            <a:chExt cx="1615440" cy="4056468"/>
          </a:xfrm>
          <a:solidFill>
            <a:srgbClr val="FFFF00"/>
          </a:solidFill>
        </p:grpSpPr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D1629776-5A1D-4064-833A-D6D5F3288A2C}"/>
                </a:ext>
              </a:extLst>
            </p:cNvPr>
            <p:cNvSpPr/>
            <p:nvPr/>
          </p:nvSpPr>
          <p:spPr>
            <a:xfrm>
              <a:off x="6432666" y="363414"/>
              <a:ext cx="871816" cy="891848"/>
            </a:xfrm>
            <a:custGeom>
              <a:avLst/>
              <a:gdLst>
                <a:gd name="connsiteX0" fmla="*/ 426786 w 871816"/>
                <a:gd name="connsiteY0" fmla="*/ 0 h 891848"/>
                <a:gd name="connsiteX1" fmla="*/ 871816 w 871816"/>
                <a:gd name="connsiteY1" fmla="*/ 445924 h 891848"/>
                <a:gd name="connsiteX2" fmla="*/ 426786 w 871816"/>
                <a:gd name="connsiteY2" fmla="*/ 891848 h 891848"/>
                <a:gd name="connsiteX3" fmla="*/ 16729 w 871816"/>
                <a:gd name="connsiteY3" fmla="*/ 619498 h 891848"/>
                <a:gd name="connsiteX4" fmla="*/ 1 w 871816"/>
                <a:gd name="connsiteY4" fmla="*/ 565500 h 891848"/>
                <a:gd name="connsiteX5" fmla="*/ 180568 w 871816"/>
                <a:gd name="connsiteY5" fmla="*/ 565500 h 891848"/>
                <a:gd name="connsiteX6" fmla="*/ 207260 w 871816"/>
                <a:gd name="connsiteY6" fmla="*/ 603582 h 891848"/>
                <a:gd name="connsiteX7" fmla="*/ 218270 w 871816"/>
                <a:gd name="connsiteY7" fmla="*/ 610723 h 891848"/>
                <a:gd name="connsiteX8" fmla="*/ 273899 w 871816"/>
                <a:gd name="connsiteY8" fmla="*/ 610723 h 891848"/>
                <a:gd name="connsiteX9" fmla="*/ 336565 w 871816"/>
                <a:gd name="connsiteY9" fmla="*/ 651366 h 891848"/>
                <a:gd name="connsiteX10" fmla="*/ 426786 w 871816"/>
                <a:gd name="connsiteY10" fmla="*/ 668887 h 891848"/>
                <a:gd name="connsiteX11" fmla="*/ 658572 w 871816"/>
                <a:gd name="connsiteY11" fmla="*/ 445924 h 891848"/>
                <a:gd name="connsiteX12" fmla="*/ 426786 w 871816"/>
                <a:gd name="connsiteY12" fmla="*/ 222961 h 891848"/>
                <a:gd name="connsiteX13" fmla="*/ 336565 w 871816"/>
                <a:gd name="connsiteY13" fmla="*/ 240482 h 891848"/>
                <a:gd name="connsiteX14" fmla="*/ 273896 w 871816"/>
                <a:gd name="connsiteY14" fmla="*/ 281127 h 891848"/>
                <a:gd name="connsiteX15" fmla="*/ 218268 w 871816"/>
                <a:gd name="connsiteY15" fmla="*/ 281127 h 891848"/>
                <a:gd name="connsiteX16" fmla="*/ 207260 w 871816"/>
                <a:gd name="connsiteY16" fmla="*/ 288266 h 891848"/>
                <a:gd name="connsiteX17" fmla="*/ 180568 w 871816"/>
                <a:gd name="connsiteY17" fmla="*/ 326349 h 891848"/>
                <a:gd name="connsiteX18" fmla="*/ 0 w 871816"/>
                <a:gd name="connsiteY18" fmla="*/ 326349 h 891848"/>
                <a:gd name="connsiteX19" fmla="*/ 16729 w 871816"/>
                <a:gd name="connsiteY19" fmla="*/ 272350 h 891848"/>
                <a:gd name="connsiteX20" fmla="*/ 426786 w 871816"/>
                <a:gd name="connsiteY20" fmla="*/ 0 h 89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71816" h="891848">
                  <a:moveTo>
                    <a:pt x="426786" y="0"/>
                  </a:moveTo>
                  <a:cubicBezTo>
                    <a:pt x="672569" y="0"/>
                    <a:pt x="871816" y="199646"/>
                    <a:pt x="871816" y="445924"/>
                  </a:cubicBezTo>
                  <a:cubicBezTo>
                    <a:pt x="871816" y="692202"/>
                    <a:pt x="672569" y="891848"/>
                    <a:pt x="426786" y="891848"/>
                  </a:cubicBezTo>
                  <a:cubicBezTo>
                    <a:pt x="242449" y="891848"/>
                    <a:pt x="84288" y="779547"/>
                    <a:pt x="16729" y="619498"/>
                  </a:cubicBezTo>
                  <a:lnTo>
                    <a:pt x="1" y="565500"/>
                  </a:lnTo>
                  <a:lnTo>
                    <a:pt x="180568" y="565500"/>
                  </a:lnTo>
                  <a:lnTo>
                    <a:pt x="207260" y="603582"/>
                  </a:lnTo>
                  <a:lnTo>
                    <a:pt x="218270" y="610723"/>
                  </a:lnTo>
                  <a:lnTo>
                    <a:pt x="273899" y="610723"/>
                  </a:lnTo>
                  <a:lnTo>
                    <a:pt x="336565" y="651366"/>
                  </a:lnTo>
                  <a:cubicBezTo>
                    <a:pt x="364296" y="662648"/>
                    <a:pt x="394784" y="668887"/>
                    <a:pt x="426786" y="668887"/>
                  </a:cubicBezTo>
                  <a:cubicBezTo>
                    <a:pt x="554798" y="668887"/>
                    <a:pt x="658572" y="569063"/>
                    <a:pt x="658572" y="445924"/>
                  </a:cubicBezTo>
                  <a:cubicBezTo>
                    <a:pt x="658572" y="322785"/>
                    <a:pt x="554798" y="222961"/>
                    <a:pt x="426786" y="222961"/>
                  </a:cubicBezTo>
                  <a:cubicBezTo>
                    <a:pt x="394784" y="222961"/>
                    <a:pt x="364296" y="229200"/>
                    <a:pt x="336565" y="240482"/>
                  </a:cubicBezTo>
                  <a:lnTo>
                    <a:pt x="273896" y="281127"/>
                  </a:lnTo>
                  <a:lnTo>
                    <a:pt x="218268" y="281127"/>
                  </a:lnTo>
                  <a:lnTo>
                    <a:pt x="207260" y="288266"/>
                  </a:lnTo>
                  <a:lnTo>
                    <a:pt x="180568" y="326349"/>
                  </a:lnTo>
                  <a:lnTo>
                    <a:pt x="0" y="326349"/>
                  </a:lnTo>
                  <a:lnTo>
                    <a:pt x="16729" y="272350"/>
                  </a:lnTo>
                  <a:cubicBezTo>
                    <a:pt x="84288" y="112301"/>
                    <a:pt x="242449" y="0"/>
                    <a:pt x="426786" y="0"/>
                  </a:cubicBezTo>
                  <a:close/>
                </a:path>
              </a:pathLst>
            </a:cu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96" name="Group 395">
              <a:extLst>
                <a:ext uri="{FF2B5EF4-FFF2-40B4-BE49-F238E27FC236}">
                  <a16:creationId xmlns:a16="http://schemas.microsoft.com/office/drawing/2014/main" id="{A19D96F1-537B-4A59-B3BC-40189B304651}"/>
                </a:ext>
              </a:extLst>
            </p:cNvPr>
            <p:cNvGrpSpPr/>
            <p:nvPr/>
          </p:nvGrpSpPr>
          <p:grpSpPr>
            <a:xfrm rot="2740557">
              <a:off x="6060853" y="1589751"/>
              <a:ext cx="1615440" cy="1615440"/>
              <a:chOff x="5272314" y="3018971"/>
              <a:chExt cx="1615440" cy="1615440"/>
            </a:xfrm>
            <a:grpFill/>
          </p:grpSpPr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7B707FB5-6AF0-450D-A713-73615CB5C8B2}"/>
                  </a:ext>
                </a:extLst>
              </p:cNvPr>
              <p:cNvSpPr/>
              <p:nvPr/>
            </p:nvSpPr>
            <p:spPr>
              <a:xfrm>
                <a:off x="5272314" y="30189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8ED8A0C8-34DC-4488-80C3-0457B66783BD}"/>
                  </a:ext>
                </a:extLst>
              </p:cNvPr>
              <p:cNvSpPr/>
              <p:nvPr/>
            </p:nvSpPr>
            <p:spPr>
              <a:xfrm>
                <a:off x="5424714" y="31713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3D9C44C9-D41F-4386-B8CC-9999EA48986F}"/>
                  </a:ext>
                </a:extLst>
              </p:cNvPr>
              <p:cNvSpPr/>
              <p:nvPr/>
            </p:nvSpPr>
            <p:spPr>
              <a:xfrm>
                <a:off x="5577114" y="33237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F6504466-A859-4076-94C0-86D2F5710BAB}"/>
                  </a:ext>
                </a:extLst>
              </p:cNvPr>
              <p:cNvSpPr/>
              <p:nvPr/>
            </p:nvSpPr>
            <p:spPr>
              <a:xfrm>
                <a:off x="5729514" y="34761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09E5210C-5151-4EC6-B32C-075D0DDE82DA}"/>
                  </a:ext>
                </a:extLst>
              </p:cNvPr>
              <p:cNvSpPr/>
              <p:nvPr/>
            </p:nvSpPr>
            <p:spPr>
              <a:xfrm>
                <a:off x="5881914" y="36285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1C1E975C-C6F1-4CC9-8EC5-6D6CA568BD8B}"/>
                  </a:ext>
                </a:extLst>
              </p:cNvPr>
              <p:cNvSpPr/>
              <p:nvPr/>
            </p:nvSpPr>
            <p:spPr>
              <a:xfrm>
                <a:off x="6034314" y="37809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8448DDDC-DA6D-4522-9619-D56A29662457}"/>
                  </a:ext>
                </a:extLst>
              </p:cNvPr>
              <p:cNvSpPr/>
              <p:nvPr/>
            </p:nvSpPr>
            <p:spPr>
              <a:xfrm>
                <a:off x="6186714" y="39333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244C1804-71CB-4DD3-B4ED-FD00BFDBBCA2}"/>
                  </a:ext>
                </a:extLst>
              </p:cNvPr>
              <p:cNvSpPr/>
              <p:nvPr/>
            </p:nvSpPr>
            <p:spPr>
              <a:xfrm>
                <a:off x="6339114" y="40857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84AD75FF-24CA-4F0D-B14D-6C6A3E47F101}"/>
                  </a:ext>
                </a:extLst>
              </p:cNvPr>
              <p:cNvSpPr/>
              <p:nvPr/>
            </p:nvSpPr>
            <p:spPr>
              <a:xfrm>
                <a:off x="6491514" y="42381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29398B0E-DFD8-4BE3-87FF-61FDB74616BB}"/>
                  </a:ext>
                </a:extLst>
              </p:cNvPr>
              <p:cNvSpPr/>
              <p:nvPr/>
            </p:nvSpPr>
            <p:spPr>
              <a:xfrm>
                <a:off x="6643914" y="43905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80419DDC-7E30-40F0-9B54-BBE2221C7132}"/>
                  </a:ext>
                </a:extLst>
              </p:cNvPr>
              <p:cNvSpPr/>
              <p:nvPr/>
            </p:nvSpPr>
            <p:spPr>
              <a:xfrm>
                <a:off x="6796314" y="4542971"/>
                <a:ext cx="91440" cy="914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7" name="Rectangle: Rounded Corners 396">
              <a:extLst>
                <a:ext uri="{FF2B5EF4-FFF2-40B4-BE49-F238E27FC236}">
                  <a16:creationId xmlns:a16="http://schemas.microsoft.com/office/drawing/2014/main" id="{CA72C252-629D-4151-9415-E871703A5ABE}"/>
                </a:ext>
              </a:extLst>
            </p:cNvPr>
            <p:cNvSpPr/>
            <p:nvPr/>
          </p:nvSpPr>
          <p:spPr>
            <a:xfrm rot="18451028">
              <a:off x="6501088" y="3727196"/>
              <a:ext cx="725957" cy="659416"/>
            </a:xfrm>
            <a:prstGeom prst="roundRect">
              <a:avLst/>
            </a:prstGeom>
            <a:grpFill/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TextBox 397">
              <a:extLst>
                <a:ext uri="{FF2B5EF4-FFF2-40B4-BE49-F238E27FC236}">
                  <a16:creationId xmlns:a16="http://schemas.microsoft.com/office/drawing/2014/main" id="{379CDA75-1427-4AB8-B604-E1FAE51131A7}"/>
                </a:ext>
              </a:extLst>
            </p:cNvPr>
            <p:cNvSpPr txBox="1"/>
            <p:nvPr/>
          </p:nvSpPr>
          <p:spPr>
            <a:xfrm rot="20229245">
              <a:off x="6618581" y="3717953"/>
              <a:ext cx="646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  <a:r>
                <a:rPr lang="bn-BD" sz="3200" dirty="0"/>
                <a:t> </a:t>
              </a:r>
              <a:r>
                <a:rPr lang="en-US" dirty="0"/>
                <a:t> </a:t>
              </a:r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5B6671CE-F463-47A5-9977-3B35E5F4D32D}"/>
                </a:ext>
              </a:extLst>
            </p:cNvPr>
            <p:cNvSpPr/>
            <p:nvPr/>
          </p:nvSpPr>
          <p:spPr>
            <a:xfrm rot="5971517" flipH="1">
              <a:off x="6829766" y="3671065"/>
              <a:ext cx="91440" cy="9144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8E4D7AB0-57FE-4D74-B8EE-329CC317179E}"/>
              </a:ext>
            </a:extLst>
          </p:cNvPr>
          <p:cNvGrpSpPr/>
          <p:nvPr/>
        </p:nvGrpSpPr>
        <p:grpSpPr>
          <a:xfrm>
            <a:off x="-7766032" y="1274004"/>
            <a:ext cx="1615440" cy="4056468"/>
            <a:chOff x="3178967" y="378091"/>
            <a:chExt cx="1615440" cy="4056468"/>
          </a:xfrm>
        </p:grpSpPr>
        <p:grpSp>
          <p:nvGrpSpPr>
            <p:cNvPr id="412" name="Group 411">
              <a:extLst>
                <a:ext uri="{FF2B5EF4-FFF2-40B4-BE49-F238E27FC236}">
                  <a16:creationId xmlns:a16="http://schemas.microsoft.com/office/drawing/2014/main" id="{1C9B6E1A-2A12-472B-80D0-71B2713C7D12}"/>
                </a:ext>
              </a:extLst>
            </p:cNvPr>
            <p:cNvGrpSpPr/>
            <p:nvPr/>
          </p:nvGrpSpPr>
          <p:grpSpPr>
            <a:xfrm>
              <a:off x="3178967" y="378091"/>
              <a:ext cx="1615440" cy="2841777"/>
              <a:chOff x="3178967" y="378091"/>
              <a:chExt cx="1615440" cy="2841777"/>
            </a:xfrm>
          </p:grpSpPr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897FDC9C-EE7C-4764-BA60-84C96A9677AA}"/>
                  </a:ext>
                </a:extLst>
              </p:cNvPr>
              <p:cNvSpPr/>
              <p:nvPr/>
            </p:nvSpPr>
            <p:spPr>
              <a:xfrm>
                <a:off x="3550780" y="378091"/>
                <a:ext cx="871816" cy="891848"/>
              </a:xfrm>
              <a:custGeom>
                <a:avLst/>
                <a:gdLst>
                  <a:gd name="connsiteX0" fmla="*/ 426786 w 871816"/>
                  <a:gd name="connsiteY0" fmla="*/ 0 h 891848"/>
                  <a:gd name="connsiteX1" fmla="*/ 871816 w 871816"/>
                  <a:gd name="connsiteY1" fmla="*/ 445924 h 891848"/>
                  <a:gd name="connsiteX2" fmla="*/ 426786 w 871816"/>
                  <a:gd name="connsiteY2" fmla="*/ 891848 h 891848"/>
                  <a:gd name="connsiteX3" fmla="*/ 16729 w 871816"/>
                  <a:gd name="connsiteY3" fmla="*/ 619498 h 891848"/>
                  <a:gd name="connsiteX4" fmla="*/ 1 w 871816"/>
                  <a:gd name="connsiteY4" fmla="*/ 565500 h 891848"/>
                  <a:gd name="connsiteX5" fmla="*/ 180568 w 871816"/>
                  <a:gd name="connsiteY5" fmla="*/ 565500 h 891848"/>
                  <a:gd name="connsiteX6" fmla="*/ 207260 w 871816"/>
                  <a:gd name="connsiteY6" fmla="*/ 603582 h 891848"/>
                  <a:gd name="connsiteX7" fmla="*/ 218270 w 871816"/>
                  <a:gd name="connsiteY7" fmla="*/ 610723 h 891848"/>
                  <a:gd name="connsiteX8" fmla="*/ 273899 w 871816"/>
                  <a:gd name="connsiteY8" fmla="*/ 610723 h 891848"/>
                  <a:gd name="connsiteX9" fmla="*/ 336565 w 871816"/>
                  <a:gd name="connsiteY9" fmla="*/ 651366 h 891848"/>
                  <a:gd name="connsiteX10" fmla="*/ 426786 w 871816"/>
                  <a:gd name="connsiteY10" fmla="*/ 668887 h 891848"/>
                  <a:gd name="connsiteX11" fmla="*/ 658572 w 871816"/>
                  <a:gd name="connsiteY11" fmla="*/ 445924 h 891848"/>
                  <a:gd name="connsiteX12" fmla="*/ 426786 w 871816"/>
                  <a:gd name="connsiteY12" fmla="*/ 222961 h 891848"/>
                  <a:gd name="connsiteX13" fmla="*/ 336565 w 871816"/>
                  <a:gd name="connsiteY13" fmla="*/ 240482 h 891848"/>
                  <a:gd name="connsiteX14" fmla="*/ 273896 w 871816"/>
                  <a:gd name="connsiteY14" fmla="*/ 281127 h 891848"/>
                  <a:gd name="connsiteX15" fmla="*/ 218268 w 871816"/>
                  <a:gd name="connsiteY15" fmla="*/ 281127 h 891848"/>
                  <a:gd name="connsiteX16" fmla="*/ 207260 w 871816"/>
                  <a:gd name="connsiteY16" fmla="*/ 288266 h 891848"/>
                  <a:gd name="connsiteX17" fmla="*/ 180568 w 871816"/>
                  <a:gd name="connsiteY17" fmla="*/ 326349 h 891848"/>
                  <a:gd name="connsiteX18" fmla="*/ 0 w 871816"/>
                  <a:gd name="connsiteY18" fmla="*/ 326349 h 891848"/>
                  <a:gd name="connsiteX19" fmla="*/ 16729 w 871816"/>
                  <a:gd name="connsiteY19" fmla="*/ 272350 h 891848"/>
                  <a:gd name="connsiteX20" fmla="*/ 426786 w 871816"/>
                  <a:gd name="connsiteY20" fmla="*/ 0 h 891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71816" h="891848">
                    <a:moveTo>
                      <a:pt x="426786" y="0"/>
                    </a:moveTo>
                    <a:cubicBezTo>
                      <a:pt x="672569" y="0"/>
                      <a:pt x="871816" y="199646"/>
                      <a:pt x="871816" y="445924"/>
                    </a:cubicBezTo>
                    <a:cubicBezTo>
                      <a:pt x="871816" y="692202"/>
                      <a:pt x="672569" y="891848"/>
                      <a:pt x="426786" y="891848"/>
                    </a:cubicBezTo>
                    <a:cubicBezTo>
                      <a:pt x="242449" y="891848"/>
                      <a:pt x="84288" y="779547"/>
                      <a:pt x="16729" y="619498"/>
                    </a:cubicBezTo>
                    <a:lnTo>
                      <a:pt x="1" y="565500"/>
                    </a:lnTo>
                    <a:lnTo>
                      <a:pt x="180568" y="565500"/>
                    </a:lnTo>
                    <a:lnTo>
                      <a:pt x="207260" y="603582"/>
                    </a:lnTo>
                    <a:lnTo>
                      <a:pt x="218270" y="610723"/>
                    </a:lnTo>
                    <a:lnTo>
                      <a:pt x="273899" y="610723"/>
                    </a:lnTo>
                    <a:lnTo>
                      <a:pt x="336565" y="651366"/>
                    </a:lnTo>
                    <a:cubicBezTo>
                      <a:pt x="364296" y="662648"/>
                      <a:pt x="394784" y="668887"/>
                      <a:pt x="426786" y="668887"/>
                    </a:cubicBezTo>
                    <a:cubicBezTo>
                      <a:pt x="554798" y="668887"/>
                      <a:pt x="658572" y="569063"/>
                      <a:pt x="658572" y="445924"/>
                    </a:cubicBezTo>
                    <a:cubicBezTo>
                      <a:pt x="658572" y="322785"/>
                      <a:pt x="554798" y="222961"/>
                      <a:pt x="426786" y="222961"/>
                    </a:cubicBezTo>
                    <a:cubicBezTo>
                      <a:pt x="394784" y="222961"/>
                      <a:pt x="364296" y="229200"/>
                      <a:pt x="336565" y="240482"/>
                    </a:cubicBezTo>
                    <a:lnTo>
                      <a:pt x="273896" y="281127"/>
                    </a:lnTo>
                    <a:lnTo>
                      <a:pt x="218268" y="281127"/>
                    </a:lnTo>
                    <a:lnTo>
                      <a:pt x="207260" y="288266"/>
                    </a:lnTo>
                    <a:lnTo>
                      <a:pt x="180568" y="326349"/>
                    </a:lnTo>
                    <a:lnTo>
                      <a:pt x="0" y="326349"/>
                    </a:lnTo>
                    <a:lnTo>
                      <a:pt x="16729" y="272350"/>
                    </a:lnTo>
                    <a:cubicBezTo>
                      <a:pt x="84288" y="112301"/>
                      <a:pt x="242449" y="0"/>
                      <a:pt x="426786" y="0"/>
                    </a:cubicBezTo>
                    <a:close/>
                  </a:path>
                </a:pathLst>
              </a:custGeom>
              <a:solidFill>
                <a:srgbClr val="7030A0"/>
              </a:soli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16" name="Group 415">
                <a:extLst>
                  <a:ext uri="{FF2B5EF4-FFF2-40B4-BE49-F238E27FC236}">
                    <a16:creationId xmlns:a16="http://schemas.microsoft.com/office/drawing/2014/main" id="{EB16A16C-C02A-40BF-BE8B-CCFAE3EB1F50}"/>
                  </a:ext>
                </a:extLst>
              </p:cNvPr>
              <p:cNvGrpSpPr/>
              <p:nvPr/>
            </p:nvGrpSpPr>
            <p:grpSpPr>
              <a:xfrm rot="2740557">
                <a:off x="3178967" y="1604428"/>
                <a:ext cx="1615440" cy="1615440"/>
                <a:chOff x="5272314" y="3018971"/>
                <a:chExt cx="1615440" cy="1615440"/>
              </a:xfrm>
              <a:solidFill>
                <a:srgbClr val="7030A0"/>
              </a:solidFill>
            </p:grpSpPr>
            <p:sp>
              <p:nvSpPr>
                <p:cNvPr id="417" name="Oval 416">
                  <a:extLst>
                    <a:ext uri="{FF2B5EF4-FFF2-40B4-BE49-F238E27FC236}">
                      <a16:creationId xmlns:a16="http://schemas.microsoft.com/office/drawing/2014/main" id="{F59FA5FA-B9A1-4519-AC01-6701CB4DBD8B}"/>
                    </a:ext>
                  </a:extLst>
                </p:cNvPr>
                <p:cNvSpPr/>
                <p:nvPr/>
              </p:nvSpPr>
              <p:spPr>
                <a:xfrm>
                  <a:off x="5272314" y="3018971"/>
                  <a:ext cx="91440" cy="9144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8" name="Oval 417">
                  <a:extLst>
                    <a:ext uri="{FF2B5EF4-FFF2-40B4-BE49-F238E27FC236}">
                      <a16:creationId xmlns:a16="http://schemas.microsoft.com/office/drawing/2014/main" id="{D5069C2D-B323-425B-9223-B24A5955799C}"/>
                    </a:ext>
                  </a:extLst>
                </p:cNvPr>
                <p:cNvSpPr/>
                <p:nvPr/>
              </p:nvSpPr>
              <p:spPr>
                <a:xfrm>
                  <a:off x="5424714" y="3171371"/>
                  <a:ext cx="91440" cy="9144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9" name="Oval 418">
                  <a:extLst>
                    <a:ext uri="{FF2B5EF4-FFF2-40B4-BE49-F238E27FC236}">
                      <a16:creationId xmlns:a16="http://schemas.microsoft.com/office/drawing/2014/main" id="{BDD8EC0D-F876-45B2-8A48-C16BB623F68C}"/>
                    </a:ext>
                  </a:extLst>
                </p:cNvPr>
                <p:cNvSpPr/>
                <p:nvPr/>
              </p:nvSpPr>
              <p:spPr>
                <a:xfrm>
                  <a:off x="5577114" y="3323771"/>
                  <a:ext cx="91440" cy="9144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Oval 419">
                  <a:extLst>
                    <a:ext uri="{FF2B5EF4-FFF2-40B4-BE49-F238E27FC236}">
                      <a16:creationId xmlns:a16="http://schemas.microsoft.com/office/drawing/2014/main" id="{B3214E76-13A1-4B14-AADE-F9CA50EEFE29}"/>
                    </a:ext>
                  </a:extLst>
                </p:cNvPr>
                <p:cNvSpPr/>
                <p:nvPr/>
              </p:nvSpPr>
              <p:spPr>
                <a:xfrm>
                  <a:off x="5729514" y="3476171"/>
                  <a:ext cx="91440" cy="9144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1" name="Oval 420">
                  <a:extLst>
                    <a:ext uri="{FF2B5EF4-FFF2-40B4-BE49-F238E27FC236}">
                      <a16:creationId xmlns:a16="http://schemas.microsoft.com/office/drawing/2014/main" id="{93F31B2E-0139-4C18-BC5E-AE4FFBFBE07B}"/>
                    </a:ext>
                  </a:extLst>
                </p:cNvPr>
                <p:cNvSpPr/>
                <p:nvPr/>
              </p:nvSpPr>
              <p:spPr>
                <a:xfrm>
                  <a:off x="5881914" y="3628571"/>
                  <a:ext cx="91440" cy="9144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2" name="Oval 421">
                  <a:extLst>
                    <a:ext uri="{FF2B5EF4-FFF2-40B4-BE49-F238E27FC236}">
                      <a16:creationId xmlns:a16="http://schemas.microsoft.com/office/drawing/2014/main" id="{91669690-8CE9-430A-AFD1-4A1F2C89B38A}"/>
                    </a:ext>
                  </a:extLst>
                </p:cNvPr>
                <p:cNvSpPr/>
                <p:nvPr/>
              </p:nvSpPr>
              <p:spPr>
                <a:xfrm>
                  <a:off x="6034314" y="3780971"/>
                  <a:ext cx="91440" cy="9144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3" name="Oval 422">
                  <a:extLst>
                    <a:ext uri="{FF2B5EF4-FFF2-40B4-BE49-F238E27FC236}">
                      <a16:creationId xmlns:a16="http://schemas.microsoft.com/office/drawing/2014/main" id="{04B8C0AF-A3DC-4113-A1CF-CD303E8C480B}"/>
                    </a:ext>
                  </a:extLst>
                </p:cNvPr>
                <p:cNvSpPr/>
                <p:nvPr/>
              </p:nvSpPr>
              <p:spPr>
                <a:xfrm>
                  <a:off x="6186714" y="3933371"/>
                  <a:ext cx="91440" cy="9144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4" name="Oval 423">
                  <a:extLst>
                    <a:ext uri="{FF2B5EF4-FFF2-40B4-BE49-F238E27FC236}">
                      <a16:creationId xmlns:a16="http://schemas.microsoft.com/office/drawing/2014/main" id="{0F2FF24D-58C4-4884-8DDE-CFF9D6F5816D}"/>
                    </a:ext>
                  </a:extLst>
                </p:cNvPr>
                <p:cNvSpPr/>
                <p:nvPr/>
              </p:nvSpPr>
              <p:spPr>
                <a:xfrm>
                  <a:off x="6339114" y="4085771"/>
                  <a:ext cx="91440" cy="9144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5" name="Oval 424">
                  <a:extLst>
                    <a:ext uri="{FF2B5EF4-FFF2-40B4-BE49-F238E27FC236}">
                      <a16:creationId xmlns:a16="http://schemas.microsoft.com/office/drawing/2014/main" id="{23750630-F860-4247-99DE-F2D2DE11669E}"/>
                    </a:ext>
                  </a:extLst>
                </p:cNvPr>
                <p:cNvSpPr/>
                <p:nvPr/>
              </p:nvSpPr>
              <p:spPr>
                <a:xfrm>
                  <a:off x="6491514" y="4238171"/>
                  <a:ext cx="91440" cy="9144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6" name="Oval 425">
                  <a:extLst>
                    <a:ext uri="{FF2B5EF4-FFF2-40B4-BE49-F238E27FC236}">
                      <a16:creationId xmlns:a16="http://schemas.microsoft.com/office/drawing/2014/main" id="{882E3783-832E-4997-A2D2-87E68AADB823}"/>
                    </a:ext>
                  </a:extLst>
                </p:cNvPr>
                <p:cNvSpPr/>
                <p:nvPr/>
              </p:nvSpPr>
              <p:spPr>
                <a:xfrm>
                  <a:off x="6643914" y="4390571"/>
                  <a:ext cx="91440" cy="9144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7" name="Oval 426">
                  <a:extLst>
                    <a:ext uri="{FF2B5EF4-FFF2-40B4-BE49-F238E27FC236}">
                      <a16:creationId xmlns:a16="http://schemas.microsoft.com/office/drawing/2014/main" id="{33C60827-1512-4BA9-A6F1-D2DE66427473}"/>
                    </a:ext>
                  </a:extLst>
                </p:cNvPr>
                <p:cNvSpPr/>
                <p:nvPr/>
              </p:nvSpPr>
              <p:spPr>
                <a:xfrm>
                  <a:off x="6796314" y="4542971"/>
                  <a:ext cx="91440" cy="9144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13" name="Rectangle: Rounded Corners 412">
              <a:extLst>
                <a:ext uri="{FF2B5EF4-FFF2-40B4-BE49-F238E27FC236}">
                  <a16:creationId xmlns:a16="http://schemas.microsoft.com/office/drawing/2014/main" id="{BCA3DFD2-4236-4980-BB3F-955007C7E926}"/>
                </a:ext>
              </a:extLst>
            </p:cNvPr>
            <p:cNvSpPr/>
            <p:nvPr/>
          </p:nvSpPr>
          <p:spPr>
            <a:xfrm rot="18451028">
              <a:off x="3644258" y="3741873"/>
              <a:ext cx="725957" cy="659416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80D16D55-438F-4D46-8784-68EFE72AA37E}"/>
                </a:ext>
              </a:extLst>
            </p:cNvPr>
            <p:cNvSpPr/>
            <p:nvPr/>
          </p:nvSpPr>
          <p:spPr>
            <a:xfrm rot="5971517" flipH="1">
              <a:off x="3947880" y="3685742"/>
              <a:ext cx="91440" cy="9144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475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3.7037E-7 L 0.93177 0.043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89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6 -2.22222E-6 L 0.89622 0.0469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05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7 2.22222E-6 L 0.85013 0.0474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00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0"/>
                            </p:stCondLst>
                            <p:childTnLst>
                              <p:par>
                                <p:cTn id="22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-4.81481E-6 L 0.8168 0.0481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33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7 0 L 0.7655 0.043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68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1.48148E-6 L 0.72917 0.0479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58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-4.81481E-6 L 0.70547 0.0368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7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1.48148E-6 L 0.68203 0.0356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02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D3A058D-ECC9-4D15-BE06-3AD70AA767B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524935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F57A745-E00E-437B-90DF-0705978196C5}"/>
                </a:ext>
              </a:extLst>
            </p:cNvPr>
            <p:cNvGrpSpPr/>
            <p:nvPr/>
          </p:nvGrpSpPr>
          <p:grpSpPr>
            <a:xfrm>
              <a:off x="0" y="0"/>
              <a:ext cx="12524935" cy="6858000"/>
              <a:chOff x="-28134" y="0"/>
              <a:chExt cx="12524935" cy="685800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3700F475-67EA-474A-B652-8C07BBE492A2}"/>
                  </a:ext>
                </a:extLst>
              </p:cNvPr>
              <p:cNvGrpSpPr/>
              <p:nvPr/>
            </p:nvGrpSpPr>
            <p:grpSpPr>
              <a:xfrm>
                <a:off x="0" y="0"/>
                <a:ext cx="365759" cy="6858000"/>
                <a:chOff x="0" y="0"/>
                <a:chExt cx="365759" cy="6858000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9BA0CEC-4D65-402A-AB69-8E13501B39C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06C754EA-E6A2-4DFF-A88A-C18E7BFDDD7B}"/>
                    </a:ext>
                  </a:extLst>
                </p:cNvPr>
                <p:cNvSpPr/>
                <p:nvPr/>
              </p:nvSpPr>
              <p:spPr>
                <a:xfrm>
                  <a:off x="196947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898AFD7-DA31-44BB-9750-EF4246330DDA}"/>
                  </a:ext>
                </a:extLst>
              </p:cNvPr>
              <p:cNvGrpSpPr/>
              <p:nvPr/>
            </p:nvGrpSpPr>
            <p:grpSpPr>
              <a:xfrm>
                <a:off x="12131041" y="0"/>
                <a:ext cx="365759" cy="6858000"/>
                <a:chOff x="11966918" y="0"/>
                <a:chExt cx="365759" cy="685800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06E665C5-1B46-4006-B91B-5065C3E9AF8C}"/>
                    </a:ext>
                  </a:extLst>
                </p:cNvPr>
                <p:cNvSpPr/>
                <p:nvPr/>
              </p:nvSpPr>
              <p:spPr>
                <a:xfrm flipV="1">
                  <a:off x="12163865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ADE27535-76FC-4515-8EFC-2E0EDD58D051}"/>
                    </a:ext>
                  </a:extLst>
                </p:cNvPr>
                <p:cNvSpPr/>
                <p:nvPr/>
              </p:nvSpPr>
              <p:spPr>
                <a:xfrm flipV="1">
                  <a:off x="11966918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9B7EDB4-9E99-4F81-A2BE-580B103B21E7}"/>
                  </a:ext>
                </a:extLst>
              </p:cNvPr>
              <p:cNvGrpSpPr/>
              <p:nvPr/>
            </p:nvGrpSpPr>
            <p:grpSpPr>
              <a:xfrm rot="16200000" flipH="1">
                <a:off x="6043249" y="448992"/>
                <a:ext cx="365759" cy="12452257"/>
                <a:chOff x="0" y="0"/>
                <a:chExt cx="365759" cy="6858000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953C69A3-2738-4ECE-9CC6-8C8E293452C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26BDA1B9-3649-461F-BE45-8ED0A53AF787}"/>
                    </a:ext>
                  </a:extLst>
                </p:cNvPr>
                <p:cNvSpPr/>
                <p:nvPr/>
              </p:nvSpPr>
              <p:spPr>
                <a:xfrm>
                  <a:off x="196947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C055AEB-6BD5-4DA3-A949-AC04347036BD}"/>
                  </a:ext>
                </a:extLst>
              </p:cNvPr>
              <p:cNvGrpSpPr/>
              <p:nvPr/>
            </p:nvGrpSpPr>
            <p:grpSpPr>
              <a:xfrm rot="5400000">
                <a:off x="6051454" y="-6079588"/>
                <a:ext cx="365759" cy="12524935"/>
                <a:chOff x="0" y="0"/>
                <a:chExt cx="365759" cy="6858000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09B98604-A52F-4122-9B81-193BF02D606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66D69E6-3FEE-420C-A458-238890C6059D}"/>
                    </a:ext>
                  </a:extLst>
                </p:cNvPr>
                <p:cNvSpPr/>
                <p:nvPr/>
              </p:nvSpPr>
              <p:spPr>
                <a:xfrm>
                  <a:off x="196947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4ED426F-84BE-498D-84EF-3209EF8C6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" r="1638" b="19507"/>
            <a:stretch/>
          </p:blipFill>
          <p:spPr>
            <a:xfrm>
              <a:off x="422028" y="5665471"/>
              <a:ext cx="11709012" cy="812703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B6B351E-C674-427A-A4C6-D49726275F2B}"/>
              </a:ext>
            </a:extLst>
          </p:cNvPr>
          <p:cNvSpPr txBox="1"/>
          <p:nvPr/>
        </p:nvSpPr>
        <p:spPr>
          <a:xfrm>
            <a:off x="5034489" y="5052515"/>
            <a:ext cx="2173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badminton</a:t>
            </a:r>
            <a:r>
              <a:rPr lang="en-US" dirty="0"/>
              <a:t> 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F92C8323-0ABF-492A-BC75-B42F96F20582}"/>
              </a:ext>
            </a:extLst>
          </p:cNvPr>
          <p:cNvSpPr/>
          <p:nvPr/>
        </p:nvSpPr>
        <p:spPr>
          <a:xfrm>
            <a:off x="5699626" y="4404584"/>
            <a:ext cx="621632" cy="647931"/>
          </a:xfrm>
          <a:prstGeom prst="downArrow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2136ED-F092-4E5D-A527-2A453536A42A}"/>
              </a:ext>
            </a:extLst>
          </p:cNvPr>
          <p:cNvSpPr txBox="1"/>
          <p:nvPr/>
        </p:nvSpPr>
        <p:spPr>
          <a:xfrm>
            <a:off x="3332529" y="778168"/>
            <a:ext cx="5526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What is the name of the game ?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0A46C8-D936-4876-8062-CCA14CA61963}"/>
              </a:ext>
            </a:extLst>
          </p:cNvPr>
          <p:cNvSpPr/>
          <p:nvPr/>
        </p:nvSpPr>
        <p:spPr>
          <a:xfrm>
            <a:off x="3142157" y="1375665"/>
            <a:ext cx="5957795" cy="457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57646A6-B3BA-4693-979B-1510E9A3F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935" y="1951628"/>
            <a:ext cx="3562949" cy="201384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676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A1B230C-3370-4254-AFF6-354E23299BC0}"/>
              </a:ext>
            </a:extLst>
          </p:cNvPr>
          <p:cNvGrpSpPr/>
          <p:nvPr/>
        </p:nvGrpSpPr>
        <p:grpSpPr>
          <a:xfrm>
            <a:off x="1" y="14066"/>
            <a:ext cx="12192000" cy="6858000"/>
            <a:chOff x="0" y="0"/>
            <a:chExt cx="12524935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2FD5582-A17C-44A4-81F6-67752605DE04}"/>
                </a:ext>
              </a:extLst>
            </p:cNvPr>
            <p:cNvGrpSpPr/>
            <p:nvPr/>
          </p:nvGrpSpPr>
          <p:grpSpPr>
            <a:xfrm>
              <a:off x="0" y="0"/>
              <a:ext cx="12524935" cy="6858000"/>
              <a:chOff x="-28134" y="0"/>
              <a:chExt cx="12524935" cy="685800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C179930-CBCE-447E-BE5F-B054F73CD935}"/>
                  </a:ext>
                </a:extLst>
              </p:cNvPr>
              <p:cNvGrpSpPr/>
              <p:nvPr/>
            </p:nvGrpSpPr>
            <p:grpSpPr>
              <a:xfrm>
                <a:off x="0" y="0"/>
                <a:ext cx="365759" cy="6858000"/>
                <a:chOff x="0" y="0"/>
                <a:chExt cx="365759" cy="6858000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A4A38F3-AC83-4B36-997F-F1B95C06841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014B59C-4501-406E-9F0D-8FA917D72ECC}"/>
                    </a:ext>
                  </a:extLst>
                </p:cNvPr>
                <p:cNvSpPr/>
                <p:nvPr/>
              </p:nvSpPr>
              <p:spPr>
                <a:xfrm>
                  <a:off x="196947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3D164B0B-C9C1-42F3-A8E6-83B7EA36D5C5}"/>
                  </a:ext>
                </a:extLst>
              </p:cNvPr>
              <p:cNvGrpSpPr/>
              <p:nvPr/>
            </p:nvGrpSpPr>
            <p:grpSpPr>
              <a:xfrm>
                <a:off x="12131041" y="0"/>
                <a:ext cx="365759" cy="6858000"/>
                <a:chOff x="11966918" y="0"/>
                <a:chExt cx="365759" cy="685800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79E24D59-F572-48ED-8340-3219E800C550}"/>
                    </a:ext>
                  </a:extLst>
                </p:cNvPr>
                <p:cNvSpPr/>
                <p:nvPr/>
              </p:nvSpPr>
              <p:spPr>
                <a:xfrm flipV="1">
                  <a:off x="12163865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2FCD2EA8-3C2E-4546-B787-44AEB5203E16}"/>
                    </a:ext>
                  </a:extLst>
                </p:cNvPr>
                <p:cNvSpPr/>
                <p:nvPr/>
              </p:nvSpPr>
              <p:spPr>
                <a:xfrm flipV="1">
                  <a:off x="11966918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197D5F3E-6885-4E3F-A7D7-15784AFA3E6F}"/>
                  </a:ext>
                </a:extLst>
              </p:cNvPr>
              <p:cNvGrpSpPr/>
              <p:nvPr/>
            </p:nvGrpSpPr>
            <p:grpSpPr>
              <a:xfrm rot="16200000" flipH="1">
                <a:off x="6043249" y="448992"/>
                <a:ext cx="365759" cy="12452257"/>
                <a:chOff x="0" y="0"/>
                <a:chExt cx="365759" cy="6858000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9DAE290C-AFC8-4CF0-B4A7-63DB02E6AA2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4CDB2CE-BE82-4771-A844-0D625422EF95}"/>
                    </a:ext>
                  </a:extLst>
                </p:cNvPr>
                <p:cNvSpPr/>
                <p:nvPr/>
              </p:nvSpPr>
              <p:spPr>
                <a:xfrm>
                  <a:off x="196947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E0D9419-01D0-4FE0-815D-88DB551BB6D7}"/>
                  </a:ext>
                </a:extLst>
              </p:cNvPr>
              <p:cNvGrpSpPr/>
              <p:nvPr/>
            </p:nvGrpSpPr>
            <p:grpSpPr>
              <a:xfrm rot="5400000">
                <a:off x="6051454" y="-6079588"/>
                <a:ext cx="365759" cy="12524935"/>
                <a:chOff x="0" y="0"/>
                <a:chExt cx="365759" cy="6858000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5D1C379-85E4-4C95-B54E-F32FB2F6F9F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505C8A3-0D1B-4608-8F2A-7389CE296FFE}"/>
                    </a:ext>
                  </a:extLst>
                </p:cNvPr>
                <p:cNvSpPr/>
                <p:nvPr/>
              </p:nvSpPr>
              <p:spPr>
                <a:xfrm>
                  <a:off x="196947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0E2E5F2-5DFE-4249-BD6F-A2126669B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" r="1638" b="19507"/>
            <a:stretch/>
          </p:blipFill>
          <p:spPr>
            <a:xfrm>
              <a:off x="422028" y="5665471"/>
              <a:ext cx="11709012" cy="812703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55E81CA-7434-401E-BC98-7473EEEA3C83}"/>
              </a:ext>
            </a:extLst>
          </p:cNvPr>
          <p:cNvSpPr txBox="1"/>
          <p:nvPr/>
        </p:nvSpPr>
        <p:spPr>
          <a:xfrm>
            <a:off x="3222300" y="614643"/>
            <a:ext cx="5526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What is the name of the game ? 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0915267E-09C5-4324-8987-4D3DDDD051E5}"/>
              </a:ext>
            </a:extLst>
          </p:cNvPr>
          <p:cNvSpPr/>
          <p:nvPr/>
        </p:nvSpPr>
        <p:spPr>
          <a:xfrm>
            <a:off x="5785184" y="3982757"/>
            <a:ext cx="621632" cy="647931"/>
          </a:xfrm>
          <a:prstGeom prst="downArrow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74E75A-76F3-4A8E-BB18-CEFFBB43FD6A}"/>
              </a:ext>
            </a:extLst>
          </p:cNvPr>
          <p:cNvSpPr txBox="1"/>
          <p:nvPr/>
        </p:nvSpPr>
        <p:spPr>
          <a:xfrm>
            <a:off x="5130465" y="4810795"/>
            <a:ext cx="1931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swimming</a:t>
            </a:r>
            <a:r>
              <a:rPr lang="en-US" dirty="0"/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895298F-C822-44BC-A43D-99B886C31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205" y="1627134"/>
            <a:ext cx="3987104" cy="223277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43C0501-6602-4613-87A4-432919FC894B}"/>
              </a:ext>
            </a:extLst>
          </p:cNvPr>
          <p:cNvSpPr/>
          <p:nvPr/>
        </p:nvSpPr>
        <p:spPr>
          <a:xfrm>
            <a:off x="3006872" y="1167766"/>
            <a:ext cx="5957795" cy="457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7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4F5FBD4-926B-480F-B9FE-F1A457362DA1}"/>
              </a:ext>
            </a:extLst>
          </p:cNvPr>
          <p:cNvGrpSpPr/>
          <p:nvPr/>
        </p:nvGrpSpPr>
        <p:grpSpPr>
          <a:xfrm>
            <a:off x="0" y="-94218"/>
            <a:ext cx="12183613" cy="6952218"/>
            <a:chOff x="0" y="0"/>
            <a:chExt cx="12524935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1994A85-2D67-46F0-A7CF-9DC4F7C9894C}"/>
                </a:ext>
              </a:extLst>
            </p:cNvPr>
            <p:cNvGrpSpPr/>
            <p:nvPr/>
          </p:nvGrpSpPr>
          <p:grpSpPr>
            <a:xfrm>
              <a:off x="0" y="0"/>
              <a:ext cx="12524935" cy="6858000"/>
              <a:chOff x="-28134" y="0"/>
              <a:chExt cx="12524935" cy="685800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4BD2C1B0-60C9-41AB-95D8-0E686653144E}"/>
                  </a:ext>
                </a:extLst>
              </p:cNvPr>
              <p:cNvGrpSpPr/>
              <p:nvPr/>
            </p:nvGrpSpPr>
            <p:grpSpPr>
              <a:xfrm>
                <a:off x="0" y="0"/>
                <a:ext cx="365759" cy="6858000"/>
                <a:chOff x="0" y="0"/>
                <a:chExt cx="365759" cy="6858000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FF80B64-1720-4C79-8793-9DEE4109866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790C2BE-8E49-4090-9DD4-086BDBBF55C9}"/>
                    </a:ext>
                  </a:extLst>
                </p:cNvPr>
                <p:cNvSpPr/>
                <p:nvPr/>
              </p:nvSpPr>
              <p:spPr>
                <a:xfrm>
                  <a:off x="196947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E02D88B-1A86-4A96-A292-4A4ADB45231A}"/>
                  </a:ext>
                </a:extLst>
              </p:cNvPr>
              <p:cNvGrpSpPr/>
              <p:nvPr/>
            </p:nvGrpSpPr>
            <p:grpSpPr>
              <a:xfrm>
                <a:off x="12131041" y="0"/>
                <a:ext cx="365759" cy="6858000"/>
                <a:chOff x="11966918" y="0"/>
                <a:chExt cx="365759" cy="685800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6D96E860-AD6A-4B65-8949-47A8CBD21ECD}"/>
                    </a:ext>
                  </a:extLst>
                </p:cNvPr>
                <p:cNvSpPr/>
                <p:nvPr/>
              </p:nvSpPr>
              <p:spPr>
                <a:xfrm flipV="1">
                  <a:off x="12163865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FF076E9-5029-4CC5-8E74-E8B53E2E5F34}"/>
                    </a:ext>
                  </a:extLst>
                </p:cNvPr>
                <p:cNvSpPr/>
                <p:nvPr/>
              </p:nvSpPr>
              <p:spPr>
                <a:xfrm flipV="1">
                  <a:off x="11966918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7FD90A8-819F-4843-9358-C5D41813AEF7}"/>
                  </a:ext>
                </a:extLst>
              </p:cNvPr>
              <p:cNvGrpSpPr/>
              <p:nvPr/>
            </p:nvGrpSpPr>
            <p:grpSpPr>
              <a:xfrm rot="16200000" flipH="1">
                <a:off x="6043249" y="448992"/>
                <a:ext cx="365759" cy="12452257"/>
                <a:chOff x="0" y="0"/>
                <a:chExt cx="365759" cy="6858000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DFDFCBB7-E4C2-45C0-AAC0-B6394BDBF8B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97E43E55-DC7C-4B93-81A1-C2DCD681A4AB}"/>
                    </a:ext>
                  </a:extLst>
                </p:cNvPr>
                <p:cNvSpPr/>
                <p:nvPr/>
              </p:nvSpPr>
              <p:spPr>
                <a:xfrm>
                  <a:off x="196947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05BF9B2-0585-459A-9359-655A3A95F456}"/>
                  </a:ext>
                </a:extLst>
              </p:cNvPr>
              <p:cNvGrpSpPr/>
              <p:nvPr/>
            </p:nvGrpSpPr>
            <p:grpSpPr>
              <a:xfrm rot="5400000">
                <a:off x="6051454" y="-6079588"/>
                <a:ext cx="365759" cy="12524935"/>
                <a:chOff x="0" y="0"/>
                <a:chExt cx="365759" cy="6858000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C02B4C-1103-4B32-8ABC-D48D4574BD2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7CD6BEB6-4B84-4D62-84D5-732C69392950}"/>
                    </a:ext>
                  </a:extLst>
                </p:cNvPr>
                <p:cNvSpPr/>
                <p:nvPr/>
              </p:nvSpPr>
              <p:spPr>
                <a:xfrm>
                  <a:off x="196947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50D3FD8-6045-48F6-963F-A5DFA60A36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" r="1638" b="19507"/>
            <a:stretch/>
          </p:blipFill>
          <p:spPr>
            <a:xfrm>
              <a:off x="422028" y="5665471"/>
              <a:ext cx="11709012" cy="812703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B0FA532-8FC1-4D5E-B690-62D52023B8A4}"/>
              </a:ext>
            </a:extLst>
          </p:cNvPr>
          <p:cNvSpPr txBox="1"/>
          <p:nvPr/>
        </p:nvSpPr>
        <p:spPr>
          <a:xfrm>
            <a:off x="3222300" y="614643"/>
            <a:ext cx="5526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What is the name of the game 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8355EC-4CA3-4075-9D4D-7F309640CA8C}"/>
              </a:ext>
            </a:extLst>
          </p:cNvPr>
          <p:cNvSpPr txBox="1"/>
          <p:nvPr/>
        </p:nvSpPr>
        <p:spPr>
          <a:xfrm>
            <a:off x="5345494" y="4864661"/>
            <a:ext cx="1519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football</a:t>
            </a:r>
            <a:r>
              <a:rPr lang="en-US" dirty="0"/>
              <a:t> 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94CB3065-72B7-4141-8727-B44B9ADEDB0B}"/>
              </a:ext>
            </a:extLst>
          </p:cNvPr>
          <p:cNvSpPr/>
          <p:nvPr/>
        </p:nvSpPr>
        <p:spPr>
          <a:xfrm>
            <a:off x="5830361" y="4188210"/>
            <a:ext cx="310816" cy="647931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9B6D04-07EB-4F26-BCCF-A487592CDA31}"/>
              </a:ext>
            </a:extLst>
          </p:cNvPr>
          <p:cNvSpPr/>
          <p:nvPr/>
        </p:nvSpPr>
        <p:spPr>
          <a:xfrm>
            <a:off x="3006872" y="1167766"/>
            <a:ext cx="5957795" cy="457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D6DA463-613D-4252-998D-413CFDBF5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89" y="1727943"/>
            <a:ext cx="3832559" cy="2070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2373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99FA54-9DC3-47B3-982F-C851797FBAC3}"/>
              </a:ext>
            </a:extLst>
          </p:cNvPr>
          <p:cNvGrpSpPr/>
          <p:nvPr/>
        </p:nvGrpSpPr>
        <p:grpSpPr>
          <a:xfrm>
            <a:off x="1" y="14066"/>
            <a:ext cx="12192000" cy="6858000"/>
            <a:chOff x="0" y="0"/>
            <a:chExt cx="12524935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B0DFDB9-614C-4F1A-AFE4-A4CF03675396}"/>
                </a:ext>
              </a:extLst>
            </p:cNvPr>
            <p:cNvGrpSpPr/>
            <p:nvPr/>
          </p:nvGrpSpPr>
          <p:grpSpPr>
            <a:xfrm>
              <a:off x="0" y="0"/>
              <a:ext cx="12524935" cy="6858000"/>
              <a:chOff x="-28134" y="0"/>
              <a:chExt cx="12524935" cy="685800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4AE76166-AECF-4A2E-8259-15DF99ACEAE3}"/>
                  </a:ext>
                </a:extLst>
              </p:cNvPr>
              <p:cNvGrpSpPr/>
              <p:nvPr/>
            </p:nvGrpSpPr>
            <p:grpSpPr>
              <a:xfrm>
                <a:off x="0" y="0"/>
                <a:ext cx="365759" cy="6858000"/>
                <a:chOff x="0" y="0"/>
                <a:chExt cx="365759" cy="6858000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4C4A6B1-C794-46E7-9173-AA8644F9568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E03290EB-0875-4491-9A87-0B65D5EA3283}"/>
                    </a:ext>
                  </a:extLst>
                </p:cNvPr>
                <p:cNvSpPr/>
                <p:nvPr/>
              </p:nvSpPr>
              <p:spPr>
                <a:xfrm>
                  <a:off x="196947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BBE7D594-6F5D-46A0-BD5D-B473F47FE641}"/>
                  </a:ext>
                </a:extLst>
              </p:cNvPr>
              <p:cNvGrpSpPr/>
              <p:nvPr/>
            </p:nvGrpSpPr>
            <p:grpSpPr>
              <a:xfrm>
                <a:off x="12131041" y="0"/>
                <a:ext cx="365759" cy="6858000"/>
                <a:chOff x="11966918" y="0"/>
                <a:chExt cx="365759" cy="685800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B495D6B8-4FB6-4845-B0D3-11AAC8C53070}"/>
                    </a:ext>
                  </a:extLst>
                </p:cNvPr>
                <p:cNvSpPr/>
                <p:nvPr/>
              </p:nvSpPr>
              <p:spPr>
                <a:xfrm flipV="1">
                  <a:off x="12163865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A869E57-4E42-482D-A06C-F2064262C3A2}"/>
                    </a:ext>
                  </a:extLst>
                </p:cNvPr>
                <p:cNvSpPr/>
                <p:nvPr/>
              </p:nvSpPr>
              <p:spPr>
                <a:xfrm flipV="1">
                  <a:off x="11966918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D7BFF308-F2B4-4C62-88FE-74F1457061A8}"/>
                  </a:ext>
                </a:extLst>
              </p:cNvPr>
              <p:cNvGrpSpPr/>
              <p:nvPr/>
            </p:nvGrpSpPr>
            <p:grpSpPr>
              <a:xfrm rot="16200000" flipH="1">
                <a:off x="6043249" y="448992"/>
                <a:ext cx="365759" cy="12452257"/>
                <a:chOff x="0" y="0"/>
                <a:chExt cx="365759" cy="6858000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F8F80BA-357D-4E76-BBF3-8F2961DE33F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3405BB63-8104-48A4-AEF7-E18B729686B1}"/>
                    </a:ext>
                  </a:extLst>
                </p:cNvPr>
                <p:cNvSpPr/>
                <p:nvPr/>
              </p:nvSpPr>
              <p:spPr>
                <a:xfrm>
                  <a:off x="196947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C6669AA-B059-419E-9800-2890FE9E5C64}"/>
                  </a:ext>
                </a:extLst>
              </p:cNvPr>
              <p:cNvGrpSpPr/>
              <p:nvPr/>
            </p:nvGrpSpPr>
            <p:grpSpPr>
              <a:xfrm rot="5400000">
                <a:off x="6051454" y="-6079588"/>
                <a:ext cx="365759" cy="12524935"/>
                <a:chOff x="0" y="0"/>
                <a:chExt cx="365759" cy="6858000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A7F48AA-FBF3-4407-99B4-5213F68EF21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81F6CE69-343A-48E3-A200-963626E5431E}"/>
                    </a:ext>
                  </a:extLst>
                </p:cNvPr>
                <p:cNvSpPr/>
                <p:nvPr/>
              </p:nvSpPr>
              <p:spPr>
                <a:xfrm>
                  <a:off x="196947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3679A2D-D9E4-4427-8C1B-655701D9A7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" r="1638" b="19507"/>
            <a:stretch/>
          </p:blipFill>
          <p:spPr>
            <a:xfrm>
              <a:off x="422028" y="5665471"/>
              <a:ext cx="11709012" cy="812703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0838967-E8C3-4D89-BF73-0581BD4D1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539" y="1928594"/>
            <a:ext cx="4048095" cy="2316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B2FDAC3-8D4E-4EFA-937E-D890CE1299E6}"/>
              </a:ext>
            </a:extLst>
          </p:cNvPr>
          <p:cNvSpPr txBox="1"/>
          <p:nvPr/>
        </p:nvSpPr>
        <p:spPr>
          <a:xfrm>
            <a:off x="3332529" y="1032365"/>
            <a:ext cx="5526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What is the name of the game 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785CB6-36E6-4AD4-8D28-4A936E905EAF}"/>
              </a:ext>
            </a:extLst>
          </p:cNvPr>
          <p:cNvSpPr txBox="1"/>
          <p:nvPr/>
        </p:nvSpPr>
        <p:spPr>
          <a:xfrm>
            <a:off x="5182416" y="5094762"/>
            <a:ext cx="1827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volleyball</a:t>
            </a:r>
            <a:r>
              <a:rPr lang="en-US" dirty="0"/>
              <a:t> 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09C03C41-10E3-41F4-A628-A56A2E728D6D}"/>
              </a:ext>
            </a:extLst>
          </p:cNvPr>
          <p:cNvSpPr/>
          <p:nvPr/>
        </p:nvSpPr>
        <p:spPr>
          <a:xfrm>
            <a:off x="5704603" y="4432764"/>
            <a:ext cx="621632" cy="647931"/>
          </a:xfrm>
          <a:prstGeom prst="downArrow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1486A7-D16F-4C0F-AB93-AF2A2017A0AB}"/>
              </a:ext>
            </a:extLst>
          </p:cNvPr>
          <p:cNvSpPr/>
          <p:nvPr/>
        </p:nvSpPr>
        <p:spPr>
          <a:xfrm>
            <a:off x="3117101" y="1530900"/>
            <a:ext cx="5957795" cy="457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3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19B7704-1C50-4D2B-9051-6FFDB4B0A4B1}"/>
              </a:ext>
            </a:extLst>
          </p:cNvPr>
          <p:cNvGrpSpPr/>
          <p:nvPr/>
        </p:nvGrpSpPr>
        <p:grpSpPr>
          <a:xfrm>
            <a:off x="1" y="14066"/>
            <a:ext cx="12192000" cy="6858000"/>
            <a:chOff x="0" y="0"/>
            <a:chExt cx="12524935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A55A9E8-7188-4C5E-B1B5-1E1FD74836EF}"/>
                </a:ext>
              </a:extLst>
            </p:cNvPr>
            <p:cNvGrpSpPr/>
            <p:nvPr/>
          </p:nvGrpSpPr>
          <p:grpSpPr>
            <a:xfrm>
              <a:off x="0" y="0"/>
              <a:ext cx="12524935" cy="6858000"/>
              <a:chOff x="-28134" y="0"/>
              <a:chExt cx="12524935" cy="685800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87BA12E2-F52F-4189-9B50-ED62DFA4032E}"/>
                  </a:ext>
                </a:extLst>
              </p:cNvPr>
              <p:cNvGrpSpPr/>
              <p:nvPr/>
            </p:nvGrpSpPr>
            <p:grpSpPr>
              <a:xfrm>
                <a:off x="0" y="0"/>
                <a:ext cx="365759" cy="6858000"/>
                <a:chOff x="0" y="0"/>
                <a:chExt cx="365759" cy="6858000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22180B8-8D72-479C-B7D9-077847F3F0D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71AB856F-7D56-41D4-8991-76A8636743B5}"/>
                    </a:ext>
                  </a:extLst>
                </p:cNvPr>
                <p:cNvSpPr/>
                <p:nvPr/>
              </p:nvSpPr>
              <p:spPr>
                <a:xfrm>
                  <a:off x="196947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F9DD31F2-6BEE-4C26-B13B-40CBCF39B1C8}"/>
                  </a:ext>
                </a:extLst>
              </p:cNvPr>
              <p:cNvGrpSpPr/>
              <p:nvPr/>
            </p:nvGrpSpPr>
            <p:grpSpPr>
              <a:xfrm>
                <a:off x="12131041" y="0"/>
                <a:ext cx="365759" cy="6858000"/>
                <a:chOff x="11966918" y="0"/>
                <a:chExt cx="365759" cy="685800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6D468DB-4C94-4FF3-A367-D17C4894B3FA}"/>
                    </a:ext>
                  </a:extLst>
                </p:cNvPr>
                <p:cNvSpPr/>
                <p:nvPr/>
              </p:nvSpPr>
              <p:spPr>
                <a:xfrm flipV="1">
                  <a:off x="12163865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5861BB4-3E20-422D-8D11-37CA01E15D94}"/>
                    </a:ext>
                  </a:extLst>
                </p:cNvPr>
                <p:cNvSpPr/>
                <p:nvPr/>
              </p:nvSpPr>
              <p:spPr>
                <a:xfrm flipV="1">
                  <a:off x="11966918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97F1E65-ECDE-42AE-909F-AE7B65ED0D2A}"/>
                  </a:ext>
                </a:extLst>
              </p:cNvPr>
              <p:cNvGrpSpPr/>
              <p:nvPr/>
            </p:nvGrpSpPr>
            <p:grpSpPr>
              <a:xfrm rot="16200000" flipH="1">
                <a:off x="6043249" y="448992"/>
                <a:ext cx="365759" cy="12452257"/>
                <a:chOff x="0" y="0"/>
                <a:chExt cx="365759" cy="6858000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E4FB9627-7F9D-402C-B178-256E0205F91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2AF7A4D4-F9C6-421D-B21A-24D268ED7D6C}"/>
                    </a:ext>
                  </a:extLst>
                </p:cNvPr>
                <p:cNvSpPr/>
                <p:nvPr/>
              </p:nvSpPr>
              <p:spPr>
                <a:xfrm>
                  <a:off x="196947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0F8289F-AD68-4217-91E7-F873C592E72B}"/>
                  </a:ext>
                </a:extLst>
              </p:cNvPr>
              <p:cNvGrpSpPr/>
              <p:nvPr/>
            </p:nvGrpSpPr>
            <p:grpSpPr>
              <a:xfrm rot="5400000">
                <a:off x="6051454" y="-6079588"/>
                <a:ext cx="365759" cy="12524935"/>
                <a:chOff x="0" y="0"/>
                <a:chExt cx="365759" cy="6858000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2F53418D-16DC-44BB-B371-2ACE20BA100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B5D081E1-3A65-4E19-9345-2589AC968CD5}"/>
                    </a:ext>
                  </a:extLst>
                </p:cNvPr>
                <p:cNvSpPr/>
                <p:nvPr/>
              </p:nvSpPr>
              <p:spPr>
                <a:xfrm>
                  <a:off x="196947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6C65797-8845-4A62-AA25-15C7046BAB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" r="1638" b="19507"/>
            <a:stretch/>
          </p:blipFill>
          <p:spPr>
            <a:xfrm>
              <a:off x="422028" y="5665471"/>
              <a:ext cx="11709012" cy="812703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19F6637-46F5-4B8E-9A0E-BC1F606CF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700" y="1539119"/>
            <a:ext cx="4600140" cy="2587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9635D72-AA7B-4B87-A033-0393F3EBD5C3}"/>
              </a:ext>
            </a:extLst>
          </p:cNvPr>
          <p:cNvSpPr txBox="1"/>
          <p:nvPr/>
        </p:nvSpPr>
        <p:spPr>
          <a:xfrm>
            <a:off x="3222300" y="614643"/>
            <a:ext cx="5526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What is the name of the game ? 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F4F7B00F-3624-43BD-AFCA-C463E57C98A5}"/>
              </a:ext>
            </a:extLst>
          </p:cNvPr>
          <p:cNvSpPr/>
          <p:nvPr/>
        </p:nvSpPr>
        <p:spPr>
          <a:xfrm>
            <a:off x="5674954" y="4339031"/>
            <a:ext cx="621632" cy="647931"/>
          </a:xfrm>
          <a:prstGeom prst="downArrow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E529FD-4D03-4BE1-8128-4151D29DA186}"/>
              </a:ext>
            </a:extLst>
          </p:cNvPr>
          <p:cNvSpPr txBox="1"/>
          <p:nvPr/>
        </p:nvSpPr>
        <p:spPr>
          <a:xfrm>
            <a:off x="4904872" y="5001029"/>
            <a:ext cx="2382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weightlifting</a:t>
            </a:r>
            <a:r>
              <a:rPr lang="en-US" dirty="0"/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888A42-8297-491D-909C-2245CAAF45EF}"/>
              </a:ext>
            </a:extLst>
          </p:cNvPr>
          <p:cNvSpPr/>
          <p:nvPr/>
        </p:nvSpPr>
        <p:spPr>
          <a:xfrm>
            <a:off x="3006872" y="1167766"/>
            <a:ext cx="5957795" cy="457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6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5C828E-5843-4FC3-9F36-9FC9E1D21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757612C-6FD8-4A73-A213-7B586767FB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0507274"/>
              </p:ext>
            </p:extLst>
          </p:nvPr>
        </p:nvGraphicFramePr>
        <p:xfrm>
          <a:off x="2383589" y="1383630"/>
          <a:ext cx="7424821" cy="4490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EE345F4-CC3F-4163-92F4-2CE890C128CB}"/>
              </a:ext>
            </a:extLst>
          </p:cNvPr>
          <p:cNvSpPr txBox="1"/>
          <p:nvPr/>
        </p:nvSpPr>
        <p:spPr>
          <a:xfrm>
            <a:off x="3380876" y="399588"/>
            <a:ext cx="4944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Let’s pronounce some words</a:t>
            </a:r>
          </a:p>
        </p:txBody>
      </p:sp>
    </p:spTree>
    <p:extLst>
      <p:ext uri="{BB962C8B-B14F-4D97-AF65-F5344CB8AC3E}">
        <p14:creationId xmlns:p14="http://schemas.microsoft.com/office/powerpoint/2010/main" val="368566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4A8A13-139C-4B97-92F2-77240D33F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graphicEl>
                                              <a:dgm id="{C24A8A13-139C-4B97-92F2-77240D33F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>
                                            <p:graphicEl>
                                              <a:dgm id="{C24A8A13-139C-4B97-92F2-77240D33F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>
                                            <p:graphicEl>
                                              <a:dgm id="{C24A8A13-139C-4B97-92F2-77240D33F9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D43472-8273-4E33-B84C-7F0EC7C18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>
                                            <p:graphicEl>
                                              <a:dgm id="{2BD43472-8273-4E33-B84C-7F0EC7C18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>
                                            <p:graphicEl>
                                              <a:dgm id="{2BD43472-8273-4E33-B84C-7F0EC7C18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>
                                            <p:graphicEl>
                                              <a:dgm id="{2BD43472-8273-4E33-B84C-7F0EC7C18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851631-6544-4127-B186-6945797AC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>
                                            <p:graphicEl>
                                              <a:dgm id="{62851631-6544-4127-B186-6945797AC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>
                                            <p:graphicEl>
                                              <a:dgm id="{62851631-6544-4127-B186-6945797AC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4">
                                            <p:graphicEl>
                                              <a:dgm id="{62851631-6544-4127-B186-6945797AC4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B7D2D4-C5E4-49C0-95E5-0F031FEA5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">
                                            <p:graphicEl>
                                              <a:dgm id="{61B7D2D4-C5E4-49C0-95E5-0F031FEA5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">
                                            <p:graphicEl>
                                              <a:dgm id="{61B7D2D4-C5E4-49C0-95E5-0F031FEA5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4">
                                            <p:graphicEl>
                                              <a:dgm id="{61B7D2D4-C5E4-49C0-95E5-0F031FEA5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8932FB-F821-4056-AEB8-703388DB8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">
                                            <p:graphicEl>
                                              <a:dgm id="{1C8932FB-F821-4056-AEB8-703388DB8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">
                                            <p:graphicEl>
                                              <a:dgm id="{1C8932FB-F821-4056-AEB8-703388DB8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4">
                                            <p:graphicEl>
                                              <a:dgm id="{1C8932FB-F821-4056-AEB8-703388DB8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B91635-7D41-4802-AF3E-FC2B36E0C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4">
                                            <p:graphicEl>
                                              <a:dgm id="{B1B91635-7D41-4802-AF3E-FC2B36E0C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4">
                                            <p:graphicEl>
                                              <a:dgm id="{B1B91635-7D41-4802-AF3E-FC2B36E0C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4">
                                            <p:graphicEl>
                                              <a:dgm id="{B1B91635-7D41-4802-AF3E-FC2B36E0C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FEAC34-46B2-4008-B2D2-ED08F499C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4">
                                            <p:graphicEl>
                                              <a:dgm id="{65FEAC34-46B2-4008-B2D2-ED08F499C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4">
                                            <p:graphicEl>
                                              <a:dgm id="{65FEAC34-46B2-4008-B2D2-ED08F499C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4">
                                            <p:graphicEl>
                                              <a:dgm id="{65FEAC34-46B2-4008-B2D2-ED08F499CE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6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63A405-3580-4FC0-9AA9-593ADF040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4">
                                            <p:graphicEl>
                                              <a:dgm id="{2763A405-3580-4FC0-9AA9-593ADF040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4">
                                            <p:graphicEl>
                                              <a:dgm id="{2763A405-3580-4FC0-9AA9-593ADF040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4">
                                            <p:graphicEl>
                                              <a:dgm id="{2763A405-3580-4FC0-9AA9-593ADF040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9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81F031-D52C-48BB-8BA6-EAB39FA52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4">
                                            <p:graphicEl>
                                              <a:dgm id="{7381F031-D52C-48BB-8BA6-EAB39FA52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4">
                                            <p:graphicEl>
                                              <a:dgm id="{7381F031-D52C-48BB-8BA6-EAB39FA52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4">
                                            <p:graphicEl>
                                              <a:dgm id="{7381F031-D52C-48BB-8BA6-EAB39FA528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BB0692-3567-4B5C-8AD8-49EBBDF5F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4">
                                            <p:graphicEl>
                                              <a:dgm id="{A2BB0692-3567-4B5C-8AD8-49EBBDF5F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4">
                                            <p:graphicEl>
                                              <a:dgm id="{A2BB0692-3567-4B5C-8AD8-49EBBDF5F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4">
                                            <p:graphicEl>
                                              <a:dgm id="{A2BB0692-3567-4B5C-8AD8-49EBBDF5FF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FBA77-8643-4119-897C-A7CFA5BBC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4">
                                            <p:graphicEl>
                                              <a:dgm id="{443FBA77-8643-4119-897C-A7CFA5BBC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4">
                                            <p:graphicEl>
                                              <a:dgm id="{443FBA77-8643-4119-897C-A7CFA5BBC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4">
                                            <p:graphicEl>
                                              <a:dgm id="{443FBA77-8643-4119-897C-A7CFA5BBCA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D4BCC4-4F1A-482F-9E52-6123BBE6D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4">
                                            <p:graphicEl>
                                              <a:dgm id="{0CD4BCC4-4F1A-482F-9E52-6123BBE6D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4">
                                            <p:graphicEl>
                                              <a:dgm id="{0CD4BCC4-4F1A-482F-9E52-6123BBE6D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4">
                                            <p:graphicEl>
                                              <a:dgm id="{0CD4BCC4-4F1A-482F-9E52-6123BBE6DC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1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6B007D-D130-49B5-BC1E-B2D866F72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4">
                                            <p:graphicEl>
                                              <a:dgm id="{E56B007D-D130-49B5-BC1E-B2D866F72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4">
                                            <p:graphicEl>
                                              <a:dgm id="{E56B007D-D130-49B5-BC1E-B2D866F72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4">
                                            <p:graphicEl>
                                              <a:dgm id="{E56B007D-D130-49B5-BC1E-B2D866F728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4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9235C2-39CE-47AE-A9F8-D3A812E67A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4">
                                            <p:graphicEl>
                                              <a:dgm id="{9B9235C2-39CE-47AE-A9F8-D3A812E67A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4">
                                            <p:graphicEl>
                                              <a:dgm id="{9B9235C2-39CE-47AE-A9F8-D3A812E67A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4">
                                            <p:graphicEl>
                                              <a:dgm id="{9B9235C2-39CE-47AE-A9F8-D3A812E67A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7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2F0E76-607F-4EC9-B4D3-E9838AC3E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4">
                                            <p:graphicEl>
                                              <a:dgm id="{402F0E76-607F-4EC9-B4D3-E9838AC3E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4">
                                            <p:graphicEl>
                                              <a:dgm id="{402F0E76-607F-4EC9-B4D3-E9838AC3E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4">
                                            <p:graphicEl>
                                              <a:dgm id="{402F0E76-607F-4EC9-B4D3-E9838AC3EB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AC0CAC-1DF0-4536-894A-C71A2DF1A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4">
                                            <p:graphicEl>
                                              <a:dgm id="{E4AC0CAC-1DF0-4536-894A-C71A2DF1A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4">
                                            <p:graphicEl>
                                              <a:dgm id="{E4AC0CAC-1DF0-4536-894A-C71A2DF1A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0"/>
                                        <p:tgtEl>
                                          <p:spTgt spid="4">
                                            <p:graphicEl>
                                              <a:dgm id="{E4AC0CAC-1DF0-4536-894A-C71A2DF1A9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243E6F-1352-47DA-B76D-521987952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4">
                                            <p:graphicEl>
                                              <a:dgm id="{15243E6F-1352-47DA-B76D-521987952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4">
                                            <p:graphicEl>
                                              <a:dgm id="{15243E6F-1352-47DA-B76D-521987952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0"/>
                                        <p:tgtEl>
                                          <p:spTgt spid="4">
                                            <p:graphicEl>
                                              <a:dgm id="{15243E6F-1352-47DA-B76D-521987952F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A15EFA3-CE4C-46F1-B740-B1F78F569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0" y="-13945"/>
            <a:ext cx="12192000" cy="687194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676214E-A6EE-44CA-A10D-5E85553CFD6D}"/>
              </a:ext>
            </a:extLst>
          </p:cNvPr>
          <p:cNvGrpSpPr/>
          <p:nvPr/>
        </p:nvGrpSpPr>
        <p:grpSpPr>
          <a:xfrm>
            <a:off x="1888761" y="1413198"/>
            <a:ext cx="2322095" cy="1313617"/>
            <a:chOff x="1828800" y="962526"/>
            <a:chExt cx="2322095" cy="1313617"/>
          </a:xfrm>
        </p:grpSpPr>
        <p:sp>
          <p:nvSpPr>
            <p:cNvPr id="23" name="Speech Bubble: Oval 22">
              <a:extLst>
                <a:ext uri="{FF2B5EF4-FFF2-40B4-BE49-F238E27FC236}">
                  <a16:creationId xmlns:a16="http://schemas.microsoft.com/office/drawing/2014/main" id="{546E5775-6DA6-479D-98EE-82212A2A0029}"/>
                </a:ext>
              </a:extLst>
            </p:cNvPr>
            <p:cNvSpPr/>
            <p:nvPr/>
          </p:nvSpPr>
          <p:spPr>
            <a:xfrm>
              <a:off x="1828800" y="962526"/>
              <a:ext cx="2322095" cy="1074585"/>
            </a:xfrm>
            <a:prstGeom prst="wedgeEllipseCallou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1CAF816-4258-4B2E-BC2B-76185C8C4AFA}"/>
                </a:ext>
              </a:extLst>
            </p:cNvPr>
            <p:cNvSpPr txBox="1"/>
            <p:nvPr/>
          </p:nvSpPr>
          <p:spPr>
            <a:xfrm>
              <a:off x="2128084" y="1075814"/>
              <a:ext cx="20228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Baichong</a:t>
              </a:r>
              <a:r>
                <a:rPr lang="en-US" dirty="0"/>
                <a:t>: Do you play or do any sports? </a:t>
              </a:r>
            </a:p>
            <a:p>
              <a:endParaRPr lang="en-US" dirty="0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A065B112-CC2A-4FEB-9E73-064E268121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8" r="14833" b="4346"/>
          <a:stretch/>
        </p:blipFill>
        <p:spPr>
          <a:xfrm>
            <a:off x="1052653" y="2306946"/>
            <a:ext cx="1036909" cy="14630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19404C2-7E7F-405E-8784-E107D1536C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5" r="14275"/>
          <a:stretch/>
        </p:blipFill>
        <p:spPr>
          <a:xfrm>
            <a:off x="9449189" y="2726815"/>
            <a:ext cx="789861" cy="1209574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42899DA7-FEEC-402A-8A60-359DDAB3DEF6}"/>
              </a:ext>
            </a:extLst>
          </p:cNvPr>
          <p:cNvGrpSpPr/>
          <p:nvPr/>
        </p:nvGrpSpPr>
        <p:grpSpPr>
          <a:xfrm>
            <a:off x="6835734" y="824878"/>
            <a:ext cx="3168221" cy="2066820"/>
            <a:chOff x="7318949" y="667786"/>
            <a:chExt cx="3168221" cy="2066820"/>
          </a:xfrm>
        </p:grpSpPr>
        <p:sp>
          <p:nvSpPr>
            <p:cNvPr id="20" name="Speech Bubble: Oval 19">
              <a:extLst>
                <a:ext uri="{FF2B5EF4-FFF2-40B4-BE49-F238E27FC236}">
                  <a16:creationId xmlns:a16="http://schemas.microsoft.com/office/drawing/2014/main" id="{5797461E-DE47-47BE-A2CB-E7770799AA3A}"/>
                </a:ext>
              </a:extLst>
            </p:cNvPr>
            <p:cNvSpPr/>
            <p:nvPr/>
          </p:nvSpPr>
          <p:spPr>
            <a:xfrm rot="909642" flipH="1">
              <a:off x="7318949" y="667786"/>
              <a:ext cx="3168221" cy="2022136"/>
            </a:xfrm>
            <a:prstGeom prst="wedgeEllipseCallou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0D7F9DA-690A-4ABC-84ED-5BAB90434775}"/>
                </a:ext>
              </a:extLst>
            </p:cNvPr>
            <p:cNvSpPr txBox="1"/>
            <p:nvPr/>
          </p:nvSpPr>
          <p:spPr>
            <a:xfrm rot="1450462">
              <a:off x="7566757" y="980280"/>
              <a:ext cx="267260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Anousha</a:t>
              </a:r>
              <a:r>
                <a:rPr lang="en-US" dirty="0"/>
                <a:t>: I love </a:t>
              </a:r>
              <a:r>
                <a:rPr lang="en-US" dirty="0" err="1"/>
                <a:t>badminton.I</a:t>
              </a:r>
              <a:r>
                <a:rPr lang="en-US" dirty="0"/>
                <a:t> play with my   family on weekends. I also go swimming and a cycling a lot </a:t>
              </a:r>
            </a:p>
            <a:p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BF403D0-FF37-4472-AE1E-1F9CE931230B}"/>
              </a:ext>
            </a:extLst>
          </p:cNvPr>
          <p:cNvGrpSpPr/>
          <p:nvPr/>
        </p:nvGrpSpPr>
        <p:grpSpPr>
          <a:xfrm>
            <a:off x="1008666" y="3936389"/>
            <a:ext cx="2858061" cy="1463010"/>
            <a:chOff x="1665813" y="3428999"/>
            <a:chExt cx="2858061" cy="1463010"/>
          </a:xfrm>
        </p:grpSpPr>
        <p:sp>
          <p:nvSpPr>
            <p:cNvPr id="35" name="Speech Bubble: Oval 34">
              <a:extLst>
                <a:ext uri="{FF2B5EF4-FFF2-40B4-BE49-F238E27FC236}">
                  <a16:creationId xmlns:a16="http://schemas.microsoft.com/office/drawing/2014/main" id="{E6C7DE72-D009-428E-AB4C-937FFD4F3246}"/>
                </a:ext>
              </a:extLst>
            </p:cNvPr>
            <p:cNvSpPr/>
            <p:nvPr/>
          </p:nvSpPr>
          <p:spPr>
            <a:xfrm flipV="1">
              <a:off x="1665813" y="3428999"/>
              <a:ext cx="2858061" cy="1463010"/>
            </a:xfrm>
            <a:prstGeom prst="wedgeEllipseCallou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21A0990-5D49-4E7A-88CF-975236DB86C3}"/>
                </a:ext>
              </a:extLst>
            </p:cNvPr>
            <p:cNvSpPr txBox="1"/>
            <p:nvPr/>
          </p:nvSpPr>
          <p:spPr>
            <a:xfrm rot="157241">
              <a:off x="2254639" y="3597355"/>
              <a:ext cx="20228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Baichong</a:t>
              </a:r>
              <a:r>
                <a:rPr lang="en-US" dirty="0"/>
                <a:t>: I play cricket and I do weightlifting. </a:t>
              </a:r>
            </a:p>
            <a:p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6C900A0-980E-47E5-A2B4-C0BF71878BB9}"/>
              </a:ext>
            </a:extLst>
          </p:cNvPr>
          <p:cNvGrpSpPr/>
          <p:nvPr/>
        </p:nvGrpSpPr>
        <p:grpSpPr>
          <a:xfrm flipH="1">
            <a:off x="7474028" y="4197519"/>
            <a:ext cx="2858061" cy="1463010"/>
            <a:chOff x="1665813" y="3428999"/>
            <a:chExt cx="2858061" cy="1463010"/>
          </a:xfrm>
          <a:solidFill>
            <a:srgbClr val="00B0F0"/>
          </a:solidFill>
        </p:grpSpPr>
        <p:sp>
          <p:nvSpPr>
            <p:cNvPr id="40" name="Speech Bubble: Oval 39">
              <a:extLst>
                <a:ext uri="{FF2B5EF4-FFF2-40B4-BE49-F238E27FC236}">
                  <a16:creationId xmlns:a16="http://schemas.microsoft.com/office/drawing/2014/main" id="{84C9CA16-2BDB-42A8-AE91-41EF1F0DFE12}"/>
                </a:ext>
              </a:extLst>
            </p:cNvPr>
            <p:cNvSpPr/>
            <p:nvPr/>
          </p:nvSpPr>
          <p:spPr>
            <a:xfrm flipV="1">
              <a:off x="1665813" y="3428999"/>
              <a:ext cx="2858061" cy="1463010"/>
            </a:xfrm>
            <a:prstGeom prst="wedgeEllipse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23A4ECF-A401-4962-B1A1-7A57010A2B5C}"/>
                </a:ext>
              </a:extLst>
            </p:cNvPr>
            <p:cNvSpPr txBox="1"/>
            <p:nvPr/>
          </p:nvSpPr>
          <p:spPr>
            <a:xfrm rot="157241">
              <a:off x="2142763" y="3551535"/>
              <a:ext cx="1690643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Anousha</a:t>
              </a:r>
              <a:r>
                <a:rPr lang="en-US" dirty="0"/>
                <a:t>: Weightlifting ! Are you strong? </a:t>
              </a:r>
            </a:p>
            <a:p>
              <a:endParaRPr lang="en-US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E1AD7C0-392A-45C7-8C23-7561A93FB437}"/>
              </a:ext>
            </a:extLst>
          </p:cNvPr>
          <p:cNvSpPr/>
          <p:nvPr/>
        </p:nvSpPr>
        <p:spPr>
          <a:xfrm>
            <a:off x="4340349" y="2973365"/>
            <a:ext cx="24504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Role play </a:t>
            </a:r>
          </a:p>
        </p:txBody>
      </p:sp>
    </p:spTree>
    <p:extLst>
      <p:ext uri="{BB962C8B-B14F-4D97-AF65-F5344CB8AC3E}">
        <p14:creationId xmlns:p14="http://schemas.microsoft.com/office/powerpoint/2010/main" val="114908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2A3CF1-5DE6-40E1-BB67-0C82357DF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031" y="-55671"/>
            <a:ext cx="12344062" cy="677454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826C71E-4FDC-4BEB-876F-5882F290FC16}"/>
              </a:ext>
            </a:extLst>
          </p:cNvPr>
          <p:cNvGrpSpPr/>
          <p:nvPr/>
        </p:nvGrpSpPr>
        <p:grpSpPr>
          <a:xfrm>
            <a:off x="1300399" y="693745"/>
            <a:ext cx="3586799" cy="1404098"/>
            <a:chOff x="1300399" y="693745"/>
            <a:chExt cx="3586799" cy="1404098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86FAB7B3-FA1C-4436-84F3-0DEB0E332F59}"/>
                </a:ext>
              </a:extLst>
            </p:cNvPr>
            <p:cNvSpPr/>
            <p:nvPr/>
          </p:nvSpPr>
          <p:spPr>
            <a:xfrm>
              <a:off x="1300399" y="693745"/>
              <a:ext cx="3586799" cy="1248534"/>
            </a:xfrm>
            <a:prstGeom prst="wedgeEllipseCallo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6924C4-C4D7-4D06-A9D8-95CA78D2F124}"/>
                </a:ext>
              </a:extLst>
            </p:cNvPr>
            <p:cNvSpPr txBox="1"/>
            <p:nvPr/>
          </p:nvSpPr>
          <p:spPr>
            <a:xfrm>
              <a:off x="1716132" y="897514"/>
              <a:ext cx="30828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</a:rPr>
                <a:t>Baichong</a:t>
              </a:r>
              <a:r>
                <a:rPr lang="en-US" b="1" dirty="0">
                  <a:solidFill>
                    <a:schemeClr val="bg1"/>
                  </a:solidFill>
                </a:rPr>
                <a:t>: Not very , but  I want to get stronger. My brother is very strong . </a:t>
              </a:r>
            </a:p>
            <a:p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876D552-4613-4C01-BAC4-B81576513214}"/>
              </a:ext>
            </a:extLst>
          </p:cNvPr>
          <p:cNvGrpSpPr/>
          <p:nvPr/>
        </p:nvGrpSpPr>
        <p:grpSpPr>
          <a:xfrm>
            <a:off x="2450522" y="2522222"/>
            <a:ext cx="2858061" cy="1618759"/>
            <a:chOff x="1665813" y="3428999"/>
            <a:chExt cx="2858061" cy="1618759"/>
          </a:xfrm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05714627-79C3-4DCA-98A2-CABEE59817C9}"/>
                </a:ext>
              </a:extLst>
            </p:cNvPr>
            <p:cNvSpPr/>
            <p:nvPr/>
          </p:nvSpPr>
          <p:spPr>
            <a:xfrm flipV="1">
              <a:off x="1665813" y="3428999"/>
              <a:ext cx="2858061" cy="1463010"/>
            </a:xfrm>
            <a:prstGeom prst="wedgeEllipseCallou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D4C5E3-4C3E-4A3A-A4CB-D3122AA27BB2}"/>
                </a:ext>
              </a:extLst>
            </p:cNvPr>
            <p:cNvSpPr txBox="1"/>
            <p:nvPr/>
          </p:nvSpPr>
          <p:spPr>
            <a:xfrm rot="157241">
              <a:off x="2227007" y="3570430"/>
              <a:ext cx="202281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Baichong</a:t>
              </a:r>
              <a:r>
                <a:rPr lang="en-US" dirty="0"/>
                <a:t>: I’d like to try </a:t>
              </a:r>
              <a:r>
                <a:rPr lang="en-US" dirty="0" err="1"/>
                <a:t>kabadi</a:t>
              </a:r>
              <a:r>
                <a:rPr lang="en-US" dirty="0"/>
                <a:t> . I’d also like to learn how to play volleyball . </a:t>
              </a:r>
            </a:p>
            <a:p>
              <a:endParaRPr lang="en-US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CD1F42D-3669-4B0E-BA72-31EEE74890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5" r="14275"/>
          <a:stretch/>
        </p:blipFill>
        <p:spPr>
          <a:xfrm>
            <a:off x="9449189" y="2726815"/>
            <a:ext cx="789861" cy="120957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58882C7-019D-4315-9A2D-0D957306CCD9}"/>
              </a:ext>
            </a:extLst>
          </p:cNvPr>
          <p:cNvGrpSpPr/>
          <p:nvPr/>
        </p:nvGrpSpPr>
        <p:grpSpPr>
          <a:xfrm>
            <a:off x="7227486" y="636723"/>
            <a:ext cx="3168221" cy="2022136"/>
            <a:chOff x="7227486" y="636723"/>
            <a:chExt cx="3168221" cy="2022136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8FB3CF2E-F216-4EF3-81C4-69CC3E076BB3}"/>
                </a:ext>
              </a:extLst>
            </p:cNvPr>
            <p:cNvSpPr/>
            <p:nvPr/>
          </p:nvSpPr>
          <p:spPr>
            <a:xfrm rot="909642" flipH="1">
              <a:off x="7227486" y="636723"/>
              <a:ext cx="3168221" cy="2022136"/>
            </a:xfrm>
            <a:prstGeom prst="wedgeEllipseCallo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1D2871E-CD29-440D-9A8D-DE708CEAE316}"/>
                </a:ext>
              </a:extLst>
            </p:cNvPr>
            <p:cNvSpPr txBox="1"/>
            <p:nvPr/>
          </p:nvSpPr>
          <p:spPr>
            <a:xfrm rot="21343310">
              <a:off x="7630745" y="1047569"/>
              <a:ext cx="267260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</a:rPr>
                <a:t>Anousha</a:t>
              </a:r>
              <a:r>
                <a:rPr lang="en-US" b="1" dirty="0">
                  <a:solidFill>
                    <a:schemeClr val="bg1"/>
                  </a:solidFill>
                </a:rPr>
                <a:t>: My brother is strong , too . He plays kabaddi and volleyball . He’s good at sports . </a:t>
              </a:r>
            </a:p>
            <a:p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0E6F5F-A10A-4AE9-999C-35642D4BB5C6}"/>
              </a:ext>
            </a:extLst>
          </p:cNvPr>
          <p:cNvGrpSpPr/>
          <p:nvPr/>
        </p:nvGrpSpPr>
        <p:grpSpPr>
          <a:xfrm rot="666016">
            <a:off x="7380989" y="4081331"/>
            <a:ext cx="2858061" cy="1479399"/>
            <a:chOff x="6932618" y="4045904"/>
            <a:chExt cx="2858061" cy="1479399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A03CE69C-0F84-4158-B321-9C0B0262DD16}"/>
                </a:ext>
              </a:extLst>
            </p:cNvPr>
            <p:cNvSpPr/>
            <p:nvPr/>
          </p:nvSpPr>
          <p:spPr>
            <a:xfrm flipH="1" flipV="1">
              <a:off x="6932618" y="4045904"/>
              <a:ext cx="2858061" cy="1463010"/>
            </a:xfrm>
            <a:prstGeom prst="wedgeEllipseCallo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D8766D9-11AF-49D8-BACD-B292BDB2202F}"/>
                </a:ext>
              </a:extLst>
            </p:cNvPr>
            <p:cNvSpPr txBox="1"/>
            <p:nvPr/>
          </p:nvSpPr>
          <p:spPr>
            <a:xfrm rot="21442759" flipH="1">
              <a:off x="7234834" y="4324974"/>
              <a:ext cx="22536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Anousha</a:t>
              </a:r>
              <a:r>
                <a:rPr lang="en-US" dirty="0"/>
                <a:t>: Volleyball is exciting , but  I like playing football more </a:t>
              </a:r>
            </a:p>
            <a:p>
              <a:endParaRPr lang="en-US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3AB45B9-1679-47B4-B34C-897A5C1D3E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8" r="14833" b="4346"/>
          <a:stretch/>
        </p:blipFill>
        <p:spPr>
          <a:xfrm>
            <a:off x="1197678" y="1965988"/>
            <a:ext cx="1036909" cy="146301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FB0DF19-CC4E-4347-A45A-7FAE1D88F303}"/>
              </a:ext>
            </a:extLst>
          </p:cNvPr>
          <p:cNvGrpSpPr/>
          <p:nvPr/>
        </p:nvGrpSpPr>
        <p:grpSpPr>
          <a:xfrm>
            <a:off x="1336735" y="4311142"/>
            <a:ext cx="3586799" cy="1373222"/>
            <a:chOff x="1336735" y="4311142"/>
            <a:chExt cx="3586799" cy="1373222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F037AF1D-F3CC-4968-8FA4-9E0C9911BBAD}"/>
                </a:ext>
              </a:extLst>
            </p:cNvPr>
            <p:cNvSpPr/>
            <p:nvPr/>
          </p:nvSpPr>
          <p:spPr>
            <a:xfrm>
              <a:off x="1336735" y="4311142"/>
              <a:ext cx="3586799" cy="1248534"/>
            </a:xfrm>
            <a:prstGeom prst="wedgeEllipseCallou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C72046-0D24-484F-8B25-EAF5AADED9A4}"/>
                </a:ext>
              </a:extLst>
            </p:cNvPr>
            <p:cNvSpPr txBox="1"/>
            <p:nvPr/>
          </p:nvSpPr>
          <p:spPr>
            <a:xfrm>
              <a:off x="1664256" y="4484035"/>
              <a:ext cx="30828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/>
                <a:t>Baichong</a:t>
              </a:r>
              <a:r>
                <a:rPr lang="en-US" b="1" dirty="0"/>
                <a:t>: I love football too, but not as much as cricket . That’s my favorite sport .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3475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962990-C233-4ED3-BCA3-B94E03F05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91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276DC8-923A-4DB4-BFF9-EC03FB10C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830" y="1574498"/>
            <a:ext cx="2876951" cy="406774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282BE6-A8EF-4252-97C4-C9B51088AB6E}"/>
              </a:ext>
            </a:extLst>
          </p:cNvPr>
          <p:cNvSpPr/>
          <p:nvPr/>
        </p:nvSpPr>
        <p:spPr>
          <a:xfrm>
            <a:off x="3259326" y="446588"/>
            <a:ext cx="56733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Keeping touch with the book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6BB3EF-05F8-427D-A5E6-1D73034E8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624" y="446588"/>
            <a:ext cx="731898" cy="982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CE506E-1F54-4EBC-931B-C4660D2AFA63}"/>
              </a:ext>
            </a:extLst>
          </p:cNvPr>
          <p:cNvSpPr txBox="1"/>
          <p:nvPr/>
        </p:nvSpPr>
        <p:spPr>
          <a:xfrm>
            <a:off x="852359" y="2028241"/>
            <a:ext cx="4212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at page 66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CB32D5-1DF5-4B30-B051-29952DF6C4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703" y="3072856"/>
            <a:ext cx="2790825" cy="1638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949FDE-2E49-448E-ACD6-496EB0417C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23" y="3072856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0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17AAEC-3BA9-4BD7-85AB-BD4BBD8E6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910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1FD320-F85F-4CD1-B44F-4361B328B5EF}"/>
              </a:ext>
            </a:extLst>
          </p:cNvPr>
          <p:cNvSpPr/>
          <p:nvPr/>
        </p:nvSpPr>
        <p:spPr>
          <a:xfrm>
            <a:off x="3043598" y="825354"/>
            <a:ext cx="21405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Pair </a:t>
            </a:r>
            <a:r>
              <a:rPr lang="en-US" sz="40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6F8A9A-474D-4804-9E20-D578B4168498}"/>
              </a:ext>
            </a:extLst>
          </p:cNvPr>
          <p:cNvSpPr/>
          <p:nvPr/>
        </p:nvSpPr>
        <p:spPr>
          <a:xfrm>
            <a:off x="6712042" y="825354"/>
            <a:ext cx="21812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Role play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98CCA2-76B5-4310-81E1-CC1861D0F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804" y="576619"/>
            <a:ext cx="1414238" cy="14326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579801-5920-45E6-ADA3-D86804E36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068" y="2069851"/>
            <a:ext cx="2315709" cy="327419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6B0F74-AC80-45BA-B62A-90AEA52E7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768" y="2229374"/>
            <a:ext cx="1466850" cy="3114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5D8875-4CC8-48DD-9CD9-D1FEFB698A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855" y="2069851"/>
            <a:ext cx="146685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4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251F2F7-E7E6-42E4-B124-E4234174F717}"/>
              </a:ext>
            </a:extLst>
          </p:cNvPr>
          <p:cNvSpPr/>
          <p:nvPr/>
        </p:nvSpPr>
        <p:spPr>
          <a:xfrm>
            <a:off x="1786565" y="787888"/>
            <a:ext cx="36951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Teacher’s Identity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9F6ABE-61C7-4DF6-BAF1-2F318A8DEC48}"/>
              </a:ext>
            </a:extLst>
          </p:cNvPr>
          <p:cNvSpPr/>
          <p:nvPr/>
        </p:nvSpPr>
        <p:spPr>
          <a:xfrm>
            <a:off x="1613146" y="1434219"/>
            <a:ext cx="6419506" cy="9915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91E157-94EE-460A-AE8B-DC9BA2C285D1}"/>
              </a:ext>
            </a:extLst>
          </p:cNvPr>
          <p:cNvGrpSpPr/>
          <p:nvPr/>
        </p:nvGrpSpPr>
        <p:grpSpPr>
          <a:xfrm>
            <a:off x="134911" y="0"/>
            <a:ext cx="12057089" cy="6858000"/>
            <a:chOff x="0" y="0"/>
            <a:chExt cx="12524935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8BBB1CC-AB1E-4CE8-90EC-7D5DD0EACCA2}"/>
                </a:ext>
              </a:extLst>
            </p:cNvPr>
            <p:cNvGrpSpPr/>
            <p:nvPr/>
          </p:nvGrpSpPr>
          <p:grpSpPr>
            <a:xfrm>
              <a:off x="0" y="0"/>
              <a:ext cx="12524935" cy="6858000"/>
              <a:chOff x="-28134" y="0"/>
              <a:chExt cx="12524935" cy="685800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CE85EB92-EB47-4177-B356-8E58CFF1349E}"/>
                  </a:ext>
                </a:extLst>
              </p:cNvPr>
              <p:cNvGrpSpPr/>
              <p:nvPr/>
            </p:nvGrpSpPr>
            <p:grpSpPr>
              <a:xfrm>
                <a:off x="0" y="0"/>
                <a:ext cx="365759" cy="6858000"/>
                <a:chOff x="0" y="0"/>
                <a:chExt cx="365759" cy="6858000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80CE6A1-3FC7-4807-A957-207D21F0B42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B005D25-6616-4B21-9F04-5D6F46CE2987}"/>
                    </a:ext>
                  </a:extLst>
                </p:cNvPr>
                <p:cNvSpPr/>
                <p:nvPr/>
              </p:nvSpPr>
              <p:spPr>
                <a:xfrm>
                  <a:off x="196947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418ED5F-8EB9-4E3E-A0B9-FBB1B13F8E6D}"/>
                  </a:ext>
                </a:extLst>
              </p:cNvPr>
              <p:cNvGrpSpPr/>
              <p:nvPr/>
            </p:nvGrpSpPr>
            <p:grpSpPr>
              <a:xfrm>
                <a:off x="12131041" y="0"/>
                <a:ext cx="365759" cy="6858000"/>
                <a:chOff x="11966918" y="0"/>
                <a:chExt cx="365759" cy="685800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7D55946F-2941-4F1E-8C7C-222944780F27}"/>
                    </a:ext>
                  </a:extLst>
                </p:cNvPr>
                <p:cNvSpPr/>
                <p:nvPr/>
              </p:nvSpPr>
              <p:spPr>
                <a:xfrm flipV="1">
                  <a:off x="12163865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AEB69236-A1E6-4DD6-A25C-55795B4ACFA4}"/>
                    </a:ext>
                  </a:extLst>
                </p:cNvPr>
                <p:cNvSpPr/>
                <p:nvPr/>
              </p:nvSpPr>
              <p:spPr>
                <a:xfrm flipV="1">
                  <a:off x="11966918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1A1234B-7F12-4223-ABCB-329C29E3A971}"/>
                  </a:ext>
                </a:extLst>
              </p:cNvPr>
              <p:cNvGrpSpPr/>
              <p:nvPr/>
            </p:nvGrpSpPr>
            <p:grpSpPr>
              <a:xfrm rot="16200000" flipH="1">
                <a:off x="6043249" y="448992"/>
                <a:ext cx="365759" cy="12452257"/>
                <a:chOff x="0" y="0"/>
                <a:chExt cx="365759" cy="6858000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154A7ECC-ABB7-457F-8D31-02A373E79E5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2485CFA-EDFB-4BBD-A3E8-4E46068F7F36}"/>
                    </a:ext>
                  </a:extLst>
                </p:cNvPr>
                <p:cNvSpPr/>
                <p:nvPr/>
              </p:nvSpPr>
              <p:spPr>
                <a:xfrm>
                  <a:off x="196947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40E078C-1B51-4998-9455-9B1479115539}"/>
                  </a:ext>
                </a:extLst>
              </p:cNvPr>
              <p:cNvGrpSpPr/>
              <p:nvPr/>
            </p:nvGrpSpPr>
            <p:grpSpPr>
              <a:xfrm rot="5400000">
                <a:off x="6051454" y="-6079588"/>
                <a:ext cx="365759" cy="12524935"/>
                <a:chOff x="0" y="0"/>
                <a:chExt cx="365759" cy="6858000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BCCDC38-7622-4713-97CE-51CAE31DEB7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CA04D3D2-E850-49A2-B453-CBBED37591A3}"/>
                    </a:ext>
                  </a:extLst>
                </p:cNvPr>
                <p:cNvSpPr/>
                <p:nvPr/>
              </p:nvSpPr>
              <p:spPr>
                <a:xfrm>
                  <a:off x="196947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75DA017-4CC6-43A4-A0A8-20365A3981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" r="1638" b="19507"/>
            <a:stretch/>
          </p:blipFill>
          <p:spPr>
            <a:xfrm>
              <a:off x="422028" y="5665471"/>
              <a:ext cx="11709012" cy="812703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123D736-1E4D-4C23-AFA4-DEAB62C42A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0"/>
          <a:stretch/>
        </p:blipFill>
        <p:spPr>
          <a:xfrm>
            <a:off x="7270727" y="1825398"/>
            <a:ext cx="1226160" cy="356211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DB07A2D-194B-4764-BDC1-E3D757772502}"/>
              </a:ext>
            </a:extLst>
          </p:cNvPr>
          <p:cNvSpPr txBox="1"/>
          <p:nvPr/>
        </p:nvSpPr>
        <p:spPr>
          <a:xfrm>
            <a:off x="665870" y="2386437"/>
            <a:ext cx="6410143" cy="25545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 Jahid Hossen Khan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Headteacher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Rajihar Government Primary School .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Agailjhara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Barishal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Mobile: 01623309704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1A21FA5-5935-4964-AE5C-6BC1E40D35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834" y="2373353"/>
            <a:ext cx="2425159" cy="257934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824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0BFAD7-E61E-4F7B-B41D-4C773B5C4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45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8DBA130-3486-4184-A2A2-D9CC8FE80ACA}"/>
              </a:ext>
            </a:extLst>
          </p:cNvPr>
          <p:cNvSpPr/>
          <p:nvPr/>
        </p:nvSpPr>
        <p:spPr>
          <a:xfrm>
            <a:off x="2578208" y="409684"/>
            <a:ext cx="2505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Evaluation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84AEBC-A09A-467A-A4FD-4CFABB8A0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766" y="464767"/>
            <a:ext cx="1359570" cy="101967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7CEEFF-8CD9-41AD-B05C-5482B0200645}"/>
              </a:ext>
            </a:extLst>
          </p:cNvPr>
          <p:cNvSpPr/>
          <p:nvPr/>
        </p:nvSpPr>
        <p:spPr>
          <a:xfrm>
            <a:off x="6536510" y="625128"/>
            <a:ext cx="35536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Ask and answer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9CE8BF-A10E-44DF-97B1-CD2ADF436BE6}"/>
              </a:ext>
            </a:extLst>
          </p:cNvPr>
          <p:cNvSpPr txBox="1"/>
          <p:nvPr/>
        </p:nvSpPr>
        <p:spPr>
          <a:xfrm>
            <a:off x="2665828" y="1742698"/>
            <a:ext cx="7012405" cy="378565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Q1. Who loves badminton ?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Ans: </a:t>
            </a:r>
            <a:r>
              <a:rPr lang="en-US" sz="2400" dirty="0" err="1">
                <a:solidFill>
                  <a:srgbClr val="FF0000"/>
                </a:solidFill>
              </a:rPr>
              <a:t>Anousha</a:t>
            </a:r>
            <a:r>
              <a:rPr lang="en-US" sz="2400" dirty="0">
                <a:solidFill>
                  <a:srgbClr val="FF0000"/>
                </a:solidFill>
              </a:rPr>
              <a:t> loves badminton .</a:t>
            </a:r>
          </a:p>
          <a:p>
            <a:r>
              <a:rPr lang="en-US" sz="2400" dirty="0"/>
              <a:t>Q2: What is </a:t>
            </a:r>
            <a:r>
              <a:rPr lang="en-US" sz="2400" dirty="0" err="1"/>
              <a:t>Baichong’s</a:t>
            </a:r>
            <a:r>
              <a:rPr lang="en-US" sz="2400" dirty="0"/>
              <a:t> favorite sport ?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Ans: </a:t>
            </a:r>
            <a:r>
              <a:rPr lang="en-US" sz="2400" dirty="0" err="1">
                <a:solidFill>
                  <a:srgbClr val="FF0000"/>
                </a:solidFill>
              </a:rPr>
              <a:t>Baichong’s</a:t>
            </a:r>
            <a:r>
              <a:rPr lang="en-US" sz="2400" dirty="0">
                <a:solidFill>
                  <a:srgbClr val="FF0000"/>
                </a:solidFill>
              </a:rPr>
              <a:t> favorite sport is cricket .</a:t>
            </a:r>
          </a:p>
          <a:p>
            <a:r>
              <a:rPr lang="en-US" sz="2400" dirty="0"/>
              <a:t>Q3: Who likes to go swimming ?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Ans: </a:t>
            </a:r>
            <a:r>
              <a:rPr lang="en-US" sz="2400" dirty="0" err="1">
                <a:solidFill>
                  <a:srgbClr val="FF0000"/>
                </a:solidFill>
              </a:rPr>
              <a:t>Anoushsa</a:t>
            </a:r>
            <a:r>
              <a:rPr lang="en-US" sz="2400" dirty="0">
                <a:solidFill>
                  <a:srgbClr val="FF0000"/>
                </a:solidFill>
              </a:rPr>
              <a:t> likes to go swimming . </a:t>
            </a:r>
          </a:p>
          <a:p>
            <a:r>
              <a:rPr lang="en-US" sz="2400" dirty="0"/>
              <a:t>Q4: What does someone need for weightlifting ?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Ans: Someone needs to be stronger for weightlifting ,</a:t>
            </a:r>
          </a:p>
          <a:p>
            <a:r>
              <a:rPr lang="en-US" sz="2400" dirty="0"/>
              <a:t>Q5: What do </a:t>
            </a:r>
            <a:r>
              <a:rPr lang="en-US" sz="2400" dirty="0" err="1"/>
              <a:t>Baichong</a:t>
            </a:r>
            <a:r>
              <a:rPr lang="en-US" sz="2400" dirty="0"/>
              <a:t> and </a:t>
            </a:r>
            <a:r>
              <a:rPr lang="en-US" sz="2400" dirty="0" err="1"/>
              <a:t>Anousha</a:t>
            </a:r>
            <a:r>
              <a:rPr lang="en-US" sz="2400" dirty="0"/>
              <a:t> like to do 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Ans: </a:t>
            </a:r>
            <a:r>
              <a:rPr lang="en-US" sz="2400" dirty="0" err="1">
                <a:solidFill>
                  <a:srgbClr val="FF0000"/>
                </a:solidFill>
              </a:rPr>
              <a:t>Baichong</a:t>
            </a:r>
            <a:r>
              <a:rPr lang="en-US" sz="2400" dirty="0">
                <a:solidFill>
                  <a:srgbClr val="FF0000"/>
                </a:solidFill>
              </a:rPr>
              <a:t> and </a:t>
            </a:r>
            <a:r>
              <a:rPr lang="en-US" sz="2400" dirty="0" err="1">
                <a:solidFill>
                  <a:srgbClr val="FF0000"/>
                </a:solidFill>
              </a:rPr>
              <a:t>Anousha</a:t>
            </a:r>
            <a:r>
              <a:rPr lang="en-US" sz="2400" dirty="0">
                <a:solidFill>
                  <a:srgbClr val="FF0000"/>
                </a:solidFill>
              </a:rPr>
              <a:t> likes games and sports .</a:t>
            </a:r>
          </a:p>
        </p:txBody>
      </p:sp>
    </p:spTree>
    <p:extLst>
      <p:ext uri="{BB962C8B-B14F-4D97-AF65-F5344CB8AC3E}">
        <p14:creationId xmlns:p14="http://schemas.microsoft.com/office/powerpoint/2010/main" val="219576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3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3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F2A414-3B47-4BDA-9F89-9A9A495B2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1691C4-7EFF-4AF7-A951-EBAFC10D71A4}"/>
              </a:ext>
            </a:extLst>
          </p:cNvPr>
          <p:cNvSpPr txBox="1"/>
          <p:nvPr/>
        </p:nvSpPr>
        <p:spPr>
          <a:xfrm>
            <a:off x="404610" y="378252"/>
            <a:ext cx="252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Home Work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60BB02-91BE-4228-A238-B68A466D1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557" y="639872"/>
            <a:ext cx="1410945" cy="103397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A4FDF3-7C40-4E8A-A4DB-5EEA44A41D14}"/>
              </a:ext>
            </a:extLst>
          </p:cNvPr>
          <p:cNvSpPr txBox="1"/>
          <p:nvPr/>
        </p:nvSpPr>
        <p:spPr>
          <a:xfrm>
            <a:off x="4248502" y="1156859"/>
            <a:ext cx="71814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/>
              <a:t>Practise</a:t>
            </a:r>
            <a:r>
              <a:rPr lang="en-US" sz="3200" u="sng" dirty="0"/>
              <a:t> speaking the  name of the games and sports.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3179F0-EB25-43E1-B904-311EDBBFF1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1" b="48935"/>
          <a:stretch/>
        </p:blipFill>
        <p:spPr>
          <a:xfrm>
            <a:off x="3664032" y="2422196"/>
            <a:ext cx="4863935" cy="265348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778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C85308-F3B1-422B-B310-71AF9BFA8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7745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82ADDE-F88D-4AF8-B4D5-BDAE2650F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181100"/>
            <a:ext cx="5943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2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293372-FBD9-4CA4-914C-302C6CBC6318}"/>
              </a:ext>
            </a:extLst>
          </p:cNvPr>
          <p:cNvGrpSpPr/>
          <p:nvPr/>
        </p:nvGrpSpPr>
        <p:grpSpPr>
          <a:xfrm>
            <a:off x="1" y="14066"/>
            <a:ext cx="12192000" cy="6858000"/>
            <a:chOff x="0" y="0"/>
            <a:chExt cx="12524935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C2D17A8-04F9-45D3-A562-9E97432F21FF}"/>
                </a:ext>
              </a:extLst>
            </p:cNvPr>
            <p:cNvGrpSpPr/>
            <p:nvPr/>
          </p:nvGrpSpPr>
          <p:grpSpPr>
            <a:xfrm>
              <a:off x="0" y="0"/>
              <a:ext cx="12524935" cy="6858000"/>
              <a:chOff x="-28134" y="0"/>
              <a:chExt cx="12524935" cy="685800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5EBF6E2-E360-4470-AE49-D5510DFABE3B}"/>
                  </a:ext>
                </a:extLst>
              </p:cNvPr>
              <p:cNvGrpSpPr/>
              <p:nvPr/>
            </p:nvGrpSpPr>
            <p:grpSpPr>
              <a:xfrm>
                <a:off x="0" y="0"/>
                <a:ext cx="365759" cy="6858000"/>
                <a:chOff x="0" y="0"/>
                <a:chExt cx="365759" cy="6858000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879F6A1-CA01-406A-8468-3DC1E2D8B17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9468648-015E-440A-BFC6-A20D174C66B9}"/>
                    </a:ext>
                  </a:extLst>
                </p:cNvPr>
                <p:cNvSpPr/>
                <p:nvPr/>
              </p:nvSpPr>
              <p:spPr>
                <a:xfrm>
                  <a:off x="196947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595C4998-8550-44E4-BB2D-E05AF26EE541}"/>
                  </a:ext>
                </a:extLst>
              </p:cNvPr>
              <p:cNvGrpSpPr/>
              <p:nvPr/>
            </p:nvGrpSpPr>
            <p:grpSpPr>
              <a:xfrm>
                <a:off x="12131041" y="0"/>
                <a:ext cx="365759" cy="6858000"/>
                <a:chOff x="11966918" y="0"/>
                <a:chExt cx="365759" cy="685800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ACABDB70-436C-4DE5-8B76-6EF2F73F298D}"/>
                    </a:ext>
                  </a:extLst>
                </p:cNvPr>
                <p:cNvSpPr/>
                <p:nvPr/>
              </p:nvSpPr>
              <p:spPr>
                <a:xfrm flipV="1">
                  <a:off x="12163865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B07DC56-BCA3-4319-B389-313ED948C3E1}"/>
                    </a:ext>
                  </a:extLst>
                </p:cNvPr>
                <p:cNvSpPr/>
                <p:nvPr/>
              </p:nvSpPr>
              <p:spPr>
                <a:xfrm flipV="1">
                  <a:off x="11966918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9635B9B-2A26-4F9D-B374-D35461E8F8B0}"/>
                  </a:ext>
                </a:extLst>
              </p:cNvPr>
              <p:cNvGrpSpPr/>
              <p:nvPr/>
            </p:nvGrpSpPr>
            <p:grpSpPr>
              <a:xfrm rot="16200000" flipH="1">
                <a:off x="6043249" y="448992"/>
                <a:ext cx="365759" cy="12452257"/>
                <a:chOff x="0" y="0"/>
                <a:chExt cx="365759" cy="6858000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EB8BE9B-DEFF-4ECD-8A0A-119BF33EFDD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AC7A943E-58F3-49B0-B1F6-EFD836FE4264}"/>
                    </a:ext>
                  </a:extLst>
                </p:cNvPr>
                <p:cNvSpPr/>
                <p:nvPr/>
              </p:nvSpPr>
              <p:spPr>
                <a:xfrm>
                  <a:off x="196947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CC2D889-8391-4C82-B7A6-E9A7E27A3728}"/>
                  </a:ext>
                </a:extLst>
              </p:cNvPr>
              <p:cNvGrpSpPr/>
              <p:nvPr/>
            </p:nvGrpSpPr>
            <p:grpSpPr>
              <a:xfrm rot="5400000">
                <a:off x="6051454" y="-6079588"/>
                <a:ext cx="365759" cy="12524935"/>
                <a:chOff x="0" y="0"/>
                <a:chExt cx="365759" cy="6858000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47C4E08-F4E7-4552-A837-D2D9A0AD70E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D2D4C893-087F-4C9D-9542-7901EC927190}"/>
                    </a:ext>
                  </a:extLst>
                </p:cNvPr>
                <p:cNvSpPr/>
                <p:nvPr/>
              </p:nvSpPr>
              <p:spPr>
                <a:xfrm>
                  <a:off x="196947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7BDADAE-F50B-429A-A75B-DC502EADEE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" r="1638" b="19507"/>
            <a:stretch/>
          </p:blipFill>
          <p:spPr>
            <a:xfrm>
              <a:off x="422028" y="5665471"/>
              <a:ext cx="11709012" cy="812703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80BB9C2-B07E-4CA1-AD3F-EE45FFE02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36" y="1913419"/>
            <a:ext cx="2543976" cy="3415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A9580E4-08D7-4599-B704-71B17FAB0CBD}"/>
              </a:ext>
            </a:extLst>
          </p:cNvPr>
          <p:cNvSpPr txBox="1"/>
          <p:nvPr/>
        </p:nvSpPr>
        <p:spPr>
          <a:xfrm>
            <a:off x="6840158" y="2971682"/>
            <a:ext cx="445945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Class: Five</a:t>
            </a:r>
          </a:p>
          <a:p>
            <a:r>
              <a:rPr lang="en-US" sz="3200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  <a:r>
              <a:rPr lang="en-US" sz="32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FB797B0-5582-43F7-9304-3721045AC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33" y="744218"/>
            <a:ext cx="2062323" cy="473837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EC5D1D1-470D-4AF7-AB81-D1DE1A891F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339" y="927098"/>
            <a:ext cx="2062323" cy="4738372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326C55EA-7418-4B0A-8562-29A016750DD7}"/>
              </a:ext>
            </a:extLst>
          </p:cNvPr>
          <p:cNvGrpSpPr/>
          <p:nvPr/>
        </p:nvGrpSpPr>
        <p:grpSpPr>
          <a:xfrm>
            <a:off x="3885457" y="528229"/>
            <a:ext cx="4388260" cy="1236822"/>
            <a:chOff x="4262710" y="517427"/>
            <a:chExt cx="4388260" cy="1236822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04E762A-FAAD-404A-8715-BDB81E052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2710" y="517427"/>
              <a:ext cx="2106851" cy="123678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2F14258-45FE-42A7-8763-B824EA013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119" y="517463"/>
              <a:ext cx="2106851" cy="12367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187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DAC164-64DD-46BE-960B-F05ACD00C301}"/>
              </a:ext>
            </a:extLst>
          </p:cNvPr>
          <p:cNvGrpSpPr/>
          <p:nvPr/>
        </p:nvGrpSpPr>
        <p:grpSpPr>
          <a:xfrm>
            <a:off x="1" y="14066"/>
            <a:ext cx="12192000" cy="6858000"/>
            <a:chOff x="0" y="0"/>
            <a:chExt cx="12524935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05CEE3D-EB2E-44C3-9723-E22C2773A72A}"/>
                </a:ext>
              </a:extLst>
            </p:cNvPr>
            <p:cNvGrpSpPr/>
            <p:nvPr/>
          </p:nvGrpSpPr>
          <p:grpSpPr>
            <a:xfrm>
              <a:off x="0" y="0"/>
              <a:ext cx="12524935" cy="6858000"/>
              <a:chOff x="-28134" y="0"/>
              <a:chExt cx="12524935" cy="685800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CDE5FDE3-7CD9-4658-B973-BBF0B36A2E4E}"/>
                  </a:ext>
                </a:extLst>
              </p:cNvPr>
              <p:cNvGrpSpPr/>
              <p:nvPr/>
            </p:nvGrpSpPr>
            <p:grpSpPr>
              <a:xfrm>
                <a:off x="0" y="0"/>
                <a:ext cx="365759" cy="6858000"/>
                <a:chOff x="0" y="0"/>
                <a:chExt cx="365759" cy="6858000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BF6A767-316B-408C-A29B-537DF83CD0C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021911A-6C64-478B-B856-FEC92B787C8B}"/>
                    </a:ext>
                  </a:extLst>
                </p:cNvPr>
                <p:cNvSpPr/>
                <p:nvPr/>
              </p:nvSpPr>
              <p:spPr>
                <a:xfrm>
                  <a:off x="196947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FD25E6A-6821-46F3-A3C9-30BAF9A3C3A7}"/>
                  </a:ext>
                </a:extLst>
              </p:cNvPr>
              <p:cNvGrpSpPr/>
              <p:nvPr/>
            </p:nvGrpSpPr>
            <p:grpSpPr>
              <a:xfrm>
                <a:off x="12131041" y="0"/>
                <a:ext cx="365759" cy="6858000"/>
                <a:chOff x="11966918" y="0"/>
                <a:chExt cx="365759" cy="685800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418CF337-2ADC-4ECA-B72B-A75F858E973B}"/>
                    </a:ext>
                  </a:extLst>
                </p:cNvPr>
                <p:cNvSpPr/>
                <p:nvPr/>
              </p:nvSpPr>
              <p:spPr>
                <a:xfrm flipV="1">
                  <a:off x="12163865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6E11CBF-D524-4195-8EC6-C503B9BC74E7}"/>
                    </a:ext>
                  </a:extLst>
                </p:cNvPr>
                <p:cNvSpPr/>
                <p:nvPr/>
              </p:nvSpPr>
              <p:spPr>
                <a:xfrm flipV="1">
                  <a:off x="11966918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8674A2DB-7204-4B85-84BA-A3790D5FAB5B}"/>
                  </a:ext>
                </a:extLst>
              </p:cNvPr>
              <p:cNvGrpSpPr/>
              <p:nvPr/>
            </p:nvGrpSpPr>
            <p:grpSpPr>
              <a:xfrm rot="16200000" flipH="1">
                <a:off x="6043249" y="448992"/>
                <a:ext cx="365759" cy="12452257"/>
                <a:chOff x="0" y="0"/>
                <a:chExt cx="365759" cy="6858000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69CCEA3-A9DF-4336-A1C5-85640E94D38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C2E524D-1956-434F-AEE3-3A913A3A3D47}"/>
                    </a:ext>
                  </a:extLst>
                </p:cNvPr>
                <p:cNvSpPr/>
                <p:nvPr/>
              </p:nvSpPr>
              <p:spPr>
                <a:xfrm>
                  <a:off x="196947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A469459-BA2E-4900-8ECD-7B6A076728E6}"/>
                  </a:ext>
                </a:extLst>
              </p:cNvPr>
              <p:cNvGrpSpPr/>
              <p:nvPr/>
            </p:nvGrpSpPr>
            <p:grpSpPr>
              <a:xfrm rot="5400000">
                <a:off x="6051454" y="-6079588"/>
                <a:ext cx="365759" cy="12524935"/>
                <a:chOff x="0" y="0"/>
                <a:chExt cx="365759" cy="6858000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9B77ED72-8FBA-44E2-B13E-E870BE0934C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77EA64DB-646D-4351-B943-E7AB91A10D86}"/>
                    </a:ext>
                  </a:extLst>
                </p:cNvPr>
                <p:cNvSpPr/>
                <p:nvPr/>
              </p:nvSpPr>
              <p:spPr>
                <a:xfrm>
                  <a:off x="196947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0D703A4-6D45-4582-B4EE-293E957007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" r="1638" b="19507"/>
            <a:stretch/>
          </p:blipFill>
          <p:spPr>
            <a:xfrm>
              <a:off x="422028" y="5665471"/>
              <a:ext cx="11709012" cy="812703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85CEA2D5-E0A7-4223-B611-E6CBC945D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955" y="1428761"/>
            <a:ext cx="2984749" cy="189323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58ADC1-7E8E-41E7-AC2A-18F834867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495" y="1433192"/>
            <a:ext cx="3091726" cy="181473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4EC172A-9922-4CBD-B2AD-D4717344DF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36" y="3493000"/>
            <a:ext cx="2867025" cy="170299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0626D37-F5A7-4275-93C7-4725D972A1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82" y="3493000"/>
            <a:ext cx="3094773" cy="170299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CF63C07-D6C8-408B-ACF4-282D01232F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955" y="3609475"/>
            <a:ext cx="3094773" cy="170851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9331255-46EF-4144-AE93-FC565714CB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63" y="1454796"/>
            <a:ext cx="2722098" cy="181473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6038414-4A68-4886-A978-83F32CA60D20}"/>
              </a:ext>
            </a:extLst>
          </p:cNvPr>
          <p:cNvSpPr/>
          <p:nvPr/>
        </p:nvSpPr>
        <p:spPr>
          <a:xfrm>
            <a:off x="3705603" y="576772"/>
            <a:ext cx="46933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Let’s see the pictures.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66165A-AAF6-429A-A954-50BB9311793D}"/>
              </a:ext>
            </a:extLst>
          </p:cNvPr>
          <p:cNvSpPr/>
          <p:nvPr/>
        </p:nvSpPr>
        <p:spPr>
          <a:xfrm>
            <a:off x="3390314" y="1224201"/>
            <a:ext cx="5402662" cy="70338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A33736-D9EC-4435-9F35-652178922CF3}"/>
              </a:ext>
            </a:extLst>
          </p:cNvPr>
          <p:cNvSpPr txBox="1"/>
          <p:nvPr/>
        </p:nvSpPr>
        <p:spPr>
          <a:xfrm>
            <a:off x="3211508" y="5369644"/>
            <a:ext cx="551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What are the pictures about? </a:t>
            </a:r>
          </a:p>
        </p:txBody>
      </p:sp>
    </p:spTree>
    <p:extLst>
      <p:ext uri="{BB962C8B-B14F-4D97-AF65-F5344CB8AC3E}">
        <p14:creationId xmlns:p14="http://schemas.microsoft.com/office/powerpoint/2010/main" val="388303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3D3BF32-4A47-485D-A5F5-C8EED64BEB0E}"/>
              </a:ext>
            </a:extLst>
          </p:cNvPr>
          <p:cNvGrpSpPr/>
          <p:nvPr/>
        </p:nvGrpSpPr>
        <p:grpSpPr>
          <a:xfrm>
            <a:off x="1" y="14066"/>
            <a:ext cx="12192000" cy="6858000"/>
            <a:chOff x="0" y="0"/>
            <a:chExt cx="12524935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32359BF-C6A5-43CA-BD15-2FE6334014A2}"/>
                </a:ext>
              </a:extLst>
            </p:cNvPr>
            <p:cNvGrpSpPr/>
            <p:nvPr/>
          </p:nvGrpSpPr>
          <p:grpSpPr>
            <a:xfrm>
              <a:off x="0" y="0"/>
              <a:ext cx="12524935" cy="6858000"/>
              <a:chOff x="-28134" y="0"/>
              <a:chExt cx="12524935" cy="685800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61E05A65-E9F3-46CF-BFB7-6FE469D772D6}"/>
                  </a:ext>
                </a:extLst>
              </p:cNvPr>
              <p:cNvGrpSpPr/>
              <p:nvPr/>
            </p:nvGrpSpPr>
            <p:grpSpPr>
              <a:xfrm>
                <a:off x="0" y="0"/>
                <a:ext cx="365759" cy="6858000"/>
                <a:chOff x="0" y="0"/>
                <a:chExt cx="365759" cy="6858000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24DDBA3-B5E8-4195-86EE-5EE217B2B4F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EB3CBC22-BC30-4006-8D4B-5D3A59C521AE}"/>
                    </a:ext>
                  </a:extLst>
                </p:cNvPr>
                <p:cNvSpPr/>
                <p:nvPr/>
              </p:nvSpPr>
              <p:spPr>
                <a:xfrm>
                  <a:off x="196947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44C1E961-CB87-4EA6-A056-5428AC4FA087}"/>
                  </a:ext>
                </a:extLst>
              </p:cNvPr>
              <p:cNvGrpSpPr/>
              <p:nvPr/>
            </p:nvGrpSpPr>
            <p:grpSpPr>
              <a:xfrm>
                <a:off x="12131041" y="0"/>
                <a:ext cx="365759" cy="6858000"/>
                <a:chOff x="11966918" y="0"/>
                <a:chExt cx="365759" cy="685800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AE9683A8-02B4-43E7-86E3-9A1D762C9C01}"/>
                    </a:ext>
                  </a:extLst>
                </p:cNvPr>
                <p:cNvSpPr/>
                <p:nvPr/>
              </p:nvSpPr>
              <p:spPr>
                <a:xfrm flipV="1">
                  <a:off x="12163865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787AD54-0328-4D34-81D2-9C6071C6142D}"/>
                    </a:ext>
                  </a:extLst>
                </p:cNvPr>
                <p:cNvSpPr/>
                <p:nvPr/>
              </p:nvSpPr>
              <p:spPr>
                <a:xfrm flipV="1">
                  <a:off x="11966918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D9D8905-35ED-4152-BA2B-9F4D32F9C487}"/>
                  </a:ext>
                </a:extLst>
              </p:cNvPr>
              <p:cNvGrpSpPr/>
              <p:nvPr/>
            </p:nvGrpSpPr>
            <p:grpSpPr>
              <a:xfrm rot="16200000" flipH="1">
                <a:off x="6043249" y="448992"/>
                <a:ext cx="365759" cy="12452257"/>
                <a:chOff x="0" y="0"/>
                <a:chExt cx="365759" cy="6858000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57EA84F-9F57-4D8E-915D-84FF3777262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7FCF3412-2CA6-49B4-93D8-B98F6227892F}"/>
                    </a:ext>
                  </a:extLst>
                </p:cNvPr>
                <p:cNvSpPr/>
                <p:nvPr/>
              </p:nvSpPr>
              <p:spPr>
                <a:xfrm>
                  <a:off x="196947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3620C415-9872-45CF-A3D9-27234F60B944}"/>
                  </a:ext>
                </a:extLst>
              </p:cNvPr>
              <p:cNvGrpSpPr/>
              <p:nvPr/>
            </p:nvGrpSpPr>
            <p:grpSpPr>
              <a:xfrm rot="5400000">
                <a:off x="6051454" y="-6079588"/>
                <a:ext cx="365759" cy="12524935"/>
                <a:chOff x="0" y="0"/>
                <a:chExt cx="365759" cy="6858000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5BEDF4F-41E4-4042-B5DB-74FAB819C53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C55987D-628B-4924-9756-A0D163236382}"/>
                    </a:ext>
                  </a:extLst>
                </p:cNvPr>
                <p:cNvSpPr/>
                <p:nvPr/>
              </p:nvSpPr>
              <p:spPr>
                <a:xfrm>
                  <a:off x="196947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14E2480-20E8-4221-8ED6-BF03F13E19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" r="1638" b="19507"/>
            <a:stretch/>
          </p:blipFill>
          <p:spPr>
            <a:xfrm>
              <a:off x="422028" y="5665471"/>
              <a:ext cx="11709012" cy="812703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1A96739-A0BF-488A-AA3B-825CCAD2B6B6}"/>
              </a:ext>
            </a:extLst>
          </p:cNvPr>
          <p:cNvGrpSpPr/>
          <p:nvPr/>
        </p:nvGrpSpPr>
        <p:grpSpPr>
          <a:xfrm>
            <a:off x="2582041" y="1740586"/>
            <a:ext cx="7181554" cy="3742004"/>
            <a:chOff x="2868641" y="1405231"/>
            <a:chExt cx="7181554" cy="3742004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FF0F2B3-3686-48E9-B053-106B86EE6CCA}"/>
                </a:ext>
              </a:extLst>
            </p:cNvPr>
            <p:cNvGrpSpPr/>
            <p:nvPr/>
          </p:nvGrpSpPr>
          <p:grpSpPr>
            <a:xfrm>
              <a:off x="2900293" y="1405231"/>
              <a:ext cx="7129978" cy="3713870"/>
              <a:chOff x="2900293" y="1405231"/>
              <a:chExt cx="7129978" cy="371387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8814EED-B319-441B-B548-3DFE4602F8D6}"/>
                  </a:ext>
                </a:extLst>
              </p:cNvPr>
              <p:cNvSpPr/>
              <p:nvPr/>
            </p:nvSpPr>
            <p:spPr>
              <a:xfrm>
                <a:off x="2900293" y="1405231"/>
                <a:ext cx="7118251" cy="371387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174F215-8C01-43B0-88AB-90CF3AFF8A97}"/>
                  </a:ext>
                </a:extLst>
              </p:cNvPr>
              <p:cNvSpPr/>
              <p:nvPr/>
            </p:nvSpPr>
            <p:spPr>
              <a:xfrm>
                <a:off x="2900295" y="1457983"/>
                <a:ext cx="7129976" cy="18639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5106E79-4701-40D1-BCED-5DA0B077C8AF}"/>
                </a:ext>
              </a:extLst>
            </p:cNvPr>
            <p:cNvGrpSpPr/>
            <p:nvPr/>
          </p:nvGrpSpPr>
          <p:grpSpPr>
            <a:xfrm>
              <a:off x="2868641" y="1408747"/>
              <a:ext cx="7181554" cy="3738488"/>
              <a:chOff x="2492326" y="1364567"/>
              <a:chExt cx="7181554" cy="3738488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E84F0CF-0F60-4D88-BD66-BE6A024A91AD}"/>
                  </a:ext>
                </a:extLst>
              </p:cNvPr>
              <p:cNvSpPr/>
              <p:nvPr/>
            </p:nvSpPr>
            <p:spPr>
              <a:xfrm>
                <a:off x="2541562" y="4892038"/>
                <a:ext cx="7129976" cy="18639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BB781F0-F42C-4C27-85A2-02420476CFB4}"/>
                  </a:ext>
                </a:extLst>
              </p:cNvPr>
              <p:cNvSpPr/>
              <p:nvPr/>
            </p:nvSpPr>
            <p:spPr>
              <a:xfrm rot="5400000" flipV="1">
                <a:off x="731520" y="3125373"/>
                <a:ext cx="3713870" cy="192257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08BB923-D164-4AE9-88F7-1E005727E511}"/>
                  </a:ext>
                </a:extLst>
              </p:cNvPr>
              <p:cNvSpPr/>
              <p:nvPr/>
            </p:nvSpPr>
            <p:spPr>
              <a:xfrm rot="5400000" flipV="1">
                <a:off x="7720817" y="3149991"/>
                <a:ext cx="3713870" cy="192257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C38B2617-3BA3-4927-80A7-EEA7BFFB9E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8" r="25302"/>
          <a:stretch/>
        </p:blipFill>
        <p:spPr>
          <a:xfrm>
            <a:off x="598462" y="1868390"/>
            <a:ext cx="1055077" cy="376542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10D258A-7BBB-43FC-91A2-D65129F39C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8" r="25302"/>
          <a:stretch/>
        </p:blipFill>
        <p:spPr>
          <a:xfrm>
            <a:off x="10578904" y="1914113"/>
            <a:ext cx="1055077" cy="376542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A745454-8DA6-465D-B4B1-A10D1BAD0A2A}"/>
              </a:ext>
            </a:extLst>
          </p:cNvPr>
          <p:cNvSpPr/>
          <p:nvPr/>
        </p:nvSpPr>
        <p:spPr>
          <a:xfrm>
            <a:off x="4802295" y="2014903"/>
            <a:ext cx="29039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Today’s Topic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4407FE-35DB-40BB-A6FC-5A66A00DE135}"/>
              </a:ext>
            </a:extLst>
          </p:cNvPr>
          <p:cNvSpPr txBox="1"/>
          <p:nvPr/>
        </p:nvSpPr>
        <p:spPr>
          <a:xfrm>
            <a:off x="3130094" y="3340910"/>
            <a:ext cx="3404937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17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 1-2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110F18-93CE-43A3-B112-E24CCD70BD4F}"/>
              </a:ext>
            </a:extLst>
          </p:cNvPr>
          <p:cNvSpPr txBox="1"/>
          <p:nvPr/>
        </p:nvSpPr>
        <p:spPr>
          <a:xfrm>
            <a:off x="6205022" y="2858555"/>
            <a:ext cx="3404937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Topic: Sport 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Activity: A ,B&amp;C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4A8C3F5-A94B-46F0-AACC-DD330D188DEB}"/>
              </a:ext>
            </a:extLst>
          </p:cNvPr>
          <p:cNvSpPr/>
          <p:nvPr/>
        </p:nvSpPr>
        <p:spPr>
          <a:xfrm>
            <a:off x="5766656" y="3027886"/>
            <a:ext cx="95525" cy="1840832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1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2EF9F3A-4E00-423C-8A65-1432942F2312}"/>
              </a:ext>
            </a:extLst>
          </p:cNvPr>
          <p:cNvGrpSpPr/>
          <p:nvPr/>
        </p:nvGrpSpPr>
        <p:grpSpPr>
          <a:xfrm>
            <a:off x="0" y="14066"/>
            <a:ext cx="12524935" cy="6878961"/>
            <a:chOff x="0" y="0"/>
            <a:chExt cx="12524935" cy="68789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9A8C5B5-9E75-4211-A95D-7C4BCCD292DE}"/>
                </a:ext>
              </a:extLst>
            </p:cNvPr>
            <p:cNvGrpSpPr/>
            <p:nvPr/>
          </p:nvGrpSpPr>
          <p:grpSpPr>
            <a:xfrm>
              <a:off x="0" y="0"/>
              <a:ext cx="12524935" cy="6878961"/>
              <a:chOff x="-28134" y="0"/>
              <a:chExt cx="12524935" cy="6878961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4DD2D84-0DC8-4C4A-A7BC-8F4FE4680171}"/>
                  </a:ext>
                </a:extLst>
              </p:cNvPr>
              <p:cNvGrpSpPr/>
              <p:nvPr/>
            </p:nvGrpSpPr>
            <p:grpSpPr>
              <a:xfrm>
                <a:off x="0" y="0"/>
                <a:ext cx="365759" cy="6858000"/>
                <a:chOff x="0" y="0"/>
                <a:chExt cx="365759" cy="6858000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84CAFC2-183D-4D99-9E45-CDA2966C26A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488881F1-D9DB-4959-8A6D-32FB476A7B68}"/>
                    </a:ext>
                  </a:extLst>
                </p:cNvPr>
                <p:cNvSpPr/>
                <p:nvPr/>
              </p:nvSpPr>
              <p:spPr>
                <a:xfrm>
                  <a:off x="196947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D24E3E50-7DC7-478B-8099-C9C09DE46F27}"/>
                  </a:ext>
                </a:extLst>
              </p:cNvPr>
              <p:cNvGrpSpPr/>
              <p:nvPr/>
            </p:nvGrpSpPr>
            <p:grpSpPr>
              <a:xfrm>
                <a:off x="12057376" y="20961"/>
                <a:ext cx="382002" cy="6858000"/>
                <a:chOff x="11893253" y="20961"/>
                <a:chExt cx="382002" cy="685800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B916946D-C8A7-4E55-AC18-D8357F55C37D}"/>
                    </a:ext>
                  </a:extLst>
                </p:cNvPr>
                <p:cNvSpPr/>
                <p:nvPr/>
              </p:nvSpPr>
              <p:spPr>
                <a:xfrm flipV="1">
                  <a:off x="12106443" y="20961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A8835B0D-145D-4471-9FEB-845CF3277222}"/>
                    </a:ext>
                  </a:extLst>
                </p:cNvPr>
                <p:cNvSpPr/>
                <p:nvPr/>
              </p:nvSpPr>
              <p:spPr>
                <a:xfrm flipV="1">
                  <a:off x="11893253" y="20961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27F4B70-584C-4997-BF41-46AC7F65F259}"/>
                  </a:ext>
                </a:extLst>
              </p:cNvPr>
              <p:cNvGrpSpPr/>
              <p:nvPr/>
            </p:nvGrpSpPr>
            <p:grpSpPr>
              <a:xfrm rot="16200000" flipH="1">
                <a:off x="6043249" y="448992"/>
                <a:ext cx="365759" cy="12452257"/>
                <a:chOff x="0" y="0"/>
                <a:chExt cx="365759" cy="6858000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D601D061-6837-43AD-965A-CFB0AA70AE5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6F3B244-BB17-43B6-ADB1-11BA2A45860F}"/>
                    </a:ext>
                  </a:extLst>
                </p:cNvPr>
                <p:cNvSpPr/>
                <p:nvPr/>
              </p:nvSpPr>
              <p:spPr>
                <a:xfrm>
                  <a:off x="196947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71BAAC9-0E64-4DC2-963C-0D92C38F5EB7}"/>
                  </a:ext>
                </a:extLst>
              </p:cNvPr>
              <p:cNvGrpSpPr/>
              <p:nvPr/>
            </p:nvGrpSpPr>
            <p:grpSpPr>
              <a:xfrm rot="5400000">
                <a:off x="6051454" y="-6079588"/>
                <a:ext cx="365759" cy="12524935"/>
                <a:chOff x="0" y="0"/>
                <a:chExt cx="365759" cy="6858000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9F83CD91-AB17-480D-9E0F-E9C5C51B1F8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242DA624-BE78-4937-BE41-2D20B1611E6A}"/>
                    </a:ext>
                  </a:extLst>
                </p:cNvPr>
                <p:cNvSpPr/>
                <p:nvPr/>
              </p:nvSpPr>
              <p:spPr>
                <a:xfrm>
                  <a:off x="196947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50C6B7-97F2-4559-BD88-621B35573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" r="1638" b="19507"/>
            <a:stretch/>
          </p:blipFill>
          <p:spPr>
            <a:xfrm>
              <a:off x="422028" y="5665471"/>
              <a:ext cx="11709012" cy="812703"/>
            </a:xfrm>
            <a:prstGeom prst="rect">
              <a:avLst/>
            </a:prstGeom>
          </p:spPr>
        </p:pic>
      </p:grp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CEAE707F-7EDE-48C6-B4F7-C2739AFB371A}"/>
              </a:ext>
            </a:extLst>
          </p:cNvPr>
          <p:cNvSpPr/>
          <p:nvPr/>
        </p:nvSpPr>
        <p:spPr>
          <a:xfrm rot="5400000" flipV="1">
            <a:off x="-422034" y="2577762"/>
            <a:ext cx="267286" cy="1505243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BB37C27-0F3F-48D9-88AF-B40DF2BB1E68}"/>
              </a:ext>
            </a:extLst>
          </p:cNvPr>
          <p:cNvGrpSpPr/>
          <p:nvPr/>
        </p:nvGrpSpPr>
        <p:grpSpPr>
          <a:xfrm rot="19060665">
            <a:off x="-940063" y="3343603"/>
            <a:ext cx="2959337" cy="371451"/>
            <a:chOff x="2912012" y="3312655"/>
            <a:chExt cx="2926081" cy="39558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4A6A6D4-3525-450A-8701-B5B9EFA888C0}"/>
                </a:ext>
              </a:extLst>
            </p:cNvPr>
            <p:cNvGrpSpPr/>
            <p:nvPr/>
          </p:nvGrpSpPr>
          <p:grpSpPr>
            <a:xfrm rot="5400000">
              <a:off x="4241409" y="2047408"/>
              <a:ext cx="267288" cy="2926081"/>
              <a:chOff x="829992" y="1589649"/>
              <a:chExt cx="267288" cy="2926081"/>
            </a:xfrm>
          </p:grpSpPr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964E42DA-034C-4508-8B71-1EC5B832D25D}"/>
                  </a:ext>
                </a:extLst>
              </p:cNvPr>
              <p:cNvSpPr/>
              <p:nvPr/>
            </p:nvSpPr>
            <p:spPr>
              <a:xfrm>
                <a:off x="829994" y="1589649"/>
                <a:ext cx="267286" cy="1505243"/>
              </a:xfrm>
              <a:prstGeom prst="triangl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83E85BF6-4BD2-46AA-B882-917902CE8115}"/>
                  </a:ext>
                </a:extLst>
              </p:cNvPr>
              <p:cNvSpPr/>
              <p:nvPr/>
            </p:nvSpPr>
            <p:spPr>
              <a:xfrm flipV="1">
                <a:off x="829992" y="3010487"/>
                <a:ext cx="267286" cy="1505243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ED07982-8531-4692-AEC1-E12E544C45E4}"/>
                </a:ext>
              </a:extLst>
            </p:cNvPr>
            <p:cNvSpPr/>
            <p:nvPr/>
          </p:nvSpPr>
          <p:spPr>
            <a:xfrm>
              <a:off x="4206243" y="3312655"/>
              <a:ext cx="365766" cy="3955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Arc 26">
            <a:extLst>
              <a:ext uri="{FF2B5EF4-FFF2-40B4-BE49-F238E27FC236}">
                <a16:creationId xmlns:a16="http://schemas.microsoft.com/office/drawing/2014/main" id="{3D38EA02-9ACC-4602-A770-0974E6C1FB04}"/>
              </a:ext>
            </a:extLst>
          </p:cNvPr>
          <p:cNvSpPr/>
          <p:nvPr/>
        </p:nvSpPr>
        <p:spPr>
          <a:xfrm>
            <a:off x="-1368088" y="1396354"/>
            <a:ext cx="3580231" cy="4051496"/>
          </a:xfrm>
          <a:prstGeom prst="arc">
            <a:avLst>
              <a:gd name="adj1" fmla="val 16135378"/>
              <a:gd name="adj2" fmla="val 5459507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C2E4A2A-48BF-4132-9102-CA08ED7E6084}"/>
              </a:ext>
            </a:extLst>
          </p:cNvPr>
          <p:cNvSpPr/>
          <p:nvPr/>
        </p:nvSpPr>
        <p:spPr>
          <a:xfrm>
            <a:off x="1660045" y="1979704"/>
            <a:ext cx="548640" cy="54864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D5F81F-5344-4F4F-BF94-6BA14E4078BA}"/>
              </a:ext>
            </a:extLst>
          </p:cNvPr>
          <p:cNvSpPr txBox="1"/>
          <p:nvPr/>
        </p:nvSpPr>
        <p:spPr>
          <a:xfrm>
            <a:off x="2254463" y="1779626"/>
            <a:ext cx="1711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Listening: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973FC3C-C607-4F15-A3B6-574BF6348CFF}"/>
              </a:ext>
            </a:extLst>
          </p:cNvPr>
          <p:cNvSpPr/>
          <p:nvPr/>
        </p:nvSpPr>
        <p:spPr>
          <a:xfrm>
            <a:off x="3618848" y="1101027"/>
            <a:ext cx="1178235" cy="50269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1.3.1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9CDA27B-A383-4E86-A828-7964B8A8C897}"/>
              </a:ext>
            </a:extLst>
          </p:cNvPr>
          <p:cNvSpPr/>
          <p:nvPr/>
        </p:nvSpPr>
        <p:spPr>
          <a:xfrm>
            <a:off x="3612808" y="513653"/>
            <a:ext cx="1206159" cy="5232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1.2.1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5D53281-75C2-4642-8B3A-6EFEED10E432}"/>
              </a:ext>
            </a:extLst>
          </p:cNvPr>
          <p:cNvSpPr/>
          <p:nvPr/>
        </p:nvSpPr>
        <p:spPr>
          <a:xfrm>
            <a:off x="3700463" y="1741181"/>
            <a:ext cx="1199197" cy="49776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1.4.1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7024A83-1D67-49C6-B241-80482B055245}"/>
              </a:ext>
            </a:extLst>
          </p:cNvPr>
          <p:cNvSpPr/>
          <p:nvPr/>
        </p:nvSpPr>
        <p:spPr>
          <a:xfrm>
            <a:off x="3723123" y="2354659"/>
            <a:ext cx="1176537" cy="5232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3.2.1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3487EE0-BE1D-4665-BA5D-98EC61C02F0A}"/>
              </a:ext>
            </a:extLst>
          </p:cNvPr>
          <p:cNvSpPr/>
          <p:nvPr/>
        </p:nvSpPr>
        <p:spPr>
          <a:xfrm>
            <a:off x="3778285" y="3027179"/>
            <a:ext cx="1176536" cy="4955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3.4.1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DADBDC-8FD8-4326-A6B1-E6F92DCB6D2F}"/>
              </a:ext>
            </a:extLst>
          </p:cNvPr>
          <p:cNvSpPr txBox="1"/>
          <p:nvPr/>
        </p:nvSpPr>
        <p:spPr>
          <a:xfrm>
            <a:off x="5015914" y="587284"/>
            <a:ext cx="685051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 which syllable in a word stressed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5E70664-E763-40EA-9738-DA05E14B9560}"/>
              </a:ext>
            </a:extLst>
          </p:cNvPr>
          <p:cNvSpPr txBox="1"/>
          <p:nvPr/>
        </p:nvSpPr>
        <p:spPr>
          <a:xfrm>
            <a:off x="5026050" y="3147937"/>
            <a:ext cx="6830239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statements made by the teacher and students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EB7F98C-36A6-472D-8ACC-D2D970226EF0}"/>
              </a:ext>
            </a:extLst>
          </p:cNvPr>
          <p:cNvSpPr txBox="1"/>
          <p:nvPr/>
        </p:nvSpPr>
        <p:spPr>
          <a:xfrm>
            <a:off x="5039558" y="1241335"/>
            <a:ext cx="685051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 which words in a sentence are stressed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CDB383B-CFF0-4085-849C-723CCB8BF3B0}"/>
              </a:ext>
            </a:extLst>
          </p:cNvPr>
          <p:cNvSpPr txBox="1"/>
          <p:nvPr/>
        </p:nvSpPr>
        <p:spPr>
          <a:xfrm>
            <a:off x="5095605" y="2510947"/>
            <a:ext cx="678936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questions about family and friends of student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904B2F9-30CF-4FBF-8091-A179D7B0CAA5}"/>
              </a:ext>
            </a:extLst>
          </p:cNvPr>
          <p:cNvSpPr txBox="1"/>
          <p:nvPr/>
        </p:nvSpPr>
        <p:spPr>
          <a:xfrm>
            <a:off x="5063999" y="1813744"/>
            <a:ext cx="685051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 and use information patterns for yes/no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questions  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9CD93C2-AB8C-4A0C-B08F-B1D65FDABACA}"/>
              </a:ext>
            </a:extLst>
          </p:cNvPr>
          <p:cNvSpPr/>
          <p:nvPr/>
        </p:nvSpPr>
        <p:spPr>
          <a:xfrm>
            <a:off x="1684663" y="4145832"/>
            <a:ext cx="548640" cy="54864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8FAD0E-F788-447F-9648-B6C393608D9F}"/>
              </a:ext>
            </a:extLst>
          </p:cNvPr>
          <p:cNvSpPr txBox="1"/>
          <p:nvPr/>
        </p:nvSpPr>
        <p:spPr>
          <a:xfrm>
            <a:off x="2139704" y="4247800"/>
            <a:ext cx="1711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Speaking: 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ACAAA9E-34D3-40C7-8E91-1FC21DAD6E42}"/>
              </a:ext>
            </a:extLst>
          </p:cNvPr>
          <p:cNvSpPr/>
          <p:nvPr/>
        </p:nvSpPr>
        <p:spPr>
          <a:xfrm>
            <a:off x="3778285" y="3636447"/>
            <a:ext cx="1190047" cy="55097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1.1.1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1E412DA-2515-4F3C-9A52-769EA32D9B50}"/>
              </a:ext>
            </a:extLst>
          </p:cNvPr>
          <p:cNvSpPr/>
          <p:nvPr/>
        </p:nvSpPr>
        <p:spPr>
          <a:xfrm>
            <a:off x="3778285" y="4229254"/>
            <a:ext cx="1190047" cy="55097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3.1.2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CCA8C95-BBB7-43AB-8B7D-4E78C0BBCDB3}"/>
              </a:ext>
            </a:extLst>
          </p:cNvPr>
          <p:cNvSpPr/>
          <p:nvPr/>
        </p:nvSpPr>
        <p:spPr>
          <a:xfrm>
            <a:off x="3769990" y="4824455"/>
            <a:ext cx="1190047" cy="55097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6.2.1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53AC0DF-14D3-48C7-A135-9ABFE122794B}"/>
              </a:ext>
            </a:extLst>
          </p:cNvPr>
          <p:cNvSpPr/>
          <p:nvPr/>
        </p:nvSpPr>
        <p:spPr>
          <a:xfrm>
            <a:off x="3778286" y="5389498"/>
            <a:ext cx="1190047" cy="55097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8.1.1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A84B637-0790-4358-9058-F3C508D2CC17}"/>
              </a:ext>
            </a:extLst>
          </p:cNvPr>
          <p:cNvSpPr txBox="1"/>
          <p:nvPr/>
        </p:nvSpPr>
        <p:spPr>
          <a:xfrm>
            <a:off x="5049694" y="3749851"/>
            <a:ext cx="6830239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 words , phrases and sentences with proper sounds and stress.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453EC81-190B-43BF-91C9-33F196ACA3B7}"/>
              </a:ext>
            </a:extLst>
          </p:cNvPr>
          <p:cNvSpPr txBox="1"/>
          <p:nvPr/>
        </p:nvSpPr>
        <p:spPr>
          <a:xfrm>
            <a:off x="5026049" y="4341311"/>
            <a:ext cx="6830239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Yes/No questions 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1EDDA42-F53D-4898-97D3-62E8F0A71883}"/>
              </a:ext>
            </a:extLst>
          </p:cNvPr>
          <p:cNvSpPr txBox="1"/>
          <p:nvPr/>
        </p:nvSpPr>
        <p:spPr>
          <a:xfrm>
            <a:off x="5015914" y="4916558"/>
            <a:ext cx="6830239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talk about people ,objects events etc.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46C0D8E-7909-4C38-A332-59AB520E278A}"/>
              </a:ext>
            </a:extLst>
          </p:cNvPr>
          <p:cNvSpPr txBox="1"/>
          <p:nvPr/>
        </p:nvSpPr>
        <p:spPr>
          <a:xfrm>
            <a:off x="5049694" y="5493220"/>
            <a:ext cx="6830239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part in conversations on appropriate topic.</a:t>
            </a:r>
          </a:p>
        </p:txBody>
      </p:sp>
    </p:spTree>
    <p:extLst>
      <p:ext uri="{BB962C8B-B14F-4D97-AF65-F5344CB8AC3E}">
        <p14:creationId xmlns:p14="http://schemas.microsoft.com/office/powerpoint/2010/main" val="425423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8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0"/>
                            </p:stCondLst>
                            <p:childTnLst>
                              <p:par>
                                <p:cTn id="7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7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4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60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8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2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80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/>
      <p:bldP spid="17" grpId="0" animBg="1"/>
      <p:bldP spid="40" grpId="0" animBg="1"/>
      <p:bldP spid="41" grpId="0" animBg="1"/>
      <p:bldP spid="42" grpId="0" animBg="1"/>
      <p:bldP spid="43" grpId="0" animBg="1"/>
      <p:bldP spid="25" grpId="0" animBg="1"/>
      <p:bldP spid="44" grpId="0" animBg="1"/>
      <p:bldP spid="45" grpId="0" animBg="1"/>
      <p:bldP spid="46" grpId="0" animBg="1"/>
      <p:bldP spid="47" grpId="0" animBg="1"/>
      <p:bldP spid="37" grpId="0" animBg="1"/>
      <p:bldP spid="38" grpId="0"/>
      <p:bldP spid="39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6714280-A1AE-4C34-B415-11E1BE22804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524935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E5081E7-B8E5-41E6-B68E-97BC470CFC11}"/>
                </a:ext>
              </a:extLst>
            </p:cNvPr>
            <p:cNvGrpSpPr/>
            <p:nvPr/>
          </p:nvGrpSpPr>
          <p:grpSpPr>
            <a:xfrm>
              <a:off x="0" y="0"/>
              <a:ext cx="12524935" cy="6858000"/>
              <a:chOff x="-28134" y="0"/>
              <a:chExt cx="12524935" cy="685800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BE478BD1-B79D-4633-877D-923803E13ED4}"/>
                  </a:ext>
                </a:extLst>
              </p:cNvPr>
              <p:cNvGrpSpPr/>
              <p:nvPr/>
            </p:nvGrpSpPr>
            <p:grpSpPr>
              <a:xfrm>
                <a:off x="0" y="0"/>
                <a:ext cx="365759" cy="6858000"/>
                <a:chOff x="0" y="0"/>
                <a:chExt cx="365759" cy="6858000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822A164-8A94-4255-841F-2A9D9E92EC8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52ECC0F5-84B6-4CEA-9F51-4F7C6DE53490}"/>
                    </a:ext>
                  </a:extLst>
                </p:cNvPr>
                <p:cNvSpPr/>
                <p:nvPr/>
              </p:nvSpPr>
              <p:spPr>
                <a:xfrm>
                  <a:off x="196947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87B0E2C2-336A-4DC9-9085-4DDFEFC85995}"/>
                  </a:ext>
                </a:extLst>
              </p:cNvPr>
              <p:cNvGrpSpPr/>
              <p:nvPr/>
            </p:nvGrpSpPr>
            <p:grpSpPr>
              <a:xfrm>
                <a:off x="12131041" y="0"/>
                <a:ext cx="365759" cy="6858000"/>
                <a:chOff x="11966918" y="0"/>
                <a:chExt cx="365759" cy="685800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7CB30A39-A2CF-4E27-B133-0D02C6DAEE6F}"/>
                    </a:ext>
                  </a:extLst>
                </p:cNvPr>
                <p:cNvSpPr/>
                <p:nvPr/>
              </p:nvSpPr>
              <p:spPr>
                <a:xfrm flipV="1">
                  <a:off x="12163865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AD05968-0CB2-4C54-97DE-BE0C35ACA72A}"/>
                    </a:ext>
                  </a:extLst>
                </p:cNvPr>
                <p:cNvSpPr/>
                <p:nvPr/>
              </p:nvSpPr>
              <p:spPr>
                <a:xfrm flipV="1">
                  <a:off x="11966918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22A9C63F-D70D-4AD5-89E4-AEF09B37E913}"/>
                  </a:ext>
                </a:extLst>
              </p:cNvPr>
              <p:cNvGrpSpPr/>
              <p:nvPr/>
            </p:nvGrpSpPr>
            <p:grpSpPr>
              <a:xfrm rot="16200000" flipH="1">
                <a:off x="6043249" y="448992"/>
                <a:ext cx="365759" cy="12452257"/>
                <a:chOff x="0" y="0"/>
                <a:chExt cx="365759" cy="6858000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E511FDB4-9E7D-443B-8986-B10C4C5A84D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0C7A3691-5EF3-40F7-8592-9CB43EF8F872}"/>
                    </a:ext>
                  </a:extLst>
                </p:cNvPr>
                <p:cNvSpPr/>
                <p:nvPr/>
              </p:nvSpPr>
              <p:spPr>
                <a:xfrm>
                  <a:off x="196947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681CD75B-1D65-4583-94B1-064E134799C2}"/>
                  </a:ext>
                </a:extLst>
              </p:cNvPr>
              <p:cNvGrpSpPr/>
              <p:nvPr/>
            </p:nvGrpSpPr>
            <p:grpSpPr>
              <a:xfrm rot="5400000">
                <a:off x="6051454" y="-6079588"/>
                <a:ext cx="365759" cy="12524935"/>
                <a:chOff x="0" y="0"/>
                <a:chExt cx="365759" cy="6858000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0BF5D33-B1D6-4081-BA76-429198F510B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8D81375-CB42-4E79-9659-4FA7C6BF4A8D}"/>
                    </a:ext>
                  </a:extLst>
                </p:cNvPr>
                <p:cNvSpPr/>
                <p:nvPr/>
              </p:nvSpPr>
              <p:spPr>
                <a:xfrm>
                  <a:off x="196947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A0B872F-E831-468C-A8D6-ED7AD4C3C7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" r="1638" b="19507"/>
            <a:stretch/>
          </p:blipFill>
          <p:spPr>
            <a:xfrm>
              <a:off x="422028" y="5665471"/>
              <a:ext cx="11709012" cy="812703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B2E6D56-1B81-48B0-8A69-78B107C09255}"/>
              </a:ext>
            </a:extLst>
          </p:cNvPr>
          <p:cNvSpPr txBox="1"/>
          <p:nvPr/>
        </p:nvSpPr>
        <p:spPr>
          <a:xfrm>
            <a:off x="3222300" y="614643"/>
            <a:ext cx="5526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What is the name of the game 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482400-6A28-4524-8310-9E3401FE3B28}"/>
              </a:ext>
            </a:extLst>
          </p:cNvPr>
          <p:cNvSpPr txBox="1"/>
          <p:nvPr/>
        </p:nvSpPr>
        <p:spPr>
          <a:xfrm>
            <a:off x="5329117" y="4928680"/>
            <a:ext cx="1500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</a:rPr>
              <a:t>kabadi</a:t>
            </a:r>
            <a:r>
              <a:rPr lang="en-US" dirty="0"/>
              <a:t> 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13EA98A0-72CD-4087-9433-60A36789B985}"/>
              </a:ext>
            </a:extLst>
          </p:cNvPr>
          <p:cNvSpPr/>
          <p:nvPr/>
        </p:nvSpPr>
        <p:spPr>
          <a:xfrm>
            <a:off x="5682906" y="4252615"/>
            <a:ext cx="621632" cy="647931"/>
          </a:xfrm>
          <a:prstGeom prst="downArrow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8F70B3-E580-4774-A49C-3351336DA7EA}"/>
              </a:ext>
            </a:extLst>
          </p:cNvPr>
          <p:cNvSpPr/>
          <p:nvPr/>
        </p:nvSpPr>
        <p:spPr>
          <a:xfrm>
            <a:off x="3006872" y="1167766"/>
            <a:ext cx="5957795" cy="457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311EE65-A366-40B0-B548-85A785311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816" y="1532242"/>
            <a:ext cx="4535905" cy="255144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6334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B38E8BA-499B-45C2-A4FB-37600616E326}"/>
              </a:ext>
            </a:extLst>
          </p:cNvPr>
          <p:cNvGrpSpPr/>
          <p:nvPr/>
        </p:nvGrpSpPr>
        <p:grpSpPr>
          <a:xfrm>
            <a:off x="1" y="14066"/>
            <a:ext cx="12192000" cy="6858000"/>
            <a:chOff x="0" y="0"/>
            <a:chExt cx="12524935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E3F8850-B7BB-41A3-A717-610379F19339}"/>
                </a:ext>
              </a:extLst>
            </p:cNvPr>
            <p:cNvGrpSpPr/>
            <p:nvPr/>
          </p:nvGrpSpPr>
          <p:grpSpPr>
            <a:xfrm>
              <a:off x="0" y="0"/>
              <a:ext cx="12524935" cy="6858000"/>
              <a:chOff x="-28134" y="0"/>
              <a:chExt cx="12524935" cy="685800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BB21A02C-2A32-4EAE-99B8-52CE62BC0180}"/>
                  </a:ext>
                </a:extLst>
              </p:cNvPr>
              <p:cNvGrpSpPr/>
              <p:nvPr/>
            </p:nvGrpSpPr>
            <p:grpSpPr>
              <a:xfrm>
                <a:off x="0" y="0"/>
                <a:ext cx="365759" cy="6858000"/>
                <a:chOff x="0" y="0"/>
                <a:chExt cx="365759" cy="6858000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A425806-E97B-45AE-930F-34B3A5CF569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011E61AB-6463-4B92-AA9D-48D4DEA05F06}"/>
                    </a:ext>
                  </a:extLst>
                </p:cNvPr>
                <p:cNvSpPr/>
                <p:nvPr/>
              </p:nvSpPr>
              <p:spPr>
                <a:xfrm>
                  <a:off x="196947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BEB9D053-C2D5-4FD8-85A2-D981ACFA449C}"/>
                  </a:ext>
                </a:extLst>
              </p:cNvPr>
              <p:cNvGrpSpPr/>
              <p:nvPr/>
            </p:nvGrpSpPr>
            <p:grpSpPr>
              <a:xfrm>
                <a:off x="12131041" y="0"/>
                <a:ext cx="365759" cy="6858000"/>
                <a:chOff x="11966918" y="0"/>
                <a:chExt cx="365759" cy="685800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4027F5C3-B5B2-43A6-B341-B2EF5AAEBC43}"/>
                    </a:ext>
                  </a:extLst>
                </p:cNvPr>
                <p:cNvSpPr/>
                <p:nvPr/>
              </p:nvSpPr>
              <p:spPr>
                <a:xfrm flipV="1">
                  <a:off x="12163865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7BC5E11-ACAA-4A54-99EB-26AFC047B2B8}"/>
                    </a:ext>
                  </a:extLst>
                </p:cNvPr>
                <p:cNvSpPr/>
                <p:nvPr/>
              </p:nvSpPr>
              <p:spPr>
                <a:xfrm flipV="1">
                  <a:off x="11966918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2BF475E-52FB-4F3B-9332-DF17C0EBC78D}"/>
                  </a:ext>
                </a:extLst>
              </p:cNvPr>
              <p:cNvGrpSpPr/>
              <p:nvPr/>
            </p:nvGrpSpPr>
            <p:grpSpPr>
              <a:xfrm rot="16200000" flipH="1">
                <a:off x="6043249" y="448992"/>
                <a:ext cx="365759" cy="12452257"/>
                <a:chOff x="0" y="0"/>
                <a:chExt cx="365759" cy="6858000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1DB815D-E326-4B27-ABC2-ED3988534FF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A56552B0-670A-4A6E-ADDB-7BB2B04392DA}"/>
                    </a:ext>
                  </a:extLst>
                </p:cNvPr>
                <p:cNvSpPr/>
                <p:nvPr/>
              </p:nvSpPr>
              <p:spPr>
                <a:xfrm>
                  <a:off x="196947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2DC023A-2C86-4AB8-87AE-7D795073023C}"/>
                  </a:ext>
                </a:extLst>
              </p:cNvPr>
              <p:cNvGrpSpPr/>
              <p:nvPr/>
            </p:nvGrpSpPr>
            <p:grpSpPr>
              <a:xfrm rot="5400000">
                <a:off x="6051454" y="-6079588"/>
                <a:ext cx="365759" cy="12524935"/>
                <a:chOff x="0" y="0"/>
                <a:chExt cx="365759" cy="6858000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CD5DB55-C49F-4805-8EF3-1FDFA6C4FCC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5E36195-1CBF-48F2-A31B-E805A78C7F28}"/>
                    </a:ext>
                  </a:extLst>
                </p:cNvPr>
                <p:cNvSpPr/>
                <p:nvPr/>
              </p:nvSpPr>
              <p:spPr>
                <a:xfrm>
                  <a:off x="196947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E7A4910-7234-417C-BDE1-4B5ED80DB0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" r="1638" b="19507"/>
            <a:stretch/>
          </p:blipFill>
          <p:spPr>
            <a:xfrm>
              <a:off x="422028" y="5665471"/>
              <a:ext cx="11709012" cy="812703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A4CA124-D8F3-420E-9ED6-E051D5F52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518" y="1434236"/>
            <a:ext cx="4396126" cy="2786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9BF2039-B9F3-4FC9-8644-D109D06BC4F5}"/>
              </a:ext>
            </a:extLst>
          </p:cNvPr>
          <p:cNvSpPr txBox="1"/>
          <p:nvPr/>
        </p:nvSpPr>
        <p:spPr>
          <a:xfrm>
            <a:off x="3222300" y="614643"/>
            <a:ext cx="5526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What is the name of the game ? 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2634C0CE-E676-4CD0-83F3-F27845CEF4D2}"/>
              </a:ext>
            </a:extLst>
          </p:cNvPr>
          <p:cNvSpPr/>
          <p:nvPr/>
        </p:nvSpPr>
        <p:spPr>
          <a:xfrm>
            <a:off x="5674953" y="4372717"/>
            <a:ext cx="621632" cy="647931"/>
          </a:xfrm>
          <a:prstGeom prst="down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D570D8-6072-44B0-8CA5-9CC08846E19E}"/>
              </a:ext>
            </a:extLst>
          </p:cNvPr>
          <p:cNvSpPr txBox="1"/>
          <p:nvPr/>
        </p:nvSpPr>
        <p:spPr>
          <a:xfrm>
            <a:off x="5225773" y="4955671"/>
            <a:ext cx="1519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cycling</a:t>
            </a:r>
            <a:r>
              <a:rPr lang="en-US" dirty="0"/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016613-70AE-406A-93CD-E15B0FB7072D}"/>
              </a:ext>
            </a:extLst>
          </p:cNvPr>
          <p:cNvSpPr/>
          <p:nvPr/>
        </p:nvSpPr>
        <p:spPr>
          <a:xfrm>
            <a:off x="3006872" y="1167766"/>
            <a:ext cx="5957795" cy="4571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A25D6BE-70BA-44F5-B883-76F09A6B3741}"/>
              </a:ext>
            </a:extLst>
          </p:cNvPr>
          <p:cNvGrpSpPr/>
          <p:nvPr/>
        </p:nvGrpSpPr>
        <p:grpSpPr>
          <a:xfrm>
            <a:off x="0" y="0"/>
            <a:ext cx="12148237" cy="6858000"/>
            <a:chOff x="0" y="0"/>
            <a:chExt cx="12524935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249981C-8902-40DC-8C95-6B195FB0E0F5}"/>
                </a:ext>
              </a:extLst>
            </p:cNvPr>
            <p:cNvGrpSpPr/>
            <p:nvPr/>
          </p:nvGrpSpPr>
          <p:grpSpPr>
            <a:xfrm>
              <a:off x="0" y="0"/>
              <a:ext cx="12524935" cy="6858000"/>
              <a:chOff x="-28134" y="0"/>
              <a:chExt cx="12524935" cy="685800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D9CE9F91-A1A4-45D3-BB1B-7CD1ECCA2A38}"/>
                  </a:ext>
                </a:extLst>
              </p:cNvPr>
              <p:cNvGrpSpPr/>
              <p:nvPr/>
            </p:nvGrpSpPr>
            <p:grpSpPr>
              <a:xfrm>
                <a:off x="0" y="0"/>
                <a:ext cx="365759" cy="6858000"/>
                <a:chOff x="0" y="0"/>
                <a:chExt cx="365759" cy="6858000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CE87791-10CA-462E-B3CC-AEDC8BDF9AE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9723B9EF-8399-4A00-927E-968BEA819386}"/>
                    </a:ext>
                  </a:extLst>
                </p:cNvPr>
                <p:cNvSpPr/>
                <p:nvPr/>
              </p:nvSpPr>
              <p:spPr>
                <a:xfrm>
                  <a:off x="196947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73884C16-22A7-4F5A-B133-F73BA356834A}"/>
                  </a:ext>
                </a:extLst>
              </p:cNvPr>
              <p:cNvGrpSpPr/>
              <p:nvPr/>
            </p:nvGrpSpPr>
            <p:grpSpPr>
              <a:xfrm>
                <a:off x="12131041" y="0"/>
                <a:ext cx="365759" cy="6858000"/>
                <a:chOff x="11966918" y="0"/>
                <a:chExt cx="365759" cy="685800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D17E66F0-DDA9-4106-9D14-047870B56C41}"/>
                    </a:ext>
                  </a:extLst>
                </p:cNvPr>
                <p:cNvSpPr/>
                <p:nvPr/>
              </p:nvSpPr>
              <p:spPr>
                <a:xfrm flipV="1">
                  <a:off x="12163865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F39EF9B-14A3-405A-8459-B610CC686616}"/>
                    </a:ext>
                  </a:extLst>
                </p:cNvPr>
                <p:cNvSpPr/>
                <p:nvPr/>
              </p:nvSpPr>
              <p:spPr>
                <a:xfrm flipV="1">
                  <a:off x="11966918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CEF07D2-5D38-4016-B845-54082C3375E9}"/>
                  </a:ext>
                </a:extLst>
              </p:cNvPr>
              <p:cNvGrpSpPr/>
              <p:nvPr/>
            </p:nvGrpSpPr>
            <p:grpSpPr>
              <a:xfrm rot="16200000" flipH="1">
                <a:off x="6043249" y="448992"/>
                <a:ext cx="365759" cy="12452257"/>
                <a:chOff x="0" y="0"/>
                <a:chExt cx="365759" cy="6858000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91C291E2-9DF2-413A-B3C0-F22DDEDF2F1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813B7A-79C2-4CA4-ABDF-F33105BAC1E5}"/>
                    </a:ext>
                  </a:extLst>
                </p:cNvPr>
                <p:cNvSpPr/>
                <p:nvPr/>
              </p:nvSpPr>
              <p:spPr>
                <a:xfrm>
                  <a:off x="196947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2DB1E43-B4D6-4E4D-A915-F06BF24CC3C5}"/>
                  </a:ext>
                </a:extLst>
              </p:cNvPr>
              <p:cNvGrpSpPr/>
              <p:nvPr/>
            </p:nvGrpSpPr>
            <p:grpSpPr>
              <a:xfrm rot="5400000">
                <a:off x="6051454" y="-6079588"/>
                <a:ext cx="365759" cy="12524935"/>
                <a:chOff x="0" y="0"/>
                <a:chExt cx="365759" cy="6858000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EEA4369-8B70-473C-AB32-A00891E5A19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8812" cy="6858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AFB2A9E-C3A1-45C0-B54B-FD984969FD2B}"/>
                    </a:ext>
                  </a:extLst>
                </p:cNvPr>
                <p:cNvSpPr/>
                <p:nvPr/>
              </p:nvSpPr>
              <p:spPr>
                <a:xfrm>
                  <a:off x="196947" y="0"/>
                  <a:ext cx="168812" cy="68580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A3E0EC3-F858-49A5-AB63-B70C9EE193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" r="1638" b="19507"/>
            <a:stretch/>
          </p:blipFill>
          <p:spPr>
            <a:xfrm>
              <a:off x="422028" y="5665471"/>
              <a:ext cx="11709012" cy="812703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F740D50-788C-413E-9A7E-605519663BCD}"/>
              </a:ext>
            </a:extLst>
          </p:cNvPr>
          <p:cNvSpPr txBox="1"/>
          <p:nvPr/>
        </p:nvSpPr>
        <p:spPr>
          <a:xfrm>
            <a:off x="3222300" y="614643"/>
            <a:ext cx="5526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What is the name of the game 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16E13E-85EB-4945-A9FD-7D58EF37366D}"/>
              </a:ext>
            </a:extLst>
          </p:cNvPr>
          <p:cNvSpPr txBox="1"/>
          <p:nvPr/>
        </p:nvSpPr>
        <p:spPr>
          <a:xfrm>
            <a:off x="5505319" y="4977482"/>
            <a:ext cx="1382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cricket</a:t>
            </a:r>
            <a:r>
              <a:rPr lang="en-US" dirty="0"/>
              <a:t> 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84FAB55C-DE5B-43A1-B3A3-C9AA4C0B39E9}"/>
              </a:ext>
            </a:extLst>
          </p:cNvPr>
          <p:cNvSpPr/>
          <p:nvPr/>
        </p:nvSpPr>
        <p:spPr>
          <a:xfrm>
            <a:off x="5885770" y="4141089"/>
            <a:ext cx="621632" cy="647931"/>
          </a:xfrm>
          <a:prstGeom prst="downArrow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3AA1EFE-6B6C-444E-A657-F5FCF48FC8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3"/>
          <a:stretch/>
        </p:blipFill>
        <p:spPr>
          <a:xfrm>
            <a:off x="4287577" y="1642068"/>
            <a:ext cx="3602360" cy="2256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06DDD19-A126-4B58-89A4-CAB565813656}"/>
              </a:ext>
            </a:extLst>
          </p:cNvPr>
          <p:cNvSpPr/>
          <p:nvPr/>
        </p:nvSpPr>
        <p:spPr>
          <a:xfrm>
            <a:off x="2906872" y="1176558"/>
            <a:ext cx="5957795" cy="457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8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3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493</Words>
  <Application>Microsoft Office PowerPoint</Application>
  <PresentationFormat>Widescreen</PresentationFormat>
  <Paragraphs>97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Jahid Hossen Khan</dc:creator>
  <cp:lastModifiedBy>rajihargovtgps@gmail.com</cp:lastModifiedBy>
  <cp:revision>172</cp:revision>
  <dcterms:created xsi:type="dcterms:W3CDTF">2021-08-21T10:34:02Z</dcterms:created>
  <dcterms:modified xsi:type="dcterms:W3CDTF">2021-09-02T14:20:25Z</dcterms:modified>
</cp:coreProperties>
</file>