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79" r:id="rId6"/>
    <p:sldId id="269" r:id="rId7"/>
    <p:sldId id="270" r:id="rId8"/>
    <p:sldId id="271" r:id="rId9"/>
    <p:sldId id="262" r:id="rId10"/>
    <p:sldId id="272" r:id="rId11"/>
    <p:sldId id="273" r:id="rId12"/>
    <p:sldId id="274" r:id="rId13"/>
    <p:sldId id="263" r:id="rId14"/>
    <p:sldId id="264" r:id="rId15"/>
    <p:sldId id="265" r:id="rId16"/>
    <p:sldId id="266" r:id="rId17"/>
    <p:sldId id="267" r:id="rId18"/>
    <p:sldId id="268" r:id="rId19"/>
    <p:sldId id="278" r:id="rId20"/>
  </p:sldIdLst>
  <p:sldSz cx="10972800" cy="6858000"/>
  <p:notesSz cx="6858000" cy="9144000"/>
  <p:defaultTextStyle>
    <a:defPPr>
      <a:defRPr lang="en-US"/>
    </a:defPPr>
    <a:lvl1pPr marL="0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4746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9492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4238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98984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3731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48477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23223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97969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984" y="-66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7"/>
            <a:ext cx="932688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9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4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8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3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23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9FE6-EE25-472A-A686-06FD93CB79F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B6FE-35D7-4E60-A77A-C4F428873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21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9FE6-EE25-472A-A686-06FD93CB79F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B6FE-35D7-4E60-A77A-C4F428873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70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40"/>
            <a:ext cx="24688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40"/>
            <a:ext cx="72237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9FE6-EE25-472A-A686-06FD93CB79F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B6FE-35D7-4E60-A77A-C4F428873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2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9FE6-EE25-472A-A686-06FD93CB79F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B6FE-35D7-4E60-A77A-C4F428873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0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3"/>
            <a:ext cx="9326880" cy="136207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74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949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42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898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37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84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23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79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9FE6-EE25-472A-A686-06FD93CB79F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B6FE-35D7-4E60-A77A-C4F428873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3"/>
            <a:ext cx="484632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3"/>
            <a:ext cx="484632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9FE6-EE25-472A-A686-06FD93CB79F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B6FE-35D7-4E60-A77A-C4F428873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56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1" y="1535113"/>
            <a:ext cx="4848226" cy="63976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746" indent="0">
              <a:buNone/>
              <a:defRPr sz="2500" b="1"/>
            </a:lvl2pPr>
            <a:lvl3pPr marL="1149492" indent="0">
              <a:buNone/>
              <a:defRPr sz="2300" b="1"/>
            </a:lvl3pPr>
            <a:lvl4pPr marL="1724238" indent="0">
              <a:buNone/>
              <a:defRPr sz="2000" b="1"/>
            </a:lvl4pPr>
            <a:lvl5pPr marL="2298984" indent="0">
              <a:buNone/>
              <a:defRPr sz="2000" b="1"/>
            </a:lvl5pPr>
            <a:lvl6pPr marL="2873731" indent="0">
              <a:buNone/>
              <a:defRPr sz="2000" b="1"/>
            </a:lvl6pPr>
            <a:lvl7pPr marL="3448477" indent="0">
              <a:buNone/>
              <a:defRPr sz="2000" b="1"/>
            </a:lvl7pPr>
            <a:lvl8pPr marL="4023223" indent="0">
              <a:buNone/>
              <a:defRPr sz="2000" b="1"/>
            </a:lvl8pPr>
            <a:lvl9pPr marL="4597969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1" y="2174875"/>
            <a:ext cx="4848226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535113"/>
            <a:ext cx="4850130" cy="63976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746" indent="0">
              <a:buNone/>
              <a:defRPr sz="2500" b="1"/>
            </a:lvl2pPr>
            <a:lvl3pPr marL="1149492" indent="0">
              <a:buNone/>
              <a:defRPr sz="2300" b="1"/>
            </a:lvl3pPr>
            <a:lvl4pPr marL="1724238" indent="0">
              <a:buNone/>
              <a:defRPr sz="2000" b="1"/>
            </a:lvl4pPr>
            <a:lvl5pPr marL="2298984" indent="0">
              <a:buNone/>
              <a:defRPr sz="2000" b="1"/>
            </a:lvl5pPr>
            <a:lvl6pPr marL="2873731" indent="0">
              <a:buNone/>
              <a:defRPr sz="2000" b="1"/>
            </a:lvl6pPr>
            <a:lvl7pPr marL="3448477" indent="0">
              <a:buNone/>
              <a:defRPr sz="2000" b="1"/>
            </a:lvl7pPr>
            <a:lvl8pPr marL="4023223" indent="0">
              <a:buNone/>
              <a:defRPr sz="2000" b="1"/>
            </a:lvl8pPr>
            <a:lvl9pPr marL="4597969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174875"/>
            <a:ext cx="4850130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9FE6-EE25-472A-A686-06FD93CB79F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B6FE-35D7-4E60-A77A-C4F428873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3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9FE6-EE25-472A-A686-06FD93CB79F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B6FE-35D7-4E60-A77A-C4F428873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36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9FE6-EE25-472A-A686-06FD93CB79F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B6FE-35D7-4E60-A77A-C4F42887329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ame 4"/>
          <p:cNvSpPr/>
          <p:nvPr userDrawn="1"/>
        </p:nvSpPr>
        <p:spPr>
          <a:xfrm>
            <a:off x="0" y="0"/>
            <a:ext cx="10972800" cy="6858000"/>
          </a:xfrm>
          <a:prstGeom prst="frame">
            <a:avLst>
              <a:gd name="adj1" fmla="val 1944"/>
            </a:avLst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949" tIns="57475" rIns="114949" bIns="5747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555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273050"/>
            <a:ext cx="3609976" cy="116205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1" y="273052"/>
            <a:ext cx="6134100" cy="5853113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435102"/>
            <a:ext cx="3609976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74746" indent="0">
              <a:buNone/>
              <a:defRPr sz="1500"/>
            </a:lvl2pPr>
            <a:lvl3pPr marL="1149492" indent="0">
              <a:buNone/>
              <a:defRPr sz="1300"/>
            </a:lvl3pPr>
            <a:lvl4pPr marL="1724238" indent="0">
              <a:buNone/>
              <a:defRPr sz="1100"/>
            </a:lvl4pPr>
            <a:lvl5pPr marL="2298984" indent="0">
              <a:buNone/>
              <a:defRPr sz="1100"/>
            </a:lvl5pPr>
            <a:lvl6pPr marL="2873731" indent="0">
              <a:buNone/>
              <a:defRPr sz="1100"/>
            </a:lvl6pPr>
            <a:lvl7pPr marL="3448477" indent="0">
              <a:buNone/>
              <a:defRPr sz="1100"/>
            </a:lvl7pPr>
            <a:lvl8pPr marL="4023223" indent="0">
              <a:buNone/>
              <a:defRPr sz="1100"/>
            </a:lvl8pPr>
            <a:lvl9pPr marL="459796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9FE6-EE25-472A-A686-06FD93CB79F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B6FE-35D7-4E60-A77A-C4F428873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61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4000"/>
            </a:lvl1pPr>
            <a:lvl2pPr marL="574746" indent="0">
              <a:buNone/>
              <a:defRPr sz="3500"/>
            </a:lvl2pPr>
            <a:lvl3pPr marL="1149492" indent="0">
              <a:buNone/>
              <a:defRPr sz="3000"/>
            </a:lvl3pPr>
            <a:lvl4pPr marL="1724238" indent="0">
              <a:buNone/>
              <a:defRPr sz="2500"/>
            </a:lvl4pPr>
            <a:lvl5pPr marL="2298984" indent="0">
              <a:buNone/>
              <a:defRPr sz="2500"/>
            </a:lvl5pPr>
            <a:lvl6pPr marL="2873731" indent="0">
              <a:buNone/>
              <a:defRPr sz="2500"/>
            </a:lvl6pPr>
            <a:lvl7pPr marL="3448477" indent="0">
              <a:buNone/>
              <a:defRPr sz="2500"/>
            </a:lvl7pPr>
            <a:lvl8pPr marL="4023223" indent="0">
              <a:buNone/>
              <a:defRPr sz="2500"/>
            </a:lvl8pPr>
            <a:lvl9pPr marL="4597969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800"/>
            </a:lvl1pPr>
            <a:lvl2pPr marL="574746" indent="0">
              <a:buNone/>
              <a:defRPr sz="1500"/>
            </a:lvl2pPr>
            <a:lvl3pPr marL="1149492" indent="0">
              <a:buNone/>
              <a:defRPr sz="1300"/>
            </a:lvl3pPr>
            <a:lvl4pPr marL="1724238" indent="0">
              <a:buNone/>
              <a:defRPr sz="1100"/>
            </a:lvl4pPr>
            <a:lvl5pPr marL="2298984" indent="0">
              <a:buNone/>
              <a:defRPr sz="1100"/>
            </a:lvl5pPr>
            <a:lvl6pPr marL="2873731" indent="0">
              <a:buNone/>
              <a:defRPr sz="1100"/>
            </a:lvl6pPr>
            <a:lvl7pPr marL="3448477" indent="0">
              <a:buNone/>
              <a:defRPr sz="1100"/>
            </a:lvl7pPr>
            <a:lvl8pPr marL="4023223" indent="0">
              <a:buNone/>
              <a:defRPr sz="1100"/>
            </a:lvl8pPr>
            <a:lvl9pPr marL="459796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9FE6-EE25-472A-A686-06FD93CB79F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5B6FE-35D7-4E60-A77A-C4F428873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45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 vert="horz" lIns="114949" tIns="57475" rIns="114949" bIns="5747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00203"/>
            <a:ext cx="9875520" cy="4525963"/>
          </a:xfrm>
          <a:prstGeom prst="rect">
            <a:avLst/>
          </a:prstGeom>
        </p:spPr>
        <p:txBody>
          <a:bodyPr vert="horz" lIns="114949" tIns="57475" rIns="114949" bIns="5747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2"/>
            <a:ext cx="2560320" cy="365125"/>
          </a:xfrm>
          <a:prstGeom prst="rect">
            <a:avLst/>
          </a:prstGeom>
        </p:spPr>
        <p:txBody>
          <a:bodyPr vert="horz" lIns="114949" tIns="57475" rIns="114949" bIns="57475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09FE6-EE25-472A-A686-06FD93CB79FD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 vert="horz" lIns="114949" tIns="57475" rIns="114949" bIns="57475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 vert="horz" lIns="114949" tIns="57475" rIns="114949" bIns="57475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5B6FE-35D7-4E60-A77A-C4F428873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5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49492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060" indent="-431060" algn="l" defTabSz="1149492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3962" indent="-359216" algn="l" defTabSz="1149492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65" indent="-287373" algn="l" defTabSz="114949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1611" indent="-287373" algn="l" defTabSz="114949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6358" indent="-287373" algn="l" defTabSz="1149492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1104" indent="-287373" algn="l" defTabSz="114949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5850" indent="-287373" algn="l" defTabSz="114949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10596" indent="-287373" algn="l" defTabSz="114949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85342" indent="-287373" algn="l" defTabSz="114949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746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9492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4238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8984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3731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8477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23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7969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13" y="3467709"/>
            <a:ext cx="10890831" cy="885514"/>
          </a:xfrm>
          <a:prstGeom prst="rect">
            <a:avLst/>
          </a:prstGeom>
          <a:noFill/>
        </p:spPr>
        <p:txBody>
          <a:bodyPr wrap="none" lIns="114949" tIns="57475" rIns="114949" bIns="5747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63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Welcome</a:t>
            </a:r>
            <a:r>
              <a:rPr lang="en-US" sz="5000" b="1" spc="63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spc="63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to</a:t>
            </a:r>
            <a:r>
              <a:rPr lang="en-US" sz="5000" b="1" spc="63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spc="63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my</a:t>
            </a:r>
            <a:r>
              <a:rPr lang="en-US" sz="5000" b="1" spc="63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spc="63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multimedia</a:t>
            </a:r>
            <a:r>
              <a:rPr lang="en-US" sz="5000" b="1" spc="63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spc="63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class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1066799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7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00156 -0.423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393" y="457202"/>
            <a:ext cx="10642045" cy="1162513"/>
          </a:xfrm>
          <a:prstGeom prst="rect">
            <a:avLst/>
          </a:prstGeom>
          <a:noFill/>
        </p:spPr>
        <p:txBody>
          <a:bodyPr wrap="none" lIns="114949" tIns="57475" rIns="114949" bIns="57475">
            <a:spAutoFit/>
          </a:bodyPr>
          <a:lstStyle/>
          <a:p>
            <a:pPr algn="ctr"/>
            <a:r>
              <a:rPr lang="en-US" sz="6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Let`s watch a video clip.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2182" y="509013"/>
            <a:ext cx="9244226" cy="1162513"/>
          </a:xfrm>
          <a:prstGeom prst="rect">
            <a:avLst/>
          </a:prstGeom>
          <a:noFill/>
        </p:spPr>
        <p:txBody>
          <a:bodyPr wrap="none" lIns="114949" tIns="57475" rIns="114949" bIns="57475">
            <a:spAutoFit/>
          </a:bodyPr>
          <a:lstStyle/>
          <a:p>
            <a:pPr algn="ctr"/>
            <a:r>
              <a:rPr lang="en-US" sz="6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What did you watch?</a:t>
            </a:r>
          </a:p>
        </p:txBody>
      </p:sp>
      <p:sp>
        <p:nvSpPr>
          <p:cNvPr id="5" name="Rectangle 4"/>
          <p:cNvSpPr/>
          <p:nvPr/>
        </p:nvSpPr>
        <p:spPr>
          <a:xfrm>
            <a:off x="265039" y="5341442"/>
            <a:ext cx="10202821" cy="962458"/>
          </a:xfrm>
          <a:prstGeom prst="rect">
            <a:avLst/>
          </a:prstGeom>
          <a:noFill/>
        </p:spPr>
        <p:txBody>
          <a:bodyPr wrap="none" lIns="114949" tIns="57475" rIns="114949" bIns="57475">
            <a:spAutoFit/>
          </a:bodyPr>
          <a:lstStyle/>
          <a:p>
            <a:pPr algn="ctr"/>
            <a:r>
              <a:rPr lang="en-US" sz="55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The Modern Olympic Games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3028891"/>
            <a:ext cx="96206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https://www.youtube.com/watch?v=zUHaUNpCn0o&amp;ab_channel=TimesofIndia</a:t>
            </a:r>
          </a:p>
        </p:txBody>
      </p:sp>
    </p:spTree>
    <p:extLst>
      <p:ext uri="{BB962C8B-B14F-4D97-AF65-F5344CB8AC3E}">
        <p14:creationId xmlns:p14="http://schemas.microsoft.com/office/powerpoint/2010/main" val="223441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DA8869D5-7922-0349-828A-C0EF9A99A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67" y="1219201"/>
            <a:ext cx="10241280" cy="44958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1978" y="228600"/>
            <a:ext cx="9426968" cy="1039402"/>
          </a:xfrm>
          <a:prstGeom prst="rect">
            <a:avLst/>
          </a:prstGeom>
          <a:noFill/>
        </p:spPr>
        <p:txBody>
          <a:bodyPr wrap="none" lIns="114949" tIns="57475" rIns="114949" bIns="5747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Think about the picture.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46706" y="5943601"/>
            <a:ext cx="10079390" cy="670070"/>
          </a:xfrm>
          <a:prstGeom prst="rect">
            <a:avLst/>
          </a:prstGeom>
          <a:noFill/>
        </p:spPr>
        <p:txBody>
          <a:bodyPr wrap="none" lIns="114949" tIns="57475" rIns="114949" bIns="5747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The modern 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Olympic Games 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started in 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1896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0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97CC7EF9-DE55-414E-84D8-93B816537339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274321" y="1059601"/>
            <a:ext cx="5171141" cy="39696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75536" y="112532"/>
            <a:ext cx="8508447" cy="947069"/>
          </a:xfrm>
          <a:prstGeom prst="rect">
            <a:avLst/>
          </a:prstGeom>
          <a:noFill/>
        </p:spPr>
        <p:txBody>
          <a:bodyPr wrap="none" lIns="114949" tIns="57475" rIns="114949" bIns="5747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Think about the picture.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63" y="1059601"/>
            <a:ext cx="5202518" cy="39696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930" y="5029201"/>
            <a:ext cx="10577470" cy="1778066"/>
          </a:xfrm>
          <a:prstGeom prst="rect">
            <a:avLst/>
          </a:prstGeom>
          <a:noFill/>
        </p:spPr>
        <p:txBody>
          <a:bodyPr wrap="square" lIns="114949" tIns="57475" rIns="114949" bIns="57475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More than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nations send a total of about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13000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athletes to compete in more than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different sports.</a:t>
            </a:r>
          </a:p>
        </p:txBody>
      </p:sp>
    </p:spTree>
    <p:extLst>
      <p:ext uri="{BB962C8B-B14F-4D97-AF65-F5344CB8AC3E}">
        <p14:creationId xmlns:p14="http://schemas.microsoft.com/office/powerpoint/2010/main" val="397646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3671" y="381000"/>
            <a:ext cx="5456330" cy="1393345"/>
          </a:xfrm>
          <a:prstGeom prst="rect">
            <a:avLst/>
          </a:prstGeom>
          <a:noFill/>
        </p:spPr>
        <p:txBody>
          <a:bodyPr wrap="none" lIns="114949" tIns="57475" rIns="114949" bIns="57475">
            <a:spAutoFit/>
          </a:bodyPr>
          <a:lstStyle/>
          <a:p>
            <a:pPr algn="ctr"/>
            <a:r>
              <a:rPr lang="en-US" sz="83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Pair </a:t>
            </a:r>
            <a:r>
              <a:rPr lang="en-US" sz="83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2064331"/>
            <a:ext cx="10927080" cy="3886335"/>
          </a:xfrm>
          <a:prstGeom prst="rect">
            <a:avLst/>
          </a:prstGeom>
          <a:noFill/>
        </p:spPr>
        <p:txBody>
          <a:bodyPr wrap="square" lIns="114949" tIns="57475" rIns="114949" bIns="57475" rtlCol="0">
            <a:spAutoFit/>
          </a:bodyPr>
          <a:lstStyle/>
          <a:p>
            <a:r>
              <a:rPr lang="en-US" sz="3500" dirty="0">
                <a:latin typeface="NikoshBAN" pitchFamily="2" charset="0"/>
                <a:cs typeface="NikoshBAN" pitchFamily="2" charset="0"/>
              </a:rPr>
              <a:t>Answer the following questions.</a:t>
            </a:r>
          </a:p>
          <a:p>
            <a:endParaRPr lang="en-US" sz="3500" dirty="0">
              <a:latin typeface="NikoshBAN" pitchFamily="2" charset="0"/>
              <a:cs typeface="NikoshBAN" pitchFamily="2" charset="0"/>
            </a:endParaRPr>
          </a:p>
          <a:p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When did the modern Olympic Games begin?</a:t>
            </a:r>
          </a:p>
          <a:p>
            <a:pPr marL="646589" indent="-646589">
              <a:buAutoNum type="arabicPeriod"/>
            </a:pPr>
            <a:endParaRPr lang="en-US" sz="3500" dirty="0">
              <a:latin typeface="NikoshBAN" pitchFamily="2" charset="0"/>
              <a:cs typeface="NikoshBAN" pitchFamily="2" charset="0"/>
            </a:endParaRPr>
          </a:p>
          <a:p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How many athletes compete in the Olympics?  </a:t>
            </a:r>
          </a:p>
          <a:p>
            <a:pPr marL="646589" indent="-646589">
              <a:buAutoNum type="arabicPeriod"/>
            </a:pPr>
            <a:endParaRPr lang="en-US" sz="3500" dirty="0">
              <a:latin typeface="NikoshBAN" pitchFamily="2" charset="0"/>
              <a:cs typeface="NikoshBAN" pitchFamily="2" charset="0"/>
            </a:endParaRPr>
          </a:p>
          <a:p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5597" y="3680157"/>
            <a:ext cx="5599181" cy="654682"/>
          </a:xfrm>
          <a:prstGeom prst="rect">
            <a:avLst/>
          </a:prstGeom>
          <a:noFill/>
        </p:spPr>
        <p:txBody>
          <a:bodyPr wrap="square" lIns="114949" tIns="57475" rIns="114949" bIns="57475" rtlCol="0">
            <a:spAutoFit/>
          </a:bodyPr>
          <a:lstStyle/>
          <a:p>
            <a:r>
              <a:rPr lang="en-US" sz="35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Ans: In the year </a:t>
            </a:r>
            <a:r>
              <a:rPr lang="en-US" sz="3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1896</a:t>
            </a:r>
            <a:r>
              <a:rPr lang="en-US" sz="35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6263" y="4794018"/>
            <a:ext cx="6932153" cy="654682"/>
          </a:xfrm>
          <a:prstGeom prst="rect">
            <a:avLst/>
          </a:prstGeom>
          <a:noFill/>
        </p:spPr>
        <p:txBody>
          <a:bodyPr wrap="square" lIns="114949" tIns="57475" rIns="114949" bIns="57475" rtlCol="0">
            <a:spAutoFit/>
          </a:bodyPr>
          <a:lstStyle/>
          <a:p>
            <a:r>
              <a:rPr lang="en-US" sz="35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Ans: About </a:t>
            </a:r>
            <a:r>
              <a:rPr lang="en-US" sz="3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13000</a:t>
            </a:r>
            <a:r>
              <a:rPr lang="en-US" sz="35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athletes.</a:t>
            </a:r>
          </a:p>
        </p:txBody>
      </p:sp>
    </p:spTree>
    <p:extLst>
      <p:ext uri="{BB962C8B-B14F-4D97-AF65-F5344CB8AC3E}">
        <p14:creationId xmlns:p14="http://schemas.microsoft.com/office/powerpoint/2010/main" val="301994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546636" y="182571"/>
            <a:ext cx="1251593" cy="20272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0" y="4495803"/>
            <a:ext cx="1664261" cy="22098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14401" y="182576"/>
            <a:ext cx="3985954" cy="6210048"/>
          </a:xfrm>
          <a:prstGeom prst="rect">
            <a:avLst/>
          </a:prstGeom>
          <a:noFill/>
        </p:spPr>
        <p:txBody>
          <a:bodyPr wrap="square" lIns="114949" tIns="57475" rIns="114949" bIns="57475">
            <a:spAutoFit/>
          </a:bodyPr>
          <a:lstStyle/>
          <a:p>
            <a:pPr algn="ctr"/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Open your english book at the page no-</a:t>
            </a:r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68.</a:t>
            </a:r>
            <a:endParaRPr lang="en-US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0" y="182576"/>
            <a:ext cx="5120640" cy="637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7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8" y="1627634"/>
            <a:ext cx="10573789" cy="50364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75198" y="307264"/>
            <a:ext cx="7373522" cy="1393345"/>
          </a:xfrm>
          <a:prstGeom prst="rect">
            <a:avLst/>
          </a:prstGeom>
          <a:noFill/>
        </p:spPr>
        <p:txBody>
          <a:bodyPr wrap="none" lIns="114949" tIns="57475" rIns="114949" bIns="57475">
            <a:spAutoFit/>
          </a:bodyPr>
          <a:lstStyle/>
          <a:p>
            <a:pPr algn="ctr"/>
            <a:r>
              <a:rPr lang="en-US" sz="83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Loud reading</a:t>
            </a:r>
          </a:p>
        </p:txBody>
      </p:sp>
    </p:spTree>
    <p:extLst>
      <p:ext uri="{BB962C8B-B14F-4D97-AF65-F5344CB8AC3E}">
        <p14:creationId xmlns:p14="http://schemas.microsoft.com/office/powerpoint/2010/main" val="342960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9366" y="228600"/>
            <a:ext cx="9317965" cy="1131735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F0"/>
            </a:solidFill>
          </a:ln>
        </p:spPr>
        <p:txBody>
          <a:bodyPr wrap="none" lIns="114949" tIns="57475" rIns="114949" bIns="57475">
            <a:spAutoFit/>
          </a:bodyPr>
          <a:lstStyle/>
          <a:p>
            <a:pPr algn="ctr"/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Some word meanings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1" y="1524002"/>
            <a:ext cx="4992578" cy="4855832"/>
          </a:xfrm>
          <a:prstGeom prst="rect">
            <a:avLst/>
          </a:prstGeom>
          <a:noFill/>
        </p:spPr>
        <p:txBody>
          <a:bodyPr wrap="square" lIns="114949" tIns="57475" rIns="114949" bIns="57475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Biggest</a:t>
            </a:r>
          </a:p>
          <a:p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Competition</a:t>
            </a:r>
          </a:p>
          <a:p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Held</a:t>
            </a:r>
          </a:p>
          <a:p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Host</a:t>
            </a:r>
          </a:p>
          <a:p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Athlete</a:t>
            </a:r>
          </a:p>
          <a:p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Compete</a:t>
            </a:r>
          </a:p>
          <a:p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Modern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200400" y="1676400"/>
            <a:ext cx="3383280" cy="4572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949" tIns="57475" rIns="114949" bIns="57475"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114801" y="2392907"/>
            <a:ext cx="2468880" cy="4572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949" tIns="57475" rIns="114949" bIns="57475"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905000" y="3066197"/>
            <a:ext cx="4716897" cy="4572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949" tIns="57475" rIns="114949" bIns="57475"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905000" y="3711446"/>
            <a:ext cx="4716897" cy="4572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949" tIns="57475" rIns="114949" bIns="57475"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801090" y="4343400"/>
            <a:ext cx="3820804" cy="4572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949" tIns="57475" rIns="114949" bIns="57475"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200400" y="5029200"/>
            <a:ext cx="3421495" cy="4572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949" tIns="57475" rIns="114949" bIns="57475"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200400" y="5638800"/>
            <a:ext cx="3421495" cy="4572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949" tIns="57475" rIns="114949" bIns="57475"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23509" y="1581834"/>
            <a:ext cx="2194560" cy="885514"/>
          </a:xfrm>
          <a:prstGeom prst="rect">
            <a:avLst/>
          </a:prstGeom>
          <a:noFill/>
        </p:spPr>
        <p:txBody>
          <a:bodyPr wrap="square" lIns="114949" tIns="57475" rIns="114949" bIns="57475" rtlCol="0">
            <a:spAutoFit/>
          </a:bodyPr>
          <a:lstStyle/>
          <a:p>
            <a:r>
              <a:rPr lang="en-US" sz="5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বৃহত্তম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63831" y="2298341"/>
            <a:ext cx="3111690" cy="885514"/>
          </a:xfrm>
          <a:prstGeom prst="rect">
            <a:avLst/>
          </a:prstGeom>
          <a:noFill/>
        </p:spPr>
        <p:txBody>
          <a:bodyPr wrap="square" lIns="114949" tIns="57475" rIns="114949" bIns="57475" rtlCol="0">
            <a:spAutoFit/>
          </a:bodyPr>
          <a:lstStyle/>
          <a:p>
            <a:r>
              <a:rPr lang="en-US" sz="5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প্রতিযোগিতা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66560" y="3522315"/>
            <a:ext cx="4114800" cy="885514"/>
          </a:xfrm>
          <a:prstGeom prst="rect">
            <a:avLst/>
          </a:prstGeom>
          <a:noFill/>
        </p:spPr>
        <p:txBody>
          <a:bodyPr wrap="square" lIns="114949" tIns="57475" rIns="114949" bIns="57475" rtlCol="0">
            <a:spAutoFit/>
          </a:bodyPr>
          <a:lstStyle/>
          <a:p>
            <a:r>
              <a:rPr lang="en-US" sz="5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স্বাগতিক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18421" y="4222170"/>
            <a:ext cx="2194560" cy="885514"/>
          </a:xfrm>
          <a:prstGeom prst="rect">
            <a:avLst/>
          </a:prstGeom>
          <a:noFill/>
        </p:spPr>
        <p:txBody>
          <a:bodyPr wrap="square" lIns="114949" tIns="57475" rIns="114949" bIns="57475" rtlCol="0">
            <a:spAutoFit/>
          </a:bodyPr>
          <a:lstStyle/>
          <a:p>
            <a:r>
              <a:rPr lang="en-US" sz="5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ক্রীড়াবিদ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66561" y="4840068"/>
            <a:ext cx="3931921" cy="885514"/>
          </a:xfrm>
          <a:prstGeom prst="rect">
            <a:avLst/>
          </a:prstGeom>
          <a:noFill/>
        </p:spPr>
        <p:txBody>
          <a:bodyPr wrap="square" lIns="114949" tIns="57475" rIns="114949" bIns="57475" rtlCol="0">
            <a:spAutoFit/>
          </a:bodyPr>
          <a:lstStyle/>
          <a:p>
            <a:r>
              <a:rPr lang="en-US" sz="5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প্রতিযোগিতা করা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97579" y="5475995"/>
            <a:ext cx="2194560" cy="885514"/>
          </a:xfrm>
          <a:prstGeom prst="rect">
            <a:avLst/>
          </a:prstGeom>
          <a:noFill/>
        </p:spPr>
        <p:txBody>
          <a:bodyPr wrap="square" lIns="114949" tIns="57475" rIns="114949" bIns="57475" rtlCol="0">
            <a:spAutoFit/>
          </a:bodyPr>
          <a:lstStyle/>
          <a:p>
            <a:r>
              <a:rPr lang="en-US" sz="5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আধুনিক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18422" y="2971631"/>
            <a:ext cx="3605739" cy="885514"/>
          </a:xfrm>
          <a:prstGeom prst="rect">
            <a:avLst/>
          </a:prstGeom>
          <a:noFill/>
        </p:spPr>
        <p:txBody>
          <a:bodyPr wrap="square" lIns="114949" tIns="57475" rIns="114949" bIns="57475" rtlCol="0">
            <a:spAutoFit/>
          </a:bodyPr>
          <a:lstStyle/>
          <a:p>
            <a:r>
              <a:rPr lang="en-US" sz="5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অনুষ্ঠিত হওয়া   </a:t>
            </a:r>
          </a:p>
        </p:txBody>
      </p:sp>
    </p:spTree>
    <p:extLst>
      <p:ext uri="{BB962C8B-B14F-4D97-AF65-F5344CB8AC3E}">
        <p14:creationId xmlns:p14="http://schemas.microsoft.com/office/powerpoint/2010/main" val="68397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9713" y="228602"/>
            <a:ext cx="6850943" cy="1224068"/>
          </a:xfrm>
          <a:prstGeom prst="rect">
            <a:avLst/>
          </a:prstGeom>
          <a:noFill/>
        </p:spPr>
        <p:txBody>
          <a:bodyPr wrap="none" lIns="114949" tIns="57475" rIns="114949" bIns="57475">
            <a:spAutoFit/>
          </a:bodyPr>
          <a:lstStyle/>
          <a:p>
            <a:pPr algn="ctr"/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EVALUATION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943" y="1336598"/>
            <a:ext cx="11111178" cy="4424944"/>
          </a:xfrm>
          <a:prstGeom prst="rect">
            <a:avLst/>
          </a:prstGeom>
          <a:noFill/>
        </p:spPr>
        <p:txBody>
          <a:bodyPr wrap="square" lIns="114949" tIns="57475" rIns="114949" bIns="57475" rtlCol="0">
            <a:spAutoFit/>
          </a:bodyPr>
          <a:lstStyle/>
          <a:p>
            <a:pPr marL="431060" indent="-431060">
              <a:buAutoNum type="alphaUcPeriod"/>
            </a:pP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Write “T” for correct statement or “F” for false statement.</a:t>
            </a:r>
          </a:p>
          <a:p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 The Olympics are held every three years.</a:t>
            </a:r>
          </a:p>
          <a:p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 The first Olympic games were held in Greece. 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B. Answer the following questions. </a:t>
            </a:r>
          </a:p>
          <a:p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 How many countries compete in the Olympics? </a:t>
            </a:r>
          </a:p>
          <a:p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 How often are the Olympics held?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01000" y="2133600"/>
            <a:ext cx="673331" cy="654682"/>
          </a:xfrm>
          <a:prstGeom prst="rect">
            <a:avLst/>
          </a:prstGeom>
          <a:noFill/>
        </p:spPr>
        <p:txBody>
          <a:bodyPr wrap="square" lIns="114949" tIns="57475" rIns="114949" bIns="57475" rtlCol="0">
            <a:spAutoFit/>
          </a:bodyPr>
          <a:lstStyle/>
          <a:p>
            <a:r>
              <a:rPr lang="en-US" sz="35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10656" y="2633647"/>
            <a:ext cx="673331" cy="654682"/>
          </a:xfrm>
          <a:prstGeom prst="rect">
            <a:avLst/>
          </a:prstGeom>
          <a:noFill/>
        </p:spPr>
        <p:txBody>
          <a:bodyPr wrap="square" lIns="114949" tIns="57475" rIns="114949" bIns="57475" rtlCol="0">
            <a:spAutoFit/>
          </a:bodyPr>
          <a:lstStyle/>
          <a:p>
            <a:r>
              <a:rPr lang="en-US" sz="35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4800600"/>
            <a:ext cx="6109854" cy="577737"/>
          </a:xfrm>
          <a:prstGeom prst="rect">
            <a:avLst/>
          </a:prstGeom>
          <a:noFill/>
        </p:spPr>
        <p:txBody>
          <a:bodyPr wrap="square" lIns="114949" tIns="57475" rIns="114949" bIns="57475" rtlCol="0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Ans: More than 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countries.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5714599"/>
            <a:ext cx="6109854" cy="577737"/>
          </a:xfrm>
          <a:prstGeom prst="rect">
            <a:avLst/>
          </a:prstGeom>
          <a:noFill/>
        </p:spPr>
        <p:txBody>
          <a:bodyPr wrap="square" lIns="114949" tIns="57475" rIns="114949" bIns="57475" rtlCol="0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Ans: Every four years.</a:t>
            </a:r>
          </a:p>
        </p:txBody>
      </p:sp>
    </p:spTree>
    <p:extLst>
      <p:ext uri="{BB962C8B-B14F-4D97-AF65-F5344CB8AC3E}">
        <p14:creationId xmlns:p14="http://schemas.microsoft.com/office/powerpoint/2010/main" val="133173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657" y="609600"/>
            <a:ext cx="10241279" cy="1470289"/>
          </a:xfrm>
          <a:prstGeom prst="rect">
            <a:avLst/>
          </a:prstGeom>
          <a:solidFill>
            <a:srgbClr val="7030A0"/>
          </a:solidFill>
          <a:ln w="76200">
            <a:solidFill>
              <a:srgbClr val="FFC000"/>
            </a:solidFill>
          </a:ln>
        </p:spPr>
        <p:txBody>
          <a:bodyPr wrap="square" lIns="114949" tIns="57475" rIns="114949" bIns="57475">
            <a:spAutoFit/>
          </a:bodyPr>
          <a:lstStyle/>
          <a:p>
            <a:pPr algn="ctr"/>
            <a:r>
              <a:rPr lang="en-US" sz="8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Home work</a:t>
            </a:r>
          </a:p>
        </p:txBody>
      </p:sp>
      <p:sp>
        <p:nvSpPr>
          <p:cNvPr id="5" name="Plaqu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9B9BFE6-7579-42A1-B9EE-523C90BEEC2B}"/>
              </a:ext>
            </a:extLst>
          </p:cNvPr>
          <p:cNvSpPr/>
          <p:nvPr/>
        </p:nvSpPr>
        <p:spPr>
          <a:xfrm>
            <a:off x="346657" y="2667000"/>
            <a:ext cx="10241279" cy="3531476"/>
          </a:xfrm>
          <a:prstGeom prst="plaqu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949" tIns="57475" rIns="114949" bIns="5747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Write a short composition about “Olympic Games”</a:t>
            </a:r>
          </a:p>
          <a:p>
            <a:pPr algn="ctr"/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in </a:t>
            </a: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sentences.</a:t>
            </a:r>
          </a:p>
        </p:txBody>
      </p:sp>
    </p:spTree>
    <p:extLst>
      <p:ext uri="{BB962C8B-B14F-4D97-AF65-F5344CB8AC3E}">
        <p14:creationId xmlns:p14="http://schemas.microsoft.com/office/powerpoint/2010/main" val="187961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228600"/>
            <a:ext cx="1078992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64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9741" y="183267"/>
            <a:ext cx="6047838" cy="1224068"/>
          </a:xfrm>
          <a:prstGeom prst="rect">
            <a:avLst/>
          </a:prstGeom>
          <a:noFill/>
        </p:spPr>
        <p:txBody>
          <a:bodyPr wrap="none" lIns="114949" tIns="57475" rIns="114949" bIns="5747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Introduction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83268"/>
            <a:ext cx="1645920" cy="11096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20" y="228600"/>
            <a:ext cx="1645920" cy="1109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8" t="11230" r="11255" b="10082"/>
          <a:stretch/>
        </p:blipFill>
        <p:spPr>
          <a:xfrm>
            <a:off x="6019800" y="1247599"/>
            <a:ext cx="3764280" cy="2562401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680" y="1411884"/>
            <a:ext cx="849960" cy="5638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62406" y="3934527"/>
            <a:ext cx="5576538" cy="2786781"/>
          </a:xfrm>
          <a:prstGeom prst="rect">
            <a:avLst/>
          </a:prstGeom>
        </p:spPr>
        <p:txBody>
          <a:bodyPr wrap="square" lIns="77591" tIns="38795" rIns="77591" bIns="38795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Md. Faruq Hossain</a:t>
            </a:r>
          </a:p>
          <a:p>
            <a:pPr algn="ctr"/>
            <a:r>
              <a:rPr lang="en-US" sz="2400" b="1" i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Assistant teacher</a:t>
            </a:r>
          </a:p>
          <a:p>
            <a:pPr algn="ctr"/>
            <a:r>
              <a:rPr lang="en-US" sz="2400" b="1" i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Anandabash Govt. primary school.</a:t>
            </a:r>
          </a:p>
          <a:p>
            <a:pPr algn="ctr"/>
            <a:r>
              <a:rPr lang="en-US" sz="2400" b="1" i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Mujibnagar, Meherpur</a:t>
            </a:r>
            <a:r>
              <a:rPr lang="en-US" sz="2000" b="1" i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pPr algn="ctr"/>
            <a:r>
              <a:rPr lang="en-US" sz="2400" b="1" i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Mobile no- </a:t>
            </a:r>
            <a:r>
              <a:rPr lang="en-US" sz="24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01717406029</a:t>
            </a:r>
          </a:p>
          <a:p>
            <a:pPr algn="ctr"/>
            <a:r>
              <a:rPr lang="en-US" sz="24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E-mail- faruqbd01@gmail.com</a:t>
            </a:r>
            <a:endParaRPr lang="en-US" sz="24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60721" y="3934531"/>
            <a:ext cx="5120640" cy="2578285"/>
          </a:xfrm>
          <a:prstGeom prst="rect">
            <a:avLst/>
          </a:prstGeom>
          <a:noFill/>
        </p:spPr>
        <p:txBody>
          <a:bodyPr wrap="square" lIns="114949" tIns="57475" rIns="114949" bIns="57475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Class: Five</a:t>
            </a:r>
          </a:p>
          <a:p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Subject: English</a:t>
            </a:r>
          </a:p>
          <a:p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Caption of the lesson: Sport.</a:t>
            </a:r>
          </a:p>
          <a:p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Today`s Lesson: Lesson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5-6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247599"/>
            <a:ext cx="3855720" cy="2562401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280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599" y="304802"/>
            <a:ext cx="10408006" cy="1162513"/>
          </a:xfrm>
          <a:prstGeom prst="rect">
            <a:avLst/>
          </a:prstGeom>
          <a:noFill/>
        </p:spPr>
        <p:txBody>
          <a:bodyPr wrap="none" lIns="114949" tIns="57475" rIns="114949" bIns="57475">
            <a:spAutoFit/>
          </a:bodyPr>
          <a:lstStyle/>
          <a:p>
            <a:pPr algn="ctr"/>
            <a:r>
              <a:rPr lang="en-US" sz="6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</a:t>
            </a:r>
            <a:r>
              <a:rPr lang="en-US" sz="6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et`s watch a video clip.</a:t>
            </a:r>
            <a:endParaRPr lang="en-US" sz="6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02115" y="1423581"/>
            <a:ext cx="232208" cy="1162513"/>
          </a:xfrm>
          <a:prstGeom prst="rect">
            <a:avLst/>
          </a:prstGeom>
          <a:noFill/>
        </p:spPr>
        <p:txBody>
          <a:bodyPr wrap="none" lIns="114949" tIns="57475" rIns="114949" bIns="57475">
            <a:spAutoFit/>
          </a:bodyPr>
          <a:lstStyle/>
          <a:p>
            <a:pPr algn="ctr"/>
            <a:endParaRPr lang="en-US" sz="6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6943" y="346796"/>
            <a:ext cx="9244226" cy="1162513"/>
          </a:xfrm>
          <a:prstGeom prst="rect">
            <a:avLst/>
          </a:prstGeom>
          <a:noFill/>
        </p:spPr>
        <p:txBody>
          <a:bodyPr wrap="none" lIns="114949" tIns="57475" rIns="114949" bIns="57475">
            <a:spAutoFit/>
          </a:bodyPr>
          <a:lstStyle/>
          <a:p>
            <a:pPr algn="ctr"/>
            <a:r>
              <a:rPr lang="en-US" sz="6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What did you watch?</a:t>
            </a:r>
          </a:p>
        </p:txBody>
      </p:sp>
      <p:sp>
        <p:nvSpPr>
          <p:cNvPr id="5" name="Rectangle 4"/>
          <p:cNvSpPr/>
          <p:nvPr/>
        </p:nvSpPr>
        <p:spPr>
          <a:xfrm>
            <a:off x="3840334" y="5334002"/>
            <a:ext cx="3218538" cy="1393345"/>
          </a:xfrm>
          <a:prstGeom prst="rect">
            <a:avLst/>
          </a:prstGeom>
          <a:noFill/>
        </p:spPr>
        <p:txBody>
          <a:bodyPr wrap="none" lIns="114949" tIns="57475" rIns="114949" bIns="57475">
            <a:spAutoFit/>
          </a:bodyPr>
          <a:lstStyle/>
          <a:p>
            <a:pPr algn="ctr"/>
            <a:r>
              <a:rPr lang="en-US" sz="83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Sport</a:t>
            </a:r>
          </a:p>
        </p:txBody>
      </p:sp>
      <p:sp>
        <p:nvSpPr>
          <p:cNvPr id="7" name="Rectangle 6"/>
          <p:cNvSpPr/>
          <p:nvPr/>
        </p:nvSpPr>
        <p:spPr>
          <a:xfrm>
            <a:off x="906943" y="3028891"/>
            <a:ext cx="90752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https://www.youtube.com/watch?v=v3m_DlYSJOA&amp;t=61s&amp;ab_channel=SporDelisiHD</a:t>
            </a:r>
          </a:p>
        </p:txBody>
      </p:sp>
    </p:spTree>
    <p:extLst>
      <p:ext uri="{BB962C8B-B14F-4D97-AF65-F5344CB8AC3E}">
        <p14:creationId xmlns:p14="http://schemas.microsoft.com/office/powerpoint/2010/main" val="334165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673" y="376537"/>
            <a:ext cx="9973592" cy="1670344"/>
          </a:xfrm>
          <a:prstGeom prst="rect">
            <a:avLst/>
          </a:prstGeom>
          <a:solidFill>
            <a:srgbClr val="7030A0"/>
          </a:solidFill>
          <a:ln w="76200">
            <a:solidFill>
              <a:srgbClr val="00B0F0"/>
            </a:solidFill>
          </a:ln>
        </p:spPr>
        <p:txBody>
          <a:bodyPr wrap="none" lIns="114949" tIns="57475" rIns="114949" bIns="57475">
            <a:spAutoFit/>
          </a:bodyPr>
          <a:lstStyle/>
          <a:p>
            <a:pPr algn="ctr"/>
            <a:r>
              <a:rPr lang="en-US" sz="101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Today`s  lesson</a:t>
            </a:r>
          </a:p>
        </p:txBody>
      </p:sp>
      <p:sp>
        <p:nvSpPr>
          <p:cNvPr id="4" name="Rectangle 3"/>
          <p:cNvSpPr/>
          <p:nvPr/>
        </p:nvSpPr>
        <p:spPr>
          <a:xfrm>
            <a:off x="719592" y="5302093"/>
            <a:ext cx="9483751" cy="1516456"/>
          </a:xfrm>
          <a:prstGeom prst="rect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</p:spPr>
        <p:txBody>
          <a:bodyPr wrap="square" lIns="114949" tIns="57475" rIns="114949" bIns="57475">
            <a:spAutoFit/>
          </a:bodyPr>
          <a:lstStyle/>
          <a:p>
            <a:pPr algn="ctr"/>
            <a:r>
              <a:rPr lang="en-US" sz="91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Lesson </a:t>
            </a:r>
            <a:r>
              <a:rPr lang="en-US" sz="91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5-6</a:t>
            </a:r>
            <a:endParaRPr lang="en-US" sz="91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92" y="1728409"/>
            <a:ext cx="9483751" cy="35352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615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B5FC6E9-E203-42BA-9785-F496FC3D8CDC}"/>
              </a:ext>
            </a:extLst>
          </p:cNvPr>
          <p:cNvSpPr txBox="1"/>
          <p:nvPr/>
        </p:nvSpPr>
        <p:spPr>
          <a:xfrm>
            <a:off x="1510748" y="457201"/>
            <a:ext cx="83819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LEARNING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OUTCOMES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0748" y="1275302"/>
            <a:ext cx="8905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Students will be able to-------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" y="1866900"/>
            <a:ext cx="10353261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65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7952" y="5791201"/>
            <a:ext cx="8503920" cy="808570"/>
          </a:xfrm>
          <a:prstGeom prst="rect">
            <a:avLst/>
          </a:prstGeom>
        </p:spPr>
        <p:txBody>
          <a:bodyPr wrap="square" lIns="114949" tIns="57475" rIns="114949" bIns="57475">
            <a:spAutoFit/>
          </a:bodyPr>
          <a:lstStyle/>
          <a:p>
            <a:pPr lvl="0" algn="ctr"/>
            <a:r>
              <a:rPr lang="en-US" sz="45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National flag of Bangladesh.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63040" y="304801"/>
            <a:ext cx="8503920" cy="808570"/>
          </a:xfrm>
          <a:prstGeom prst="rect">
            <a:avLst/>
          </a:prstGeom>
        </p:spPr>
        <p:txBody>
          <a:bodyPr wrap="square" lIns="114949" tIns="57475" rIns="114949" bIns="57475">
            <a:spAutoFit/>
          </a:bodyPr>
          <a:lstStyle/>
          <a:p>
            <a:pPr lvl="0" algn="ctr"/>
            <a:r>
              <a:rPr lang="en-US" sz="45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Think  about  the  picture.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58240" y="377906"/>
            <a:ext cx="8503920" cy="808570"/>
          </a:xfrm>
          <a:prstGeom prst="rect">
            <a:avLst/>
          </a:prstGeom>
        </p:spPr>
        <p:txBody>
          <a:bodyPr wrap="square" lIns="114949" tIns="57475" rIns="114949" bIns="57475">
            <a:spAutoFit/>
          </a:bodyPr>
          <a:lstStyle/>
          <a:p>
            <a:pPr lvl="0" algn="ctr"/>
            <a:r>
              <a:rPr lang="en-US" sz="45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What is it?</a:t>
            </a:r>
          </a:p>
        </p:txBody>
      </p:sp>
      <p:pic>
        <p:nvPicPr>
          <p:cNvPr id="2050" name="Picture 2" descr="C:\Users\Fardin\Desktop\CL- 5, English, Sport\Capturekb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13371"/>
            <a:ext cx="3962400" cy="467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77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91439" y="5909482"/>
            <a:ext cx="6734488" cy="731626"/>
          </a:xfrm>
          <a:prstGeom prst="rect">
            <a:avLst/>
          </a:prstGeom>
        </p:spPr>
        <p:txBody>
          <a:bodyPr wrap="square" lIns="114949" tIns="57475" rIns="114949" bIns="57475">
            <a:spAutoFit/>
          </a:bodyPr>
          <a:lstStyle/>
          <a:p>
            <a:pPr lvl="0" algn="ctr"/>
            <a:r>
              <a:rPr lang="en-US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Olympic Games flag.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200" y="115945"/>
            <a:ext cx="8503920" cy="808570"/>
          </a:xfrm>
          <a:prstGeom prst="rect">
            <a:avLst/>
          </a:prstGeom>
        </p:spPr>
        <p:txBody>
          <a:bodyPr wrap="square" lIns="114949" tIns="57475" rIns="114949" bIns="57475">
            <a:spAutoFit/>
          </a:bodyPr>
          <a:lstStyle/>
          <a:p>
            <a:pPr lvl="0" algn="ctr"/>
            <a:r>
              <a:rPr lang="en-US" sz="45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Think  about  the  picture.</a:t>
            </a:r>
          </a:p>
        </p:txBody>
      </p:sp>
      <p:sp>
        <p:nvSpPr>
          <p:cNvPr id="6" name="Rectangle 5"/>
          <p:cNvSpPr/>
          <p:nvPr/>
        </p:nvSpPr>
        <p:spPr>
          <a:xfrm>
            <a:off x="1458491" y="165648"/>
            <a:ext cx="8503920" cy="808570"/>
          </a:xfrm>
          <a:prstGeom prst="rect">
            <a:avLst/>
          </a:prstGeom>
        </p:spPr>
        <p:txBody>
          <a:bodyPr wrap="square" lIns="114949" tIns="57475" rIns="114949" bIns="57475">
            <a:spAutoFit/>
          </a:bodyPr>
          <a:lstStyle/>
          <a:p>
            <a:pPr lvl="0" algn="ctr"/>
            <a:r>
              <a:rPr lang="en-US" sz="45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What is it?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951133"/>
            <a:ext cx="5669280" cy="48400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3600" y="1259762"/>
            <a:ext cx="5029200" cy="5040498"/>
          </a:xfrm>
          <a:prstGeom prst="rect">
            <a:avLst/>
          </a:prstGeom>
          <a:noFill/>
        </p:spPr>
        <p:txBody>
          <a:bodyPr wrap="square" lIns="114949" tIns="57475" rIns="114949" bIns="57475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* The Olympic games is the biggest sports competition in the world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* There are five rings in Olympic flag.</a:t>
            </a:r>
          </a:p>
        </p:txBody>
      </p:sp>
    </p:spTree>
    <p:extLst>
      <p:ext uri="{BB962C8B-B14F-4D97-AF65-F5344CB8AC3E}">
        <p14:creationId xmlns:p14="http://schemas.microsoft.com/office/powerpoint/2010/main" val="357609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66F0C749-90AC-1F4E-A611-93DF9CE03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66" y="1059600"/>
            <a:ext cx="10270816" cy="42671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91238" y="228600"/>
            <a:ext cx="8508447" cy="947069"/>
          </a:xfrm>
          <a:prstGeom prst="rect">
            <a:avLst/>
          </a:prstGeom>
          <a:noFill/>
        </p:spPr>
        <p:txBody>
          <a:bodyPr wrap="none" lIns="114949" tIns="57475" rIns="114949" bIns="5747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Think about the picture.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27666" y="5299167"/>
            <a:ext cx="10035592" cy="1347179"/>
          </a:xfrm>
          <a:prstGeom prst="rect">
            <a:avLst/>
          </a:prstGeom>
          <a:noFill/>
        </p:spPr>
        <p:txBody>
          <a:bodyPr wrap="square" lIns="114949" tIns="57475" rIns="114949" bIns="5747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The first Olympic games were held in Greece almost 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3000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years ago.</a:t>
            </a:r>
          </a:p>
        </p:txBody>
      </p:sp>
    </p:spTree>
    <p:extLst>
      <p:ext uri="{BB962C8B-B14F-4D97-AF65-F5344CB8AC3E}">
        <p14:creationId xmlns:p14="http://schemas.microsoft.com/office/powerpoint/2010/main" val="318674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4984" y="304800"/>
            <a:ext cx="6317143" cy="1347179"/>
          </a:xfrm>
          <a:prstGeom prst="rect">
            <a:avLst/>
          </a:prstGeom>
          <a:noFill/>
        </p:spPr>
        <p:txBody>
          <a:bodyPr wrap="none" lIns="114949" tIns="57475" rIns="114949" bIns="57475">
            <a:spAutoFit/>
          </a:bodyPr>
          <a:lstStyle/>
          <a:p>
            <a:pPr algn="ctr"/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Group </a:t>
            </a:r>
            <a:r>
              <a:rPr lang="en-US" sz="8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2026907"/>
            <a:ext cx="10287000" cy="3840169"/>
          </a:xfrm>
          <a:prstGeom prst="rect">
            <a:avLst/>
          </a:prstGeom>
          <a:noFill/>
        </p:spPr>
        <p:txBody>
          <a:bodyPr wrap="square" lIns="114949" tIns="57475" rIns="114949" bIns="57475" rtlCol="0">
            <a:spAutoFit/>
          </a:bodyPr>
          <a:lstStyle/>
          <a:p>
            <a:r>
              <a:rPr lang="en-US" sz="3500" dirty="0">
                <a:latin typeface="NikoshBAN" pitchFamily="2" charset="0"/>
                <a:cs typeface="NikoshBAN" pitchFamily="2" charset="0"/>
              </a:rPr>
              <a:t>Answer the following questions.</a:t>
            </a:r>
          </a:p>
          <a:p>
            <a:endParaRPr lang="en-US" sz="35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Group- A: </a:t>
            </a:r>
            <a:r>
              <a:rPr lang="en-US" sz="3500" dirty="0">
                <a:latin typeface="NikoshBAN" pitchFamily="2" charset="0"/>
                <a:cs typeface="NikoshBAN" pitchFamily="2" charset="0"/>
              </a:rPr>
              <a:t>When was the first Olympics?</a:t>
            </a:r>
          </a:p>
          <a:p>
            <a:pPr marL="646589" indent="-646589">
              <a:buAutoNum type="arabicPeriod"/>
            </a:pPr>
            <a:endParaRPr lang="en-US" sz="35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Group-</a:t>
            </a:r>
            <a:r>
              <a:rPr lang="en-US" sz="3200" u="sng" dirty="0">
                <a:latin typeface="NikoshBAN" pitchFamily="2" charset="0"/>
                <a:cs typeface="NikoshBAN" pitchFamily="2" charset="0"/>
              </a:rPr>
              <a:t> B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How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many rings of a Olympics flag?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646589" indent="-646589">
              <a:buAutoNum type="arabicPeriod"/>
            </a:pPr>
            <a:endParaRPr lang="en-US" sz="3500" dirty="0">
              <a:latin typeface="NikoshBAN" pitchFamily="2" charset="0"/>
              <a:cs typeface="NikoshBAN" pitchFamily="2" charset="0"/>
            </a:endParaRPr>
          </a:p>
          <a:p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3643023"/>
            <a:ext cx="7010400" cy="608515"/>
          </a:xfrm>
          <a:prstGeom prst="rect">
            <a:avLst/>
          </a:prstGeom>
          <a:noFill/>
        </p:spPr>
        <p:txBody>
          <a:bodyPr wrap="square" lIns="114949" tIns="57475" rIns="114949" bIns="57475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Ans: Almost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3000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years ago.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0" y="4724400"/>
            <a:ext cx="4876800" cy="608515"/>
          </a:xfrm>
          <a:prstGeom prst="rect">
            <a:avLst/>
          </a:prstGeom>
          <a:noFill/>
        </p:spPr>
        <p:txBody>
          <a:bodyPr wrap="square" lIns="114949" tIns="57475" rIns="114949" bIns="57475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Ans: Five rings.</a:t>
            </a:r>
          </a:p>
        </p:txBody>
      </p:sp>
    </p:spTree>
    <p:extLst>
      <p:ext uri="{BB962C8B-B14F-4D97-AF65-F5344CB8AC3E}">
        <p14:creationId xmlns:p14="http://schemas.microsoft.com/office/powerpoint/2010/main" val="123116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403</Words>
  <Application>Microsoft Office PowerPoint</Application>
  <PresentationFormat>Custom</PresentationFormat>
  <Paragraphs>89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Fardin</dc:creator>
  <cp:lastModifiedBy>Fardin</cp:lastModifiedBy>
  <cp:revision>81</cp:revision>
  <dcterms:created xsi:type="dcterms:W3CDTF">2020-07-15T04:06:23Z</dcterms:created>
  <dcterms:modified xsi:type="dcterms:W3CDTF">2021-09-02T01:09:09Z</dcterms:modified>
</cp:coreProperties>
</file>