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86" r:id="rId3"/>
    <p:sldId id="287" r:id="rId4"/>
    <p:sldId id="285" r:id="rId5"/>
    <p:sldId id="265" r:id="rId6"/>
    <p:sldId id="262" r:id="rId7"/>
    <p:sldId id="284" r:id="rId8"/>
    <p:sldId id="292" r:id="rId9"/>
    <p:sldId id="278" r:id="rId10"/>
    <p:sldId id="279" r:id="rId11"/>
    <p:sldId id="280" r:id="rId12"/>
    <p:sldId id="281" r:id="rId13"/>
    <p:sldId id="283" r:id="rId14"/>
    <p:sldId id="267" r:id="rId15"/>
    <p:sldId id="269" r:id="rId16"/>
    <p:sldId id="275" r:id="rId17"/>
    <p:sldId id="291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4FC30-CD1C-4CFD-AFAD-3C87E00BC0F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76C6-36C0-4E0E-862A-420D5816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68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885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5D21-FFDC-4A13-A8E6-4F368CCE730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CB38DC-9D45-47B4-BCFC-590234A3A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3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3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977EC-963D-4879-8C91-EB922C873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96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3535EF-7784-468A-87B6-3015250E75C2}"/>
              </a:ext>
            </a:extLst>
          </p:cNvPr>
          <p:cNvGrpSpPr/>
          <p:nvPr/>
        </p:nvGrpSpPr>
        <p:grpSpPr>
          <a:xfrm>
            <a:off x="1420838" y="393896"/>
            <a:ext cx="9819249" cy="1266092"/>
            <a:chOff x="2053884" y="618979"/>
            <a:chExt cx="9819249" cy="12660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8E1A68-00B0-4078-B90E-7363E60D3F28}"/>
                </a:ext>
              </a:extLst>
            </p:cNvPr>
            <p:cNvSpPr/>
            <p:nvPr/>
          </p:nvSpPr>
          <p:spPr>
            <a:xfrm>
              <a:off x="2053884" y="618979"/>
              <a:ext cx="9228406" cy="1266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FF9CE0-651B-4E81-9D26-E09A926E4FFE}"/>
                </a:ext>
              </a:extLst>
            </p:cNvPr>
            <p:cNvSpPr txBox="1"/>
            <p:nvPr/>
          </p:nvSpPr>
          <p:spPr>
            <a:xfrm>
              <a:off x="2644727" y="855340"/>
              <a:ext cx="92284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Welcome to the lesson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E3C8C5-491A-4173-8721-397143608D21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60D2A0-A290-4CAD-8B22-E865DD1B905C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553B88-9D4B-456B-990D-FCFB5A539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4B9ACA8-1F18-4749-A23A-252A463BE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9F69122-F970-449A-A085-EA73D0364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6F6DC1E-9819-489D-AAD9-CD8D3B064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A0567B9-49E6-4E45-977F-48147F77B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05BD86F-02BB-4175-AED6-332C7D35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B52F441-CEF2-4B34-B038-C799B2458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454125-EF75-4166-B3B7-20EDA3FB6101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568B7A2-F2D0-4475-821D-1DCB0DB54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DBFA550-2E6E-4ED6-9C35-3B0464040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9914D73-860E-4A2A-A0DD-832DAA2B0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FC90FB7-2106-4079-A413-A2A4D806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23CA000-53B0-45A8-9789-B0D7D9012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05F2EDD-FDE5-4719-ACBF-39906CCF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90E09BB-34DE-4D0B-96CF-FB1415721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00E396-1D74-4672-97F4-C9CF39949ECA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FD8D043-E550-4358-9FA3-922BE4154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EAA6527-5577-4B8E-85D0-4C057680F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EF9F551-20E3-46E1-9130-6F108C845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FF6FACA-9EDB-481C-8ECF-70595E422F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197F377-D935-4E59-B622-A580CD9EA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984130B-39AE-48C9-A622-25014C19B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ED85E45-97AE-426F-9FFC-BFC677470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E1916F-5C98-4900-9176-7A1F5D777E11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F1E3F24-65C8-4180-A45C-A03DA1268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9B6FEFD-8F14-4C76-81CB-A715620F2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25E06CC-C798-4F8B-BEC4-655E10A99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35BE970-7F12-4674-9410-1FFC37DF6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7A5B06A-82DD-477B-8439-79FF8A0E5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9F683F7-C215-4BAF-BFB3-B50795AF5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BDE586B-7646-4FDA-8CDE-0C6488F65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0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E3FD17-39A8-4CDE-AE9B-2BC7AA079C9A}"/>
              </a:ext>
            </a:extLst>
          </p:cNvPr>
          <p:cNvSpPr/>
          <p:nvPr/>
        </p:nvSpPr>
        <p:spPr>
          <a:xfrm>
            <a:off x="2093844" y="229797"/>
            <a:ext cx="8348870" cy="121033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D7313-07EB-4063-ADCC-9E08D5A13935}"/>
              </a:ext>
            </a:extLst>
          </p:cNvPr>
          <p:cNvSpPr txBox="1"/>
          <p:nvPr/>
        </p:nvSpPr>
        <p:spPr>
          <a:xfrm>
            <a:off x="2348027" y="600129"/>
            <a:ext cx="809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Now, we try to tell the time…..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178C70-4459-41A6-AF27-52FD6EA7B6E7}"/>
              </a:ext>
            </a:extLst>
          </p:cNvPr>
          <p:cNvGrpSpPr/>
          <p:nvPr/>
        </p:nvGrpSpPr>
        <p:grpSpPr>
          <a:xfrm>
            <a:off x="1541389" y="1459555"/>
            <a:ext cx="5237562" cy="2317060"/>
            <a:chOff x="1527164" y="1247775"/>
            <a:chExt cx="5237562" cy="23170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AC96E7-50B5-4186-9320-0A00A268F368}"/>
                </a:ext>
              </a:extLst>
            </p:cNvPr>
            <p:cNvGrpSpPr/>
            <p:nvPr/>
          </p:nvGrpSpPr>
          <p:grpSpPr>
            <a:xfrm>
              <a:off x="1527164" y="1247775"/>
              <a:ext cx="2191380" cy="2317060"/>
              <a:chOff x="2111364" y="2795256"/>
              <a:chExt cx="2095500" cy="218122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058E6F4-6388-4BBC-AEF9-0A6166AE8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1364" y="2795256"/>
                <a:ext cx="2095500" cy="2181225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439211-2E34-4B3A-A627-828083F34779}"/>
                  </a:ext>
                </a:extLst>
              </p:cNvPr>
              <p:cNvCxnSpPr/>
              <p:nvPr/>
            </p:nvCxnSpPr>
            <p:spPr>
              <a:xfrm>
                <a:off x="3159114" y="3898599"/>
                <a:ext cx="225287" cy="32283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47ACCB-84F6-4E7D-903F-B0285438DB85}"/>
                  </a:ext>
                </a:extLst>
              </p:cNvPr>
              <p:cNvCxnSpPr/>
              <p:nvPr/>
            </p:nvCxnSpPr>
            <p:spPr>
              <a:xfrm>
                <a:off x="3159114" y="3363270"/>
                <a:ext cx="0" cy="52259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70D92DE-4C7C-42EB-A7E4-4C11C2DA2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5241" y="1859038"/>
              <a:ext cx="2055043" cy="68603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003C655-F165-4B6E-B072-E9809F6A1482}"/>
                </a:ext>
              </a:extLst>
            </p:cNvPr>
            <p:cNvCxnSpPr>
              <a:cxnSpLocks/>
            </p:cNvCxnSpPr>
            <p:nvPr/>
          </p:nvCxnSpPr>
          <p:spPr>
            <a:xfrm>
              <a:off x="2622854" y="2273778"/>
              <a:ext cx="2191380" cy="51225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BC8B2B-EF51-48AA-9949-CCEDFFCFE428}"/>
                </a:ext>
              </a:extLst>
            </p:cNvPr>
            <p:cNvGrpSpPr/>
            <p:nvPr/>
          </p:nvGrpSpPr>
          <p:grpSpPr>
            <a:xfrm>
              <a:off x="4830284" y="1511059"/>
              <a:ext cx="1934442" cy="690994"/>
              <a:chOff x="4811685" y="1523549"/>
              <a:chExt cx="1934442" cy="69099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A7FC49-786C-4A5D-92EE-69F33D88F62F}"/>
                  </a:ext>
                </a:extLst>
              </p:cNvPr>
              <p:cNvSpPr txBox="1"/>
              <p:nvPr/>
            </p:nvSpPr>
            <p:spPr>
              <a:xfrm>
                <a:off x="4983991" y="1636305"/>
                <a:ext cx="1762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Hours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52BD9A6-CE54-4AA3-88D0-4B56A8F3849C}"/>
                  </a:ext>
                </a:extLst>
              </p:cNvPr>
              <p:cNvSpPr/>
              <p:nvPr/>
            </p:nvSpPr>
            <p:spPr>
              <a:xfrm>
                <a:off x="4811685" y="1523549"/>
                <a:ext cx="1910881" cy="690994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3516FD-2EF2-4CD4-82A5-E0BA5DF36D5D}"/>
                </a:ext>
              </a:extLst>
            </p:cNvPr>
            <p:cNvGrpSpPr/>
            <p:nvPr/>
          </p:nvGrpSpPr>
          <p:grpSpPr>
            <a:xfrm>
              <a:off x="4811683" y="2412265"/>
              <a:ext cx="1943055" cy="690994"/>
              <a:chOff x="4811683" y="2412265"/>
              <a:chExt cx="1943055" cy="69099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787D2-6E05-49C9-A2BB-C517C72AE4AB}"/>
                  </a:ext>
                </a:extLst>
              </p:cNvPr>
              <p:cNvSpPr txBox="1"/>
              <p:nvPr/>
            </p:nvSpPr>
            <p:spPr>
              <a:xfrm>
                <a:off x="4992602" y="2496152"/>
                <a:ext cx="1762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2800" dirty="0">
                    <a:solidFill>
                      <a:srgbClr val="002060"/>
                    </a:solidFill>
                  </a:rPr>
                  <a:t> Minute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BFED56A-7C6F-450F-BD58-EB4E35865AF6}"/>
                  </a:ext>
                </a:extLst>
              </p:cNvPr>
              <p:cNvSpPr/>
              <p:nvPr/>
            </p:nvSpPr>
            <p:spPr>
              <a:xfrm>
                <a:off x="4811683" y="2412265"/>
                <a:ext cx="1910881" cy="690994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FE2F6C-A984-4CA9-BD5B-928C1B386B1F}"/>
              </a:ext>
            </a:extLst>
          </p:cNvPr>
          <p:cNvGrpSpPr/>
          <p:nvPr/>
        </p:nvGrpSpPr>
        <p:grpSpPr>
          <a:xfrm>
            <a:off x="1541389" y="4006091"/>
            <a:ext cx="5223337" cy="2317060"/>
            <a:chOff x="1524615" y="3710885"/>
            <a:chExt cx="5223337" cy="23170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79D708-4499-47C0-B7E0-9A7C53C72752}"/>
                </a:ext>
              </a:extLst>
            </p:cNvPr>
            <p:cNvGrpSpPr/>
            <p:nvPr/>
          </p:nvGrpSpPr>
          <p:grpSpPr>
            <a:xfrm>
              <a:off x="1524615" y="3710885"/>
              <a:ext cx="2191380" cy="2317060"/>
              <a:chOff x="1524615" y="3710885"/>
              <a:chExt cx="2191380" cy="2317060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BFC8F48-0270-4E64-8C7D-D7C8F20D8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615" y="3710885"/>
                <a:ext cx="2191380" cy="2317060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3210DD9-C12D-4E9C-9457-5C26D3B3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92550" y="4962457"/>
                <a:ext cx="169314" cy="26174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CF155A1-C84F-478A-8C1E-C00FBE321496}"/>
                  </a:ext>
                </a:extLst>
              </p:cNvPr>
              <p:cNvCxnSpPr/>
              <p:nvPr/>
            </p:nvCxnSpPr>
            <p:spPr>
              <a:xfrm>
                <a:off x="2620305" y="4314272"/>
                <a:ext cx="0" cy="555143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76183DD-DC4D-473D-A163-8A168FA6BC8F}"/>
                </a:ext>
              </a:extLst>
            </p:cNvPr>
            <p:cNvCxnSpPr>
              <a:cxnSpLocks/>
            </p:cNvCxnSpPr>
            <p:nvPr/>
          </p:nvCxnSpPr>
          <p:spPr>
            <a:xfrm>
              <a:off x="2638905" y="4590838"/>
              <a:ext cx="2172780" cy="76304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87000A-C4F2-4A9E-AE0D-080A19AE1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7207" y="4314272"/>
              <a:ext cx="2353077" cy="81702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75802B-15BD-4FE5-8032-E6D2EFBF14B1}"/>
                </a:ext>
              </a:extLst>
            </p:cNvPr>
            <p:cNvGrpSpPr/>
            <p:nvPr/>
          </p:nvGrpSpPr>
          <p:grpSpPr>
            <a:xfrm>
              <a:off x="4811684" y="3968775"/>
              <a:ext cx="1910881" cy="690994"/>
              <a:chOff x="4811684" y="3968775"/>
              <a:chExt cx="1910881" cy="69099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658853-7EA9-4F4A-AA42-202E9614A22B}"/>
                  </a:ext>
                </a:extLst>
              </p:cNvPr>
              <p:cNvSpPr txBox="1"/>
              <p:nvPr/>
            </p:nvSpPr>
            <p:spPr>
              <a:xfrm>
                <a:off x="4992602" y="4078125"/>
                <a:ext cx="1583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Hours</a:t>
                </a:r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5F31750-D67F-45AD-9A36-833CEA628391}"/>
                  </a:ext>
                </a:extLst>
              </p:cNvPr>
              <p:cNvSpPr/>
              <p:nvPr/>
            </p:nvSpPr>
            <p:spPr>
              <a:xfrm>
                <a:off x="4811684" y="3968775"/>
                <a:ext cx="1910881" cy="690994"/>
              </a:xfrm>
              <a:prstGeom prst="ellipse">
                <a:avLst/>
              </a:prstGeom>
              <a:noFill/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ADF1AA-E15B-48D2-B55E-F541A72C8D13}"/>
                </a:ext>
              </a:extLst>
            </p:cNvPr>
            <p:cNvGrpSpPr/>
            <p:nvPr/>
          </p:nvGrpSpPr>
          <p:grpSpPr>
            <a:xfrm>
              <a:off x="4804897" y="4988954"/>
              <a:ext cx="1943055" cy="690994"/>
              <a:chOff x="4804897" y="4988954"/>
              <a:chExt cx="1943055" cy="69099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67D7B-45FD-4168-A816-337A2313346D}"/>
                  </a:ext>
                </a:extLst>
              </p:cNvPr>
              <p:cNvSpPr txBox="1"/>
              <p:nvPr/>
            </p:nvSpPr>
            <p:spPr>
              <a:xfrm>
                <a:off x="4985816" y="5072841"/>
                <a:ext cx="1762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n-US" sz="2800" dirty="0">
                    <a:solidFill>
                      <a:srgbClr val="002060"/>
                    </a:solidFill>
                  </a:rPr>
                  <a:t> Minute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999A4B7-6412-4729-AD82-23E9634A2894}"/>
                  </a:ext>
                </a:extLst>
              </p:cNvPr>
              <p:cNvSpPr/>
              <p:nvPr/>
            </p:nvSpPr>
            <p:spPr>
              <a:xfrm>
                <a:off x="4804897" y="4988954"/>
                <a:ext cx="1910881" cy="690994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Right Brace 29">
            <a:extLst>
              <a:ext uri="{FF2B5EF4-FFF2-40B4-BE49-F238E27FC236}">
                <a16:creationId xmlns:a16="http://schemas.microsoft.com/office/drawing/2014/main" id="{CEC50D1B-3CD3-408C-BC1E-75806A613948}"/>
              </a:ext>
            </a:extLst>
          </p:cNvPr>
          <p:cNvSpPr/>
          <p:nvPr/>
        </p:nvSpPr>
        <p:spPr>
          <a:xfrm>
            <a:off x="7061302" y="1557703"/>
            <a:ext cx="768626" cy="2147810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8202EF20-3AE3-4CB9-B625-4942B2EF3763}"/>
              </a:ext>
            </a:extLst>
          </p:cNvPr>
          <p:cNvSpPr/>
          <p:nvPr/>
        </p:nvSpPr>
        <p:spPr>
          <a:xfrm>
            <a:off x="7061302" y="4090716"/>
            <a:ext cx="768626" cy="2147810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B0A3C-3A54-4671-92C1-C285D4CAB992}"/>
              </a:ext>
            </a:extLst>
          </p:cNvPr>
          <p:cNvGrpSpPr/>
          <p:nvPr/>
        </p:nvGrpSpPr>
        <p:grpSpPr>
          <a:xfrm>
            <a:off x="8395248" y="2111618"/>
            <a:ext cx="2968487" cy="1039979"/>
            <a:chOff x="8454885" y="1775496"/>
            <a:chExt cx="2968487" cy="10399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D6CF0F-9D66-4207-8327-54C505D83F74}"/>
                </a:ext>
              </a:extLst>
            </p:cNvPr>
            <p:cNvSpPr txBox="1"/>
            <p:nvPr/>
          </p:nvSpPr>
          <p:spPr>
            <a:xfrm>
              <a:off x="8845825" y="1972321"/>
              <a:ext cx="2186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o’clock</a:t>
              </a:r>
              <a:endParaRPr lang="en-US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lowchart: Alternate Process 33">
              <a:extLst>
                <a:ext uri="{FF2B5EF4-FFF2-40B4-BE49-F238E27FC236}">
                  <a16:creationId xmlns:a16="http://schemas.microsoft.com/office/drawing/2014/main" id="{3EE85A09-A0DC-4672-9F39-2D0024D3432F}"/>
                </a:ext>
              </a:extLst>
            </p:cNvPr>
            <p:cNvSpPr/>
            <p:nvPr/>
          </p:nvSpPr>
          <p:spPr>
            <a:xfrm>
              <a:off x="8454885" y="1775496"/>
              <a:ext cx="2968487" cy="1039979"/>
            </a:xfrm>
            <a:prstGeom prst="flowChartAlternateProcess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62EF00-918F-4F7F-AD53-567A0EB02815}"/>
              </a:ext>
            </a:extLst>
          </p:cNvPr>
          <p:cNvGrpSpPr/>
          <p:nvPr/>
        </p:nvGrpSpPr>
        <p:grpSpPr>
          <a:xfrm>
            <a:off x="8395249" y="4644631"/>
            <a:ext cx="2968487" cy="1039979"/>
            <a:chOff x="8454885" y="4349425"/>
            <a:chExt cx="2968487" cy="10399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0748B3-85DC-4549-ACFD-A15388C4B981}"/>
                </a:ext>
              </a:extLst>
            </p:cNvPr>
            <p:cNvSpPr txBox="1"/>
            <p:nvPr/>
          </p:nvSpPr>
          <p:spPr>
            <a:xfrm>
              <a:off x="8845825" y="4546250"/>
              <a:ext cx="2186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 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o’clock</a:t>
              </a:r>
              <a:endParaRPr lang="en-US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2B5786A8-A75B-45A0-AEA3-E42C8115A404}"/>
                </a:ext>
              </a:extLst>
            </p:cNvPr>
            <p:cNvSpPr/>
            <p:nvPr/>
          </p:nvSpPr>
          <p:spPr>
            <a:xfrm>
              <a:off x="8454885" y="4349425"/>
              <a:ext cx="2968487" cy="1039979"/>
            </a:xfrm>
            <a:prstGeom prst="flowChartAlternateProcess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678679-3061-4650-A7D3-F493E403ED21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6C3DBC2-935C-43B7-93AF-85D379744C18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9DC303B-4EAD-4C3D-9051-08199DECA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1E9205F-CA16-4A15-ADA9-406C2A50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6229D71-3223-4640-8126-D273F9E13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FD815040-5D52-4B6F-A480-6112BCF0D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192F7B-7C89-4F27-8AFA-8AEB422E5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B3D4843-1D01-45EA-A76C-8FA8A52FC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7B163AF7-9837-4FF1-A187-106FB84F6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F5A8307-E38E-454F-8E59-1EFB788AC3B3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B4639D6-E2AC-43E2-9224-2E5F17597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89F8ABD-90DA-4F4D-9B57-D7E9A1B0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D3F6180-0541-4116-B3EB-CD8524DED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E190EA55-6681-4214-B965-CCA2E780A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E37FE6B1-AB09-47E6-9434-3F610FBBF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048509D-9FE1-4C7C-952C-2E3CC8188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947F619-9A34-468F-B593-62C187B53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0672612-6483-48B0-88B6-F2D66C5A8974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FA47F79-F57D-418D-955B-28E203408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0851071-A6DC-4A20-A346-32783EB74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A0D9999-DC9B-4046-86BA-9AC5545FC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0BCCDDC-AC12-4455-89A2-D2F336144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FA8D0B2-A8F1-455B-928F-D99669723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C48C6B8-5234-4453-9829-B73C2E91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CFD3C11-FDA4-4A35-97FD-E7ED5100A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CFB52B-4747-474A-A325-40C9BB102C39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826E72F-D74F-4065-A4CC-3750AD595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3DA9AC1-59CE-4851-9919-A0F5BCBCF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A41A8AC-448C-4AA0-897D-BD9BDE0BD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3494D1F-9316-4515-8D4B-DC19097F6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88C4E43-EA3B-4C49-A9AD-CCEA7BD89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1841464-7DDF-450B-89E1-1188D3DD8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89DC54F-0203-47DD-ADDC-62C150B2D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059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357CF2B-263E-48FF-8583-466E6F019E5A}"/>
              </a:ext>
            </a:extLst>
          </p:cNvPr>
          <p:cNvSpPr/>
          <p:nvPr/>
        </p:nvSpPr>
        <p:spPr>
          <a:xfrm>
            <a:off x="1438868" y="305603"/>
            <a:ext cx="9314263" cy="155785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7D403-35B8-49BC-BBDA-84B36A2F74EC}"/>
              </a:ext>
            </a:extLst>
          </p:cNvPr>
          <p:cNvSpPr txBox="1"/>
          <p:nvPr/>
        </p:nvSpPr>
        <p:spPr>
          <a:xfrm>
            <a:off x="2058355" y="535249"/>
            <a:ext cx="807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tell me, what is the time and what are they doing?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B7856C-4FD7-4187-BFD1-30EA0783FE04}"/>
              </a:ext>
            </a:extLst>
          </p:cNvPr>
          <p:cNvGrpSpPr/>
          <p:nvPr/>
        </p:nvGrpSpPr>
        <p:grpSpPr>
          <a:xfrm>
            <a:off x="729821" y="2541729"/>
            <a:ext cx="3477043" cy="3178649"/>
            <a:chOff x="676812" y="1368622"/>
            <a:chExt cx="3477043" cy="3178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FAFDD5-51CB-423B-8B0F-578F5539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812" y="1368622"/>
              <a:ext cx="1190791" cy="31786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793240-F1D5-4AC7-B506-3C639E31C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8355" y="1622149"/>
              <a:ext cx="2095500" cy="218122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2F4647-2447-4FA4-AD0F-B838F35F7F6F}"/>
                </a:ext>
              </a:extLst>
            </p:cNvPr>
            <p:cNvCxnSpPr/>
            <p:nvPr/>
          </p:nvCxnSpPr>
          <p:spPr>
            <a:xfrm>
              <a:off x="3106105" y="2725492"/>
              <a:ext cx="225287" cy="32283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E3DAEE-CF22-4564-86AF-9D36DD229BB5}"/>
                </a:ext>
              </a:extLst>
            </p:cNvPr>
            <p:cNvCxnSpPr/>
            <p:nvPr/>
          </p:nvCxnSpPr>
          <p:spPr>
            <a:xfrm>
              <a:off x="3106105" y="2190163"/>
              <a:ext cx="0" cy="52259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AD12DA-AEC6-4372-B50F-03E431EC7E36}"/>
                </a:ext>
              </a:extLst>
            </p:cNvPr>
            <p:cNvCxnSpPr/>
            <p:nvPr/>
          </p:nvCxnSpPr>
          <p:spPr>
            <a:xfrm flipV="1">
              <a:off x="1867603" y="2544417"/>
              <a:ext cx="1034623" cy="60960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E2E6ECE-F8B1-4076-9692-4C9B189DC4A3}"/>
              </a:ext>
            </a:extLst>
          </p:cNvPr>
          <p:cNvSpPr/>
          <p:nvPr/>
        </p:nvSpPr>
        <p:spPr>
          <a:xfrm>
            <a:off x="5738191" y="5094248"/>
            <a:ext cx="3034748" cy="528131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21B7450-5405-475D-ABC7-631F1BB16E7C}"/>
              </a:ext>
            </a:extLst>
          </p:cNvPr>
          <p:cNvSpPr/>
          <p:nvPr/>
        </p:nvSpPr>
        <p:spPr>
          <a:xfrm>
            <a:off x="4206864" y="3624569"/>
            <a:ext cx="1751393" cy="71623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7DBD20-2280-4A45-BE31-09F83C8882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908" y="3413838"/>
            <a:ext cx="2400300" cy="240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65816-C1A4-4037-BCB7-A4E467DB0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4419"/>
            <a:ext cx="2400300" cy="24003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F9EE63-4021-4E23-A084-1805EAE04BC1}"/>
              </a:ext>
            </a:extLst>
          </p:cNvPr>
          <p:cNvSpPr/>
          <p:nvPr/>
        </p:nvSpPr>
        <p:spPr>
          <a:xfrm>
            <a:off x="9596003" y="5648712"/>
            <a:ext cx="1617982" cy="58309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569130-F983-476C-92DA-040ABDEB8B10}"/>
              </a:ext>
            </a:extLst>
          </p:cNvPr>
          <p:cNvSpPr/>
          <p:nvPr/>
        </p:nvSpPr>
        <p:spPr>
          <a:xfrm>
            <a:off x="9099975" y="2053450"/>
            <a:ext cx="1285461" cy="12909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8D18D-BF97-4E30-B53B-B7451C42F2D0}"/>
              </a:ext>
            </a:extLst>
          </p:cNvPr>
          <p:cNvSpPr txBox="1"/>
          <p:nvPr/>
        </p:nvSpPr>
        <p:spPr>
          <a:xfrm>
            <a:off x="5844210" y="5111938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Wash yourself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39BFAE-A334-4203-9651-FC41129BAC84}"/>
              </a:ext>
            </a:extLst>
          </p:cNvPr>
          <p:cNvSpPr txBox="1"/>
          <p:nvPr/>
        </p:nvSpPr>
        <p:spPr>
          <a:xfrm>
            <a:off x="9049578" y="2375771"/>
            <a:ext cx="138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65540-2AF1-4774-AD19-5A01883B3548}"/>
              </a:ext>
            </a:extLst>
          </p:cNvPr>
          <p:cNvSpPr txBox="1"/>
          <p:nvPr/>
        </p:nvSpPr>
        <p:spPr>
          <a:xfrm>
            <a:off x="9596003" y="5687741"/>
            <a:ext cx="151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Pray</a:t>
            </a:r>
          </a:p>
        </p:txBody>
      </p:sp>
      <p:sp>
        <p:nvSpPr>
          <p:cNvPr id="19" name="Flowchart: Display 18">
            <a:extLst>
              <a:ext uri="{FF2B5EF4-FFF2-40B4-BE49-F238E27FC236}">
                <a16:creationId xmlns:a16="http://schemas.microsoft.com/office/drawing/2014/main" id="{862D689E-60A4-4E01-9F98-5BC03B8D5E27}"/>
              </a:ext>
            </a:extLst>
          </p:cNvPr>
          <p:cNvSpPr/>
          <p:nvPr/>
        </p:nvSpPr>
        <p:spPr>
          <a:xfrm rot="10800000">
            <a:off x="1715943" y="5368309"/>
            <a:ext cx="2816280" cy="609598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03FA66-1E32-44CB-A6ED-828BF7DB127B}"/>
              </a:ext>
            </a:extLst>
          </p:cNvPr>
          <p:cNvSpPr txBox="1"/>
          <p:nvPr/>
        </p:nvSpPr>
        <p:spPr>
          <a:xfrm>
            <a:off x="1923933" y="5411498"/>
            <a:ext cx="240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2800" dirty="0">
                <a:solidFill>
                  <a:srgbClr val="002060"/>
                </a:solidFill>
                <a:cs typeface="NikoshBAN" panose="02000000000000000000" pitchFamily="2" charset="0"/>
              </a:rPr>
              <a:t>5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o’clock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69523-BE56-4BC5-8C2B-9883694012FC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602B48-302C-4EBB-9D45-F3AA4E0B73AD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67ECB2F-CB24-40DC-800C-067BA6A6C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C7D0FE96-020A-4821-BA85-EB3CDFF80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CF78204-0254-4CE1-97F3-E6196EBFD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6D246D1-4A65-4D8C-80AF-4E6FE8DE9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CCF1E1D-A1FE-4F64-92A8-B07A9B08D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97FF44E-4CB5-4576-8435-D9B65AF54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E0E973C-92B3-41F8-9390-1A089E7F1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09BBC1-3521-4AB6-A5E2-1F1D6DF9CAA6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068085-B495-41A5-888A-B350C91C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3C02DBA-683C-4D33-B988-4AC7AFB26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E53E7F5-2DE6-4971-9438-91A1609DD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4DD38D4-0464-4621-A5F9-D2ADAF8B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D9CA5BE-DFCA-4A24-B7EB-B05854552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02DDCEE-D028-45F2-A74A-4F2954BE8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93D8C94-D298-4125-BDC9-C59FA67A5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3C434FD-830A-4556-A029-A6122BD2EB14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6687514-AAA3-4A63-9DA9-FE4C93C81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543D75-F56C-40AF-BCED-BDB13BF72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FC2F1B5-04F2-4CAD-BAB4-71E30CD87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1FFDF11-A77E-45DC-B590-62CBAFE07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F608E02-671D-4E68-B953-DE2AADCF9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A23C34B-66C6-4434-9B2D-5D0E0D0C5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0F2EE7-A3DA-42F2-A127-771660903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DA9C4-62CD-4026-A57B-668EC541D9FE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9056065-C1ED-4467-884F-448B07BE8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D8CE75B-0BFF-4066-BAA2-A5514DF3D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63404BA-246D-42F6-B5D5-6B69DCA4A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1886436-3265-412C-971A-E604F34A5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2EC5711-7A5E-4270-A8DC-857D0993B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32A7DA9-BCC2-4E71-8D13-4A5D7F4DD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28E77D3-40E0-4647-9D6B-9D829D74F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95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>
            <a:extLst>
              <a:ext uri="{FF2B5EF4-FFF2-40B4-BE49-F238E27FC236}">
                <a16:creationId xmlns:a16="http://schemas.microsoft.com/office/drawing/2014/main" id="{A7729FF4-FDD1-4166-95BB-FD969B711953}"/>
              </a:ext>
            </a:extLst>
          </p:cNvPr>
          <p:cNvSpPr/>
          <p:nvPr/>
        </p:nvSpPr>
        <p:spPr>
          <a:xfrm rot="10800000">
            <a:off x="2110285" y="3914838"/>
            <a:ext cx="2816280" cy="609598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2E0E6-A551-4857-BA07-3F2137FA28F7}"/>
              </a:ext>
            </a:extLst>
          </p:cNvPr>
          <p:cNvSpPr txBox="1"/>
          <p:nvPr/>
        </p:nvSpPr>
        <p:spPr>
          <a:xfrm>
            <a:off x="2318275" y="3958027"/>
            <a:ext cx="240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2800" dirty="0">
                <a:solidFill>
                  <a:srgbClr val="002060"/>
                </a:solidFill>
                <a:cs typeface="NikoshBAN" panose="02000000000000000000" pitchFamily="2" charset="0"/>
              </a:rPr>
              <a:t>9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o’clock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8762E5-53C1-42C5-BACA-763D6F5AB9F6}"/>
              </a:ext>
            </a:extLst>
          </p:cNvPr>
          <p:cNvGrpSpPr/>
          <p:nvPr/>
        </p:nvGrpSpPr>
        <p:grpSpPr>
          <a:xfrm>
            <a:off x="915075" y="1134254"/>
            <a:ext cx="3477043" cy="3178649"/>
            <a:chOff x="624889" y="1402477"/>
            <a:chExt cx="3477043" cy="31786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B4A2E0-7DEE-4085-8FDC-175A0A299B0A}"/>
                </a:ext>
              </a:extLst>
            </p:cNvPr>
            <p:cNvGrpSpPr/>
            <p:nvPr/>
          </p:nvGrpSpPr>
          <p:grpSpPr>
            <a:xfrm>
              <a:off x="624889" y="1402477"/>
              <a:ext cx="3477043" cy="3178649"/>
              <a:chOff x="676812" y="1368622"/>
              <a:chExt cx="3477043" cy="317864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F27446F-02F8-4965-B893-B2DE16E8B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6812" y="1368622"/>
                <a:ext cx="1190791" cy="317864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A53ADF2-09C6-4B65-B624-F8E25DD6C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58355" y="1622149"/>
                <a:ext cx="2095500" cy="2181225"/>
              </a:xfrm>
              <a:prstGeom prst="rect">
                <a:avLst/>
              </a:prstGeom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190FCC-6519-4BA4-85EB-32F9F933277E}"/>
                  </a:ext>
                </a:extLst>
              </p:cNvPr>
              <p:cNvCxnSpPr/>
              <p:nvPr/>
            </p:nvCxnSpPr>
            <p:spPr>
              <a:xfrm>
                <a:off x="3106105" y="2190163"/>
                <a:ext cx="0" cy="52259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6D617C9-E807-4A7E-B06E-E1540911B5D6}"/>
                  </a:ext>
                </a:extLst>
              </p:cNvPr>
              <p:cNvCxnSpPr/>
              <p:nvPr/>
            </p:nvCxnSpPr>
            <p:spPr>
              <a:xfrm flipV="1">
                <a:off x="1867603" y="2544417"/>
                <a:ext cx="1034623" cy="60960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D926C3-8302-4322-9C12-D435EBADA3C2}"/>
                </a:ext>
              </a:extLst>
            </p:cNvPr>
            <p:cNvCxnSpPr/>
            <p:nvPr/>
          </p:nvCxnSpPr>
          <p:spPr>
            <a:xfrm flipH="1">
              <a:off x="2578308" y="2746616"/>
              <a:ext cx="4758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FC1DE161-A64B-43C2-AADA-E12F9E07401D}"/>
              </a:ext>
            </a:extLst>
          </p:cNvPr>
          <p:cNvSpPr/>
          <p:nvPr/>
        </p:nvSpPr>
        <p:spPr>
          <a:xfrm>
            <a:off x="5346964" y="4021743"/>
            <a:ext cx="3147935" cy="84401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59EEB4-F4BD-417F-A5CA-2A5A50159FC2}"/>
              </a:ext>
            </a:extLst>
          </p:cNvPr>
          <p:cNvSpPr/>
          <p:nvPr/>
        </p:nvSpPr>
        <p:spPr>
          <a:xfrm>
            <a:off x="4392118" y="2191018"/>
            <a:ext cx="1409729" cy="71623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7479FD-8926-4F68-9BE0-E332CBCE5A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748" y="652933"/>
            <a:ext cx="2419455" cy="3202221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F0F563A-D359-45A2-8386-8CD0E77FE866}"/>
              </a:ext>
            </a:extLst>
          </p:cNvPr>
          <p:cNvSpPr/>
          <p:nvPr/>
        </p:nvSpPr>
        <p:spPr>
          <a:xfrm>
            <a:off x="8549504" y="5483085"/>
            <a:ext cx="2528227" cy="73783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E6A481-710D-4D8E-AD5E-46BC67265F2A}"/>
              </a:ext>
            </a:extLst>
          </p:cNvPr>
          <p:cNvSpPr/>
          <p:nvPr/>
        </p:nvSpPr>
        <p:spPr>
          <a:xfrm>
            <a:off x="8996727" y="1009682"/>
            <a:ext cx="1288537" cy="12496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EBBDFB-A7E5-4B66-A0B6-0A5965F0AD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504" y="2926339"/>
            <a:ext cx="2659803" cy="2511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EC36F6-62DD-4166-B11A-CE787FF91681}"/>
              </a:ext>
            </a:extLst>
          </p:cNvPr>
          <p:cNvSpPr txBox="1"/>
          <p:nvPr/>
        </p:nvSpPr>
        <p:spPr>
          <a:xfrm>
            <a:off x="5512792" y="4182140"/>
            <a:ext cx="28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your bag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10535-3D49-416E-81FF-9DE194085076}"/>
              </a:ext>
            </a:extLst>
          </p:cNvPr>
          <p:cNvSpPr txBox="1"/>
          <p:nvPr/>
        </p:nvSpPr>
        <p:spPr>
          <a:xfrm>
            <a:off x="9132257" y="1374915"/>
            <a:ext cx="98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2E6A4E-729A-4A5E-ACDD-3E87CD1E5A77}"/>
              </a:ext>
            </a:extLst>
          </p:cNvPr>
          <p:cNvSpPr txBox="1"/>
          <p:nvPr/>
        </p:nvSpPr>
        <p:spPr>
          <a:xfrm>
            <a:off x="8660615" y="5586708"/>
            <a:ext cx="243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Go to school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B5EE99-2C27-49A7-872D-0CC397E9F73C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F8BD3E-9C61-4815-A382-ACC27BEAB9A3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38D7D87-1669-463D-9A47-2AAB97DA0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08818A6-FD5E-4BEF-8CC1-C13D730CD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B81627E-96B2-4217-BA5D-6D33621E5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E93CD25-F1AE-4632-9CE9-BDE8F173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60395594-1DCC-49FB-B611-01E9DCE8D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2D1B57B-1E71-4E5C-B8E3-C13E65DAF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97C8D8B-F29A-49C8-91DF-3C6620CAC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3E67E0D-236F-45B9-839E-39F5C6650065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FDF59E5-CCF0-48AB-BCA3-7C8149161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51B5921A-42FE-49D1-9FD3-8A513E4B4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CC9266-EEDD-4EDC-B9F2-CA9A85A36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BF493A8-15E5-447B-B0B2-9193C9946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222C748-7D7A-4292-990D-48E832A8E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57D2E40-4315-4419-B477-EFA34F8D6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7AE4634-4F86-4A02-A69B-A6069CD40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870C77-A9DF-40C3-8D6A-E5CB60838C90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E691060-3F36-45D9-963C-AA616BC54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1A89267-938D-4E1E-9023-E49A79199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7776A15-3F3B-4CEF-A51E-1257169EB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51758BE-3513-48CE-AF49-4674DFB7F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264056B-FDD5-4202-8D79-A63A667FE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802171F-EBE1-4A6F-91CA-679138C03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0F07FE2-E644-461F-9A4C-847FE0588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13E7CE-0A4D-4AAE-8148-FC20FF79C91C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AB1808A-EA1F-46DB-A73B-9F2B7B618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D1D5E6E-239F-43B9-A85B-11F650B6C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3A1CC28-4138-4CD4-8CCF-5A28A8EE2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F72D8AF-1750-4B1E-8E69-295641172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AFDBCF9-E108-46E4-8321-387E6D629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60F6CE3-6464-4DCB-94B0-3C401050D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B01E154-3EC3-46F4-A3D7-A98AF82D0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83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560B094-A1E5-44EE-A4A3-4D45412C2F30}"/>
              </a:ext>
            </a:extLst>
          </p:cNvPr>
          <p:cNvGrpSpPr/>
          <p:nvPr/>
        </p:nvGrpSpPr>
        <p:grpSpPr>
          <a:xfrm>
            <a:off x="2092954" y="365790"/>
            <a:ext cx="7959777" cy="1828800"/>
            <a:chOff x="2345960" y="399710"/>
            <a:chExt cx="7959777" cy="1828800"/>
          </a:xfrm>
        </p:grpSpPr>
        <p:sp>
          <p:nvSpPr>
            <p:cNvPr id="9" name="Scroll: Horizontal 8">
              <a:extLst>
                <a:ext uri="{FF2B5EF4-FFF2-40B4-BE49-F238E27FC236}">
                  <a16:creationId xmlns:a16="http://schemas.microsoft.com/office/drawing/2014/main" id="{4A8F8BE8-7DAF-43D8-ACA4-0C94BED223AD}"/>
                </a:ext>
              </a:extLst>
            </p:cNvPr>
            <p:cNvSpPr/>
            <p:nvPr/>
          </p:nvSpPr>
          <p:spPr>
            <a:xfrm>
              <a:off x="2345960" y="399710"/>
              <a:ext cx="7959777" cy="1828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33E0A3-949F-4C99-BBCD-C5F113D196BE}"/>
                </a:ext>
              </a:extLst>
            </p:cNvPr>
            <p:cNvSpPr txBox="1"/>
            <p:nvPr/>
          </p:nvSpPr>
          <p:spPr>
            <a:xfrm>
              <a:off x="4751882" y="929390"/>
              <a:ext cx="3147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Pair work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43C9C2-99CB-40AE-B57C-BAD252EEB2C3}"/>
              </a:ext>
            </a:extLst>
          </p:cNvPr>
          <p:cNvGrpSpPr/>
          <p:nvPr/>
        </p:nvGrpSpPr>
        <p:grpSpPr>
          <a:xfrm>
            <a:off x="1162362" y="2097187"/>
            <a:ext cx="2608288" cy="1064301"/>
            <a:chOff x="2458386" y="2540833"/>
            <a:chExt cx="2608288" cy="1064301"/>
          </a:xfrm>
        </p:grpSpPr>
        <p:sp>
          <p:nvSpPr>
            <p:cNvPr id="12" name="Callout: Down Arrow 11">
              <a:extLst>
                <a:ext uri="{FF2B5EF4-FFF2-40B4-BE49-F238E27FC236}">
                  <a16:creationId xmlns:a16="http://schemas.microsoft.com/office/drawing/2014/main" id="{17E1FE26-D289-45A8-8573-C66DE7FF1F01}"/>
                </a:ext>
              </a:extLst>
            </p:cNvPr>
            <p:cNvSpPr/>
            <p:nvPr/>
          </p:nvSpPr>
          <p:spPr>
            <a:xfrm>
              <a:off x="2458386" y="2540833"/>
              <a:ext cx="2608288" cy="1064301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70B34D-31F7-4103-8371-9D1F03958EC5}"/>
                </a:ext>
              </a:extLst>
            </p:cNvPr>
            <p:cNvSpPr txBox="1"/>
            <p:nvPr/>
          </p:nvSpPr>
          <p:spPr>
            <a:xfrm>
              <a:off x="3192903" y="2617218"/>
              <a:ext cx="1139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Rose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A08EEB-92B9-482E-887A-D0174FBCE561}"/>
              </a:ext>
            </a:extLst>
          </p:cNvPr>
          <p:cNvGrpSpPr/>
          <p:nvPr/>
        </p:nvGrpSpPr>
        <p:grpSpPr>
          <a:xfrm>
            <a:off x="4948003" y="2097188"/>
            <a:ext cx="2608288" cy="1064301"/>
            <a:chOff x="5172855" y="2563318"/>
            <a:chExt cx="2608288" cy="1064301"/>
          </a:xfrm>
        </p:grpSpPr>
        <p:sp>
          <p:nvSpPr>
            <p:cNvPr id="15" name="Callout: Down Arrow 14">
              <a:extLst>
                <a:ext uri="{FF2B5EF4-FFF2-40B4-BE49-F238E27FC236}">
                  <a16:creationId xmlns:a16="http://schemas.microsoft.com/office/drawing/2014/main" id="{3F3BCD9A-26B0-4F09-B48D-B1CEA9A2DD5C}"/>
                </a:ext>
              </a:extLst>
            </p:cNvPr>
            <p:cNvSpPr/>
            <p:nvPr/>
          </p:nvSpPr>
          <p:spPr>
            <a:xfrm>
              <a:off x="5172855" y="2563318"/>
              <a:ext cx="2608288" cy="1064301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5E2D5A-0D73-448E-94B2-31105D6A6D87}"/>
                </a:ext>
              </a:extLst>
            </p:cNvPr>
            <p:cNvSpPr txBox="1"/>
            <p:nvPr/>
          </p:nvSpPr>
          <p:spPr>
            <a:xfrm>
              <a:off x="5907372" y="2638269"/>
              <a:ext cx="1139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Belly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F27F94-3744-4F02-9F37-B26AC6E18B0E}"/>
              </a:ext>
            </a:extLst>
          </p:cNvPr>
          <p:cNvGrpSpPr/>
          <p:nvPr/>
        </p:nvGrpSpPr>
        <p:grpSpPr>
          <a:xfrm>
            <a:off x="9089034" y="2072549"/>
            <a:ext cx="2608288" cy="1064301"/>
            <a:chOff x="2458387" y="2998033"/>
            <a:chExt cx="2608288" cy="1064301"/>
          </a:xfrm>
        </p:grpSpPr>
        <p:sp>
          <p:nvSpPr>
            <p:cNvPr id="18" name="Callout: Down Arrow 17">
              <a:extLst>
                <a:ext uri="{FF2B5EF4-FFF2-40B4-BE49-F238E27FC236}">
                  <a16:creationId xmlns:a16="http://schemas.microsoft.com/office/drawing/2014/main" id="{CC637BC8-39E8-41C3-A2EB-B094BCF5C3B7}"/>
                </a:ext>
              </a:extLst>
            </p:cNvPr>
            <p:cNvSpPr/>
            <p:nvPr/>
          </p:nvSpPr>
          <p:spPr>
            <a:xfrm>
              <a:off x="2458387" y="2998033"/>
              <a:ext cx="2608288" cy="1064301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334D3B-30A1-4653-9EC4-F14C2B5F70E4}"/>
                </a:ext>
              </a:extLst>
            </p:cNvPr>
            <p:cNvSpPr txBox="1"/>
            <p:nvPr/>
          </p:nvSpPr>
          <p:spPr>
            <a:xfrm>
              <a:off x="3192904" y="3072984"/>
              <a:ext cx="1139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Lilly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47EF9C-525B-45FB-8341-64BF2B8BF4EE}"/>
              </a:ext>
            </a:extLst>
          </p:cNvPr>
          <p:cNvGrpSpPr/>
          <p:nvPr/>
        </p:nvGrpSpPr>
        <p:grpSpPr>
          <a:xfrm>
            <a:off x="631459" y="3187958"/>
            <a:ext cx="3670092" cy="3422704"/>
            <a:chOff x="631459" y="3187958"/>
            <a:chExt cx="3670092" cy="34227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4C9D8E-A9E6-4312-B799-10FA68BD0A65}"/>
                </a:ext>
              </a:extLst>
            </p:cNvPr>
            <p:cNvSpPr/>
            <p:nvPr/>
          </p:nvSpPr>
          <p:spPr>
            <a:xfrm>
              <a:off x="631459" y="3187958"/>
              <a:ext cx="3670092" cy="34227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431F04-85EB-4531-86CE-D651DF21FEA8}"/>
                </a:ext>
              </a:extLst>
            </p:cNvPr>
            <p:cNvSpPr txBox="1"/>
            <p:nvPr/>
          </p:nvSpPr>
          <p:spPr>
            <a:xfrm>
              <a:off x="690170" y="5410333"/>
              <a:ext cx="3552669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What time is it?                                                         Mention your work to do.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034D830-EE97-4B16-BD1A-32BFF142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5581" y="3429000"/>
              <a:ext cx="1873770" cy="188213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17E061-0BFB-46CD-8872-A6E83260034E}"/>
                </a:ext>
              </a:extLst>
            </p:cNvPr>
            <p:cNvSpPr/>
            <p:nvPr/>
          </p:nvSpPr>
          <p:spPr>
            <a:xfrm>
              <a:off x="2409606" y="3908769"/>
              <a:ext cx="45719" cy="39037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67D9DC-7374-475A-82CE-9C9A5CEE1E70}"/>
                </a:ext>
              </a:extLst>
            </p:cNvPr>
            <p:cNvSpPr/>
            <p:nvPr/>
          </p:nvSpPr>
          <p:spPr>
            <a:xfrm rot="3244354">
              <a:off x="2338966" y="4583521"/>
              <a:ext cx="603667" cy="5113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3568EF-63F6-4195-84D1-5D4516FB3EEF}"/>
              </a:ext>
            </a:extLst>
          </p:cNvPr>
          <p:cNvGrpSpPr/>
          <p:nvPr/>
        </p:nvGrpSpPr>
        <p:grpSpPr>
          <a:xfrm>
            <a:off x="8490055" y="3187958"/>
            <a:ext cx="3670092" cy="3422704"/>
            <a:chOff x="8490055" y="3187958"/>
            <a:chExt cx="3670092" cy="342270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6DB325-C082-41A4-B304-FF854C921A37}"/>
                </a:ext>
              </a:extLst>
            </p:cNvPr>
            <p:cNvSpPr/>
            <p:nvPr/>
          </p:nvSpPr>
          <p:spPr>
            <a:xfrm>
              <a:off x="8490055" y="3187958"/>
              <a:ext cx="3670092" cy="34227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BAF081-CDCA-4E08-ACE5-8376476EFF15}"/>
                </a:ext>
              </a:extLst>
            </p:cNvPr>
            <p:cNvSpPr txBox="1"/>
            <p:nvPr/>
          </p:nvSpPr>
          <p:spPr>
            <a:xfrm>
              <a:off x="8607478" y="5410332"/>
              <a:ext cx="3552669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What time is it?                                                         Mention your work to do.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03CA03-0F8C-4075-A469-7253FB0ED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6292" y="3358078"/>
              <a:ext cx="1873770" cy="188213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0149B5-AF7F-41D7-91A2-1CA9FB7C9E44}"/>
                </a:ext>
              </a:extLst>
            </p:cNvPr>
            <p:cNvSpPr/>
            <p:nvPr/>
          </p:nvSpPr>
          <p:spPr>
            <a:xfrm>
              <a:off x="10370317" y="3785816"/>
              <a:ext cx="45719" cy="45371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1AB738-072A-42ED-A54D-E197CB2F244B}"/>
                </a:ext>
              </a:extLst>
            </p:cNvPr>
            <p:cNvSpPr/>
            <p:nvPr/>
          </p:nvSpPr>
          <p:spPr>
            <a:xfrm rot="19701883">
              <a:off x="10384597" y="4093493"/>
              <a:ext cx="603667" cy="5113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0C26D4-5DBF-4688-81BF-4F54149391C7}"/>
              </a:ext>
            </a:extLst>
          </p:cNvPr>
          <p:cNvGrpSpPr/>
          <p:nvPr/>
        </p:nvGrpSpPr>
        <p:grpSpPr>
          <a:xfrm>
            <a:off x="4522033" y="3187958"/>
            <a:ext cx="3670092" cy="3422704"/>
            <a:chOff x="4522033" y="3187958"/>
            <a:chExt cx="3670092" cy="34227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A90082-646D-476D-898F-043C6F59B899}"/>
                </a:ext>
              </a:extLst>
            </p:cNvPr>
            <p:cNvSpPr/>
            <p:nvPr/>
          </p:nvSpPr>
          <p:spPr>
            <a:xfrm>
              <a:off x="4522033" y="3187958"/>
              <a:ext cx="3670092" cy="34227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007749-31DD-409B-B4AD-969E9BF6CA51}"/>
                </a:ext>
              </a:extLst>
            </p:cNvPr>
            <p:cNvSpPr txBox="1"/>
            <p:nvPr/>
          </p:nvSpPr>
          <p:spPr>
            <a:xfrm>
              <a:off x="4608847" y="5348484"/>
              <a:ext cx="3552669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What time is it?                                                         Mention your work to do.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B6ABF4D-E26F-410B-9C89-5164FE03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5261" y="3358078"/>
              <a:ext cx="1873770" cy="188213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01430A-66B0-45D6-AE0A-4EBD6DCB20DA}"/>
                </a:ext>
              </a:extLst>
            </p:cNvPr>
            <p:cNvSpPr/>
            <p:nvPr/>
          </p:nvSpPr>
          <p:spPr>
            <a:xfrm>
              <a:off x="6229286" y="3846920"/>
              <a:ext cx="45719" cy="39260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A92566-4B3C-46D4-B283-946A4B523AC1}"/>
                </a:ext>
              </a:extLst>
            </p:cNvPr>
            <p:cNvSpPr/>
            <p:nvPr/>
          </p:nvSpPr>
          <p:spPr>
            <a:xfrm rot="7280465">
              <a:off x="5794165" y="4492592"/>
              <a:ext cx="603667" cy="457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7D9DC7-7014-4965-8AFE-A70B83D558DD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326A191-4E5B-41A7-AAF5-03B1845E7EDE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8131119-E208-4483-A690-C1D513319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78B9BE1-4AF1-4F93-BEB7-6091A54C6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870F9E1-85F0-4CD4-8E48-B2118C395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BC178AA4-6E8C-4B77-859F-CD136E9D4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0E358F6-98B7-4FEC-B4F5-75CF120F8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55DF519-042B-40D4-B998-123A352C5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605BB22-86C1-4C81-97E9-B268BC2C0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C0766A-3DEF-4AE0-BC70-5347B8EA3F30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837B3D8-AFBC-4F8A-80CE-859BEA9B4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E86A333-D9AE-479F-8A8A-6B1C23603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2705536-59BC-4FBE-9BA2-08B554236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9B871E8-75F9-4FDF-A996-536EB2DEB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9D33F89-3F9A-4885-AB30-D16B3DC72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A5219E5-F9AE-4043-AC38-421D17903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C62F08A-662E-44CE-A886-E0ED8D81D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E23EC0D-4F95-4BBC-B92E-79DC7AE54EA2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47D4551-E40C-4CFA-B686-52AC2DC3A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6C30D36-9EC5-48D7-9FBB-1982D5A09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D772EFB-52E6-4990-8D73-4870C1D03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56FCA9F-B53C-4608-BC10-EC793F87D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CAC0262-8B5D-49AA-A18E-C2826AFA3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BE34CBE-61F8-4C0C-B651-B91272A2D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73900AB-2425-453B-ADEC-5B575C9EE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84B5C75-6595-4B5A-9E85-DB6732196F74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A6A462F-6F84-4228-9C34-F87B88766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CE0DE39-5A16-45E2-A167-F2CBA3150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F217962-7934-4406-95D2-D3A0E2570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983AFB9-7C17-4E1B-ABF4-C9D0AD2B5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827531C-0EB5-49E1-B01E-7E934A920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6BF5D1B-7329-4A92-BCD5-2EAA2EA2A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33BA3CE-7FCC-4E95-9F4E-2822B9462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53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72C6C6-3382-462A-A38F-FAFE040A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2" y="1741761"/>
            <a:ext cx="3117616" cy="23395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89249-4422-43BD-B8B3-615E2513E028}"/>
              </a:ext>
            </a:extLst>
          </p:cNvPr>
          <p:cNvSpPr/>
          <p:nvPr/>
        </p:nvSpPr>
        <p:spPr>
          <a:xfrm>
            <a:off x="497566" y="750649"/>
            <a:ext cx="11183815" cy="886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Look at the pictures attentively and answer the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6FE33-56AE-4B77-9412-9DFAF0C004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694" y="1792795"/>
            <a:ext cx="3678225" cy="2244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7AFD01-9C5A-4579-AE6A-D5609BAA1D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59" y="1780890"/>
            <a:ext cx="3278159" cy="23004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D90917-61DD-4F09-8DEF-754B5775DE41}"/>
              </a:ext>
            </a:extLst>
          </p:cNvPr>
          <p:cNvSpPr/>
          <p:nvPr/>
        </p:nvSpPr>
        <p:spPr>
          <a:xfrm>
            <a:off x="701810" y="4073482"/>
            <a:ext cx="3278159" cy="2149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</a:rPr>
              <a:t>1.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time is it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now?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It’s </a:t>
            </a:r>
            <a:r>
              <a:rPr lang="en-US" sz="2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5</a:t>
            </a:r>
            <a:r>
              <a:rPr lang="bn-IN" sz="2800" b="1" dirty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o’clock.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50DAB-701E-4F98-B2AB-2C4B8A133B8A}"/>
              </a:ext>
            </a:extLst>
          </p:cNvPr>
          <p:cNvSpPr/>
          <p:nvPr/>
        </p:nvSpPr>
        <p:spPr>
          <a:xfrm>
            <a:off x="4233445" y="4066309"/>
            <a:ext cx="3494474" cy="2023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1.What time is it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now?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It’s </a:t>
            </a: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o’clock.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E3EAE-799D-4352-9D6C-BEC0EC127888}"/>
              </a:ext>
            </a:extLst>
          </p:cNvPr>
          <p:cNvSpPr/>
          <p:nvPr/>
        </p:nvSpPr>
        <p:spPr>
          <a:xfrm>
            <a:off x="7969402" y="4099053"/>
            <a:ext cx="3457875" cy="2023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1.What time is it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now?</a:t>
            </a:r>
          </a:p>
          <a:p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It’s </a:t>
            </a:r>
            <a:r>
              <a:rPr lang="en-US" sz="2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o’clock.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D2269C-5133-432C-B26F-9548FBFEDE50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3F863F-7F92-4775-BF0B-73C97EF4B372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4FEB44E-B7D8-4266-922F-407121903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DA4203A-6EC4-43A6-87B7-07C6CA6F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5691D93-94F2-4D7D-A684-975A6E765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E1BADBF-9D79-49A3-9B1C-6E67F1CD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5CDDBF6-2D29-43BF-B417-402EFC349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A1398A9-1864-49DE-A7CD-6DD26AA4C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0D977D2-AF74-43CD-87D2-40455D9DB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EF4430-C88B-460E-9C23-9CFB6ED67B0E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C6908C5-CB7C-4437-8A61-5AADD0453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CC5E076-5D43-4EB5-86BD-B72A9B691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15C1F5-1725-42B8-BAB8-7EF6D5865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3B61B73-5FBF-4EFF-8282-ABBF3C824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87F174E-700A-453F-8AF2-DB27E3B40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EA8DE84-D0B9-4506-BF51-D6FE2AF1B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3B4943B-CC8A-4423-B7C5-6BC8E485E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9E7B4B-352B-4DB4-916A-604DB99D14A8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BDD1AFC-FFD7-419F-AFF1-77C58753A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E2E9FAA-2AF7-48FD-A700-91114AD6D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7ED4E6F-111F-4CD2-9E3D-5A036D5C1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8F0DAE4-980B-4ADA-9C18-379F5CD64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3CDE0A6-9ABC-4FA0-AA74-893C8E81B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7878C2E-D768-4557-B311-A6B06B427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54F089D-72E7-417A-91D1-9D492B871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071E8A-8DE8-411A-9C32-EAA6B5039D8C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F524D3-EB66-4B1C-82F7-B7B851BED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5A9F452-D412-4F1D-9E8A-004AD9071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FFF99B2-C59B-4B1E-802B-554F2B996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04218D0-7CE7-4E25-A73B-39E4C7029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B5AF1FA-7A80-4544-9E02-D9D2BAB16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C2F9C62-2A6C-4716-B3AA-E3CD3215F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3A25E5F-2446-4016-BAF4-C200D0B9C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15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FF9EF-4BDB-477B-8676-5A1EE60CA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3" b="2013"/>
          <a:stretch/>
        </p:blipFill>
        <p:spPr>
          <a:xfrm>
            <a:off x="7065777" y="821873"/>
            <a:ext cx="4070694" cy="487906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4B35CE0-F93C-4190-8D8B-743D185A24B2}"/>
              </a:ext>
            </a:extLst>
          </p:cNvPr>
          <p:cNvSpPr/>
          <p:nvPr/>
        </p:nvSpPr>
        <p:spPr>
          <a:xfrm>
            <a:off x="525485" y="945448"/>
            <a:ext cx="6414867" cy="1969477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Open your book at page no </a:t>
            </a:r>
            <a:r>
              <a:rPr lang="en-US" sz="2800" b="1" dirty="0">
                <a:solidFill>
                  <a:srgbClr val="FFFF00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NikoshBAN" panose="02000000000000000000" pitchFamily="2" charset="0"/>
              </a:rPr>
              <a:t>5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0, unit:</a:t>
            </a:r>
            <a:r>
              <a:rPr lang="en-US" sz="2800" b="1" dirty="0">
                <a:solidFill>
                  <a:srgbClr val="FFFF00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NikoshBAN" panose="02000000000000000000" pitchFamily="2" charset="0"/>
              </a:rPr>
              <a:t>13,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2800" b="1" dirty="0">
                <a:solidFill>
                  <a:srgbClr val="FFFF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1.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D76F745-9B63-42C8-8F92-9EDF8B73D9D0}"/>
              </a:ext>
            </a:extLst>
          </p:cNvPr>
          <p:cNvSpPr/>
          <p:nvPr/>
        </p:nvSpPr>
        <p:spPr>
          <a:xfrm>
            <a:off x="508421" y="3131773"/>
            <a:ext cx="6414867" cy="1969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Let's read the lesson.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135A7-6283-4F1A-98F9-8384396FE7EA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55F258-AF0B-469A-822B-83D0999BCE0A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994B291-BC92-4FD2-BD5A-B20FFF4D1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50921A5-6A43-4B8A-8F4B-C1CCDD104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EB9E26A-8998-4710-812C-3DCB2B8A4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36BB388-7265-4297-8C3F-0107FEC03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1E2A1DA-AB62-4685-AD77-0BC16074A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4DA8E09-6741-4960-938A-D559BA099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236ABB1-AA20-49E9-AB35-5E94329C6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810AE3-DA1D-419B-9806-4E37B77E28EC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5B41CBA-F7EC-428C-907C-2315A1BB9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6836BFF-A32C-4BA1-9985-0B5CA23FB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D51F953-D090-47B2-BE1C-53C03A5C0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33B0C21-B93A-4651-A6E6-626FE4A58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A14FF5B-24C6-40E1-A24A-7D1D78055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FF57EB3-3304-40D2-8A25-9BD59FE54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6A42B05-3E4E-4EF9-9069-C4294488A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DC2279-F14A-44A0-BE78-98548F46120B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C51813-19B9-425E-A5FC-64F078F96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E8382A-A082-49BB-9817-FD0BBDDB2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D6D4233-0311-4EEE-AE8D-DEA235443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A6BDD89-B376-433D-81BF-9F5352CCF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31D9CE1-3831-49BB-929C-4B4BBC68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F42C034-AAC9-4DF6-9CDC-020F4D1E0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FD76E7A-4DB5-4E7E-A153-21F788267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8FDC27-6A3E-4AF3-86DD-FB01C21BE3EB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056360-50C0-4AE2-93F3-B1AEDAA49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DB5363D-9BCE-4BFE-B55D-382EB11F4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45C0302-2345-4FFC-B5FC-B644D0C34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13CCCDA-212E-4667-9C31-E4DCDBC7E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9B2AD21-4D29-49AD-9141-977A54A8E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73D923F-F620-4D36-A437-B39B2330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30C3FF5-B925-4573-9D46-716F891AF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776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EE705-03D3-4680-90D7-624C9358D423}"/>
              </a:ext>
            </a:extLst>
          </p:cNvPr>
          <p:cNvSpPr/>
          <p:nvPr/>
        </p:nvSpPr>
        <p:spPr>
          <a:xfrm>
            <a:off x="0" y="2067951"/>
            <a:ext cx="12192000" cy="37279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1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.How long is your school day?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It’s </a:t>
            </a:r>
            <a:r>
              <a:rPr lang="en-US" sz="3600" dirty="0">
                <a:solidFill>
                  <a:srgbClr val="00206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hour.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2.How is your walk to school?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It's </a:t>
            </a:r>
            <a:r>
              <a:rPr lang="en-US" sz="3600" dirty="0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15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minute.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3.How long is your summer holiday?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It’s </a:t>
            </a:r>
            <a:r>
              <a:rPr lang="en-US" sz="3600" dirty="0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15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days</a:t>
            </a:r>
            <a:r>
              <a:rPr lang="en-US" sz="4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4461A-6887-46DA-B9E0-3EF4764BE7E7}"/>
              </a:ext>
            </a:extLst>
          </p:cNvPr>
          <p:cNvSpPr/>
          <p:nvPr/>
        </p:nvSpPr>
        <p:spPr>
          <a:xfrm>
            <a:off x="3573194" y="815926"/>
            <a:ext cx="3488788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0AD29-7D3F-44F9-9BBC-AE330B79B973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B83477-913B-401F-9A22-3752A21CEC57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D55488E-8E1D-41B3-BCD2-A9DD80313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C2ED341-778B-4426-B25E-7B3DE57A8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810E096-E1E4-4590-9017-AE534DE6E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B7CBA99-C0C5-49E2-9480-555AFFEFB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1499924-E6CA-460B-B4FC-2D557BBED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CEAB974-5880-4389-9EB0-0DCD5907E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8ECEE75-C9C7-4E78-A107-462B695525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E1430F-8AF6-4E36-9EE6-9AAA04DE9E4A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51A01EF-BE94-4E77-BFC4-18922F646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DC41D86-C571-4A51-A814-D0A602820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19EAFE6-339C-4303-8B42-1A0BCA97B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D4E3F3E-2E4C-4A0E-99A0-1B34481F9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88EC3BE-4E00-4B75-8F63-AAC6341FB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DB9182-319C-42B6-BA63-BA5498E47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2191F15-A5C2-4DA5-9FA1-F876903F0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12356D-264D-4AD3-B410-2E7D0E4D0304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AF19407-6EC5-4909-B259-7BA06D8CD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681D451-89BC-4483-A390-E63AD8EDA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D996C2A-02C1-49EF-8BC6-D3910BBA4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616AF2-E303-4114-B40B-F5E2B72C0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65D9C97-30AD-4F3D-A00C-0F34766F8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846CFF-D5DC-4E1F-9531-560161E0C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2D0EFFB-A8D9-4DB9-BB92-7A0441AA3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9D4641-3512-4808-9761-45A6202B6BCB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3000EDC-EDCD-44FD-8E67-AE588384A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A17F30A-00E2-462F-9D93-B71F49A10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50FBCFB-2186-4902-81EA-E1DE0B613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0CA95AF-6E94-4063-B67E-2127D5C9D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C12ED06-4A3D-4A60-9E0E-3533FBA12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70839D9-3D0D-40A8-A930-8E5DF3024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F5D018-79E7-4AD3-BB2D-0D4994327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87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C1972-1E4D-4AC7-997D-E0AFCB94C694}"/>
              </a:ext>
            </a:extLst>
          </p:cNvPr>
          <p:cNvSpPr txBox="1"/>
          <p:nvPr/>
        </p:nvSpPr>
        <p:spPr>
          <a:xfrm>
            <a:off x="2815877" y="3099940"/>
            <a:ext cx="6386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Tick-tock! Tick-tock</a:t>
            </a:r>
            <a:r>
              <a:rPr lang="en-US" sz="44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D295C-BB0F-4A00-8FB7-9E8A7C360B4B}"/>
              </a:ext>
            </a:extLst>
          </p:cNvPr>
          <p:cNvSpPr txBox="1"/>
          <p:nvPr/>
        </p:nvSpPr>
        <p:spPr>
          <a:xfrm>
            <a:off x="2815877" y="2657317"/>
            <a:ext cx="71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Wash yourself and pray.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7740F-0EF2-42AB-8C1A-02137DB85052}"/>
              </a:ext>
            </a:extLst>
          </p:cNvPr>
          <p:cNvSpPr txBox="1"/>
          <p:nvPr/>
        </p:nvSpPr>
        <p:spPr>
          <a:xfrm>
            <a:off x="3322313" y="4489108"/>
            <a:ext cx="497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Look at the clock</a:t>
            </a:r>
            <a:r>
              <a:rPr lang="en-US" sz="4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7187C-A861-4CCB-BB70-F63EC26E7194}"/>
              </a:ext>
            </a:extLst>
          </p:cNvPr>
          <p:cNvSpPr txBox="1"/>
          <p:nvPr/>
        </p:nvSpPr>
        <p:spPr>
          <a:xfrm>
            <a:off x="3322313" y="3763349"/>
            <a:ext cx="537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Tick-tock! Tick-tock</a:t>
            </a:r>
            <a:r>
              <a:rPr lang="en-US" sz="4400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DE96C-44E7-47A9-9E6E-F90D5D15BEDB}"/>
              </a:ext>
            </a:extLst>
          </p:cNvPr>
          <p:cNvSpPr txBox="1"/>
          <p:nvPr/>
        </p:nvSpPr>
        <p:spPr>
          <a:xfrm>
            <a:off x="2213309" y="5258549"/>
            <a:ext cx="7591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It's </a:t>
            </a:r>
            <a:r>
              <a:rPr lang="en-US" sz="3200" dirty="0">
                <a:latin typeface="Narkisim" panose="020E0502050101010101" pitchFamily="34" charset="-79"/>
                <a:cs typeface="Narkisim" panose="020E0502050101010101" pitchFamily="34" charset="-79"/>
              </a:rPr>
              <a:t>5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o'clock. </a:t>
            </a:r>
            <a:r>
              <a:rPr lang="en-US" sz="3200" dirty="0">
                <a:latin typeface="Narkisim" panose="020E0502050101010101" pitchFamily="34" charset="-79"/>
                <a:cs typeface="Narkisim" panose="020E0502050101010101" pitchFamily="34" charset="-79"/>
              </a:rPr>
              <a:t>5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o'clock</a:t>
            </a:r>
            <a:r>
              <a:rPr lang="en-US" sz="4400" dirty="0"/>
              <a:t>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5EDA95-D036-4C98-A3ED-460A4E2F3A48}"/>
              </a:ext>
            </a:extLst>
          </p:cNvPr>
          <p:cNvSpPr/>
          <p:nvPr/>
        </p:nvSpPr>
        <p:spPr>
          <a:xfrm>
            <a:off x="54098" y="704555"/>
            <a:ext cx="4909266" cy="1463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Evaluation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9F89F-4DC3-4E9D-8D92-07BCF6EE4C53}"/>
              </a:ext>
            </a:extLst>
          </p:cNvPr>
          <p:cNvSpPr/>
          <p:nvPr/>
        </p:nvSpPr>
        <p:spPr>
          <a:xfrm>
            <a:off x="4816149" y="721969"/>
            <a:ext cx="6738425" cy="15052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Rearrange the lines with correct order.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2C4B6-27BD-4D13-B2AE-00309DE78BE5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8961DC-62E2-4B48-BD8E-9C1C04EFB3DF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1477BD0-3286-4426-947A-3439CAA3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FA184AD-E2E6-4831-975A-46E0E55F5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E7F2A1D-6321-40F3-A6A1-5EE8AFAC4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761F627-91C9-4E05-A270-FD9413D0A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1D8B3FD-2D02-4403-A08A-E0D0A40CF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DBDE9B2-527E-47CA-AB49-557A704EB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D339693-296F-4015-B652-333F13ED4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F4B939-A3DC-4C70-BA03-FEAF78A36207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0742B8F-A9BC-41CA-83B3-719B79427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9277A2D-ED9B-4A6E-9994-686BC0DF8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48C6A27-2AF6-49E4-832A-C8ADBEE54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A6FEC55-54AB-43B4-83C6-329BA902F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FAECB6D-A14F-4992-A735-64191C477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2A00F58-56E1-456D-9F52-DAE358D2F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606E76E-3038-4432-8E33-2F80E1B27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3CAE2E-0432-482A-AC19-19647FFDC029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42392C3-17B2-4489-84FF-0A890C1E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8D6EC27-DCBF-442E-BA11-C39ED17F3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434D9D4-0E6C-4179-95BA-839A47EA4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7F6C6B7-411E-40DC-8EA9-8A68D624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8B518DE-0A35-45C9-9656-65C34D30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98BDEF7-B818-445D-9045-828801C6A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1B35039-C915-47C9-978E-94D7FBCAC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B9E05F-A97E-4D4F-8F5C-623441EF7E8E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1A2F0DF-EBB9-4F79-A77A-1EFA36BDF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2656D81-FB17-4618-81D0-6F29DA8E3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36794E-F005-40B2-B21B-A9A4F6EA7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ACA458F-0662-4CC9-BF8B-139765AE3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1CEFF6-3830-45D5-A157-BD4A3A6E3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C219739-0763-4F3D-B5FF-A26C9F4A6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810E9C6-92EB-4B54-9E89-ABEC07EC3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019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-2.96296E-6 L -4.1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0833E-6 2.22222E-6 L 2.70833E-6 -0.25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0833E-6 1.11111E-6 L 2.70833E-6 -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0833E-6 0 L 2.70833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4.07407E-6 L -0.01093 0.12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126984F-830A-4E29-9661-BA2977BD9FC0}"/>
              </a:ext>
            </a:extLst>
          </p:cNvPr>
          <p:cNvSpPr/>
          <p:nvPr/>
        </p:nvSpPr>
        <p:spPr>
          <a:xfrm>
            <a:off x="3915508" y="703385"/>
            <a:ext cx="4360984" cy="2138289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Task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547FD6-533F-48D5-B7F2-869C98E1A31D}"/>
              </a:ext>
            </a:extLst>
          </p:cNvPr>
          <p:cNvSpPr/>
          <p:nvPr/>
        </p:nvSpPr>
        <p:spPr>
          <a:xfrm>
            <a:off x="2222948" y="3006232"/>
            <a:ext cx="8004517" cy="2940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sentences about your days activities time</a:t>
            </a:r>
            <a:r>
              <a:rPr lang="en-US" sz="6000" b="1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9B0C1F-E745-43A6-ADD1-CA353DD8E627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F5B9E7-69AC-44D0-AE0E-4960A70AB7E6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77B5125-1B1A-492C-8F5C-28F922B9E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001C9F7-F1AE-4835-8FB9-683E464DA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22EBBA0-BB1C-407B-A123-FA95B35DC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0221FBF-FB27-479C-96D7-574F4D0CB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B6221CD-8F9D-4151-996F-9292E2F1F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369E135-8736-442D-AEE4-5F18B22AF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484A33E-FA05-4B33-8CBA-49805284F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C0A38E-12A7-48E0-8A9D-F3DC1878D473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7DE0838-EF85-49CC-87E4-CA00EEE3A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C6179D0-E9E1-40FD-9FE2-5B7152DB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51467F5-BCEC-45A9-A942-1E7E3E1A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9A2A63-FAAA-433B-A3D3-1C5F07E6E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8155915-0300-46B0-9358-71D4A0E5A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4DCE914-EABE-4A75-9E4A-C9362FBFA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9280698-410A-4817-A9EE-61CFD25C3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86E619-8D7F-4A15-BD35-2F2A71B14A41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0635D4D-E619-4AD4-9F9B-D8BAA9190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8EE8730-2FD9-4768-9259-957B1C000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9C053F9-D743-463E-BA87-E51F24FCA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860AAB-2A6C-4BF8-AA73-E7517570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8A12578-CF74-4101-94AA-89233305F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1AB962B-3A6C-4037-980E-842A64F09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433546D-884B-457B-A441-691C59823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23AC1C-7C99-46A3-91F4-A3383E99AEDE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CC91650-B1BE-4A45-935F-32095F388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3754C3C-F12B-45C7-875D-4BD38FF08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51E8045-C003-4848-B9B2-35E189951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4CC7E8C-26AE-422D-A2D4-85C432EF08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58E33F0-1255-4873-9C75-CFC5FCF06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27FBCBC-9CF9-4CEA-B8F4-A974335FD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3477C7-70D9-4F57-AB48-3EA1CC98C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0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D8309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A217A5-592A-42FC-AD8D-FE18423B34E3}"/>
              </a:ext>
            </a:extLst>
          </p:cNvPr>
          <p:cNvGrpSpPr/>
          <p:nvPr/>
        </p:nvGrpSpPr>
        <p:grpSpPr>
          <a:xfrm>
            <a:off x="-269586" y="-158957"/>
            <a:ext cx="12718117" cy="7019763"/>
            <a:chOff x="-159026" y="-11"/>
            <a:chExt cx="12417286" cy="70197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85EB22-CA5D-4006-B336-F523003DAABB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E3F899A-5C98-4CF8-8CA2-D23CE9232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E58FD1F-FA24-4B66-B93F-D4D946749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F68F7F1-103F-4984-8B6C-FA0A97220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011C416-EA8F-4B78-AD57-65115C228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FF8160-D531-43FE-89AF-B372E57B7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81186EB-719D-434B-97C6-C0FFE5266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5DD37AD-FA70-4435-A7BA-FD8398039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8AB48E-2865-4892-B059-80FEE85980B4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6D78C57-D203-4A71-99F5-2DD7C8A5A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F05252D-FE69-4E00-891C-315A934F1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D6C5D18-C223-495B-9AA5-3ACBB4435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037EDC6-86AC-42EE-B314-13A36972B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FD85C08-2F73-4065-9DCA-76CCB3986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F07ED9-CE66-41CB-94B1-41929A6B1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8D94FD7-60E6-4BB1-BEFF-D31CD32C7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848E47-7CC3-43D5-9267-07DFB6E55575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60E75D0-1421-4733-93C9-E59418975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B2BD93B-DFD5-440E-A2D8-894919DA3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4664F70-2C51-49A4-BB40-579BCEC72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6FF19D9-37B3-4DCB-BA5D-E6AD3DE93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6082397-377D-46CF-8117-A6A20A84B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573A7A4-1147-486B-8D75-CBA29DEF5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BFE83CC-C511-4803-993E-FB9316092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E4503F-8D3F-44E6-9CEB-B0B4670553A8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FA6FE22-AC25-4A66-88C8-150BEA579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6DF8490-35E1-4C53-A700-AB1909AE8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B8CF425-9D36-4D17-B585-9CC647D45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395C47E-5978-41AD-80AE-F6156E8A9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968D443-1A1C-4154-9C70-F0FB12743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D29479F-A1FD-428B-A837-F1F1CA379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0330A31-7112-49EF-ADE2-318205A58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ABDABA4-BB29-40E5-A2D6-8C74DB5B5475}"/>
              </a:ext>
            </a:extLst>
          </p:cNvPr>
          <p:cNvSpPr/>
          <p:nvPr/>
        </p:nvSpPr>
        <p:spPr>
          <a:xfrm>
            <a:off x="1854263" y="2641562"/>
            <a:ext cx="8334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and goodbye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FEB22-2052-4FE6-8C37-0A800C4CAF03}"/>
              </a:ext>
            </a:extLst>
          </p:cNvPr>
          <p:cNvSpPr/>
          <p:nvPr/>
        </p:nvSpPr>
        <p:spPr>
          <a:xfrm>
            <a:off x="4731334" y="727249"/>
            <a:ext cx="2409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C66E0-868B-44CF-B2EC-0AF41136CB6E}"/>
              </a:ext>
            </a:extLst>
          </p:cNvPr>
          <p:cNvSpPr txBox="1"/>
          <p:nvPr/>
        </p:nvSpPr>
        <p:spPr>
          <a:xfrm>
            <a:off x="585974" y="2730584"/>
            <a:ext cx="6795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Name :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Ramjan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Majer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gaon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gov primary school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, Sylhet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no :</a:t>
            </a:r>
            <a:r>
              <a:rPr lang="en-US" sz="3200" b="1" u="sng" dirty="0">
                <a:latin typeface="Cambria" panose="02040503050406030204" pitchFamily="18" charset="0"/>
                <a:cs typeface="NikoshBAN" panose="02000000000000000000" pitchFamily="2" charset="0"/>
              </a:rPr>
              <a:t>01724354399</a:t>
            </a:r>
            <a:r>
              <a:rPr lang="en-US" u="sng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4EBF-EAB6-41A4-8A7C-38627A37AD81}"/>
              </a:ext>
            </a:extLst>
          </p:cNvPr>
          <p:cNvSpPr txBox="1"/>
          <p:nvPr/>
        </p:nvSpPr>
        <p:spPr>
          <a:xfrm>
            <a:off x="7779032" y="2693541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Class :five</a:t>
            </a:r>
          </a:p>
          <a:p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Subject:English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Unit :</a:t>
            </a:r>
            <a:r>
              <a:rPr lang="en-US" sz="3200" b="1" u="sng" dirty="0">
                <a:latin typeface="Modern No. 20" panose="02070704070505020303" pitchFamily="18" charset="0"/>
                <a:cs typeface="NikoshBAN" panose="02000000000000000000" pitchFamily="2" charset="0"/>
              </a:rPr>
              <a:t>13</a:t>
            </a: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Lesson :one</a:t>
            </a: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Time </a:t>
            </a:r>
            <a:r>
              <a:rPr lang="en-US" sz="3200" b="1" u="sng" dirty="0">
                <a:latin typeface="Myanmar Text" panose="020B0502040204020203" pitchFamily="34" charset="0"/>
                <a:cs typeface="Myanmar Text" panose="020B0502040204020203" pitchFamily="34" charset="0"/>
              </a:rPr>
              <a:t>45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minite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Date: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A4550-BA7A-470D-85DC-7DFC8FB758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689" y="598754"/>
            <a:ext cx="2835627" cy="170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E3F79-B38A-41BD-9AF9-32F07D177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2" y="598754"/>
            <a:ext cx="1905012" cy="1600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986E7A-6995-4829-BAA4-843DA97FCA53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2B89C1-B337-49F4-8827-58F09DFDF150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46B5D6D-7349-41CF-AE57-C53F40BEF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C61710D-D09C-427F-AB72-540E6E7BB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8045EA8-9657-47C8-B911-4E269155E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1CCCB0D-3534-4EE6-80A3-26297FEE7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F9F9EA0-E88A-4B93-8225-CCCC78E9E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3AFC85D-C44B-4BA6-90C3-43B358A02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BA2207C-3E8E-4C58-B748-6EDEE49A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6B0167-F661-4188-92B5-BC9888709507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62FEA1B-84FA-4FF3-8ADC-910D91B4A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E45BADF-A6DB-4CB7-BCAA-A347E3ADE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EE15275-AC8D-48D8-A019-5AC0FF588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C4E972F-2BC4-4EF8-8780-3FAF85810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01C4F2B-DB29-4790-967E-5DB1E7B18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91E1A9E-DD40-4F98-AE59-D562C691B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468F730-CB91-41AF-A3AB-697F46B85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D24729-DC4E-45B7-924D-B3C44E60E24B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BF0D3D-AF27-44E1-965A-E5129D1BB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1D9882-71E6-4181-AFA2-DD19E0366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A1AB9F7-4EAD-4DB8-9EEA-BAA87EB3E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249454F-1139-4E94-B653-8DADF62D3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9039D25-2479-4E42-92F1-A470CB423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7D5469F-E736-4D50-AD3B-81C0541C7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1DFFF53-9C9F-455B-A1CC-AB66CAE84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76DDB8F-75EC-4496-A6C1-3F97F823F440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BECF33B-055D-4A88-97FB-D684EAE74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24BF777-139E-4DA3-B26C-259DC3D81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E42924A-777E-4174-B35F-4A4B8F6CF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61D24AA-1F07-4071-8016-BE3F6C7AE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484BA21-49B5-4089-90BE-5E776ACCB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3C82126-A8E8-40E1-B36E-544D223C1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5404A33-73FA-4772-A447-C13F5B940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pic>
        <p:nvPicPr>
          <p:cNvPr id="41" name="Picture 2" descr="Big Wall Clock High Resolution Stock Photography and Images - Alamy">
            <a:extLst>
              <a:ext uri="{FF2B5EF4-FFF2-40B4-BE49-F238E27FC236}">
                <a16:creationId xmlns:a16="http://schemas.microsoft.com/office/drawing/2014/main" id="{BE0F0DCC-D37B-451D-A611-01BE2DD17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07" b="16512"/>
          <a:stretch/>
        </p:blipFill>
        <p:spPr bwMode="auto">
          <a:xfrm>
            <a:off x="4974551" y="2020013"/>
            <a:ext cx="2242898" cy="14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1858B-D988-45DE-BA4F-40A44D4D651F}"/>
              </a:ext>
            </a:extLst>
          </p:cNvPr>
          <p:cNvSpPr txBox="1"/>
          <p:nvPr/>
        </p:nvSpPr>
        <p:spPr>
          <a:xfrm>
            <a:off x="1720515" y="457200"/>
            <a:ext cx="889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 :</a:t>
            </a:r>
          </a:p>
          <a:p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students will be able 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A9B786-3264-4326-B241-EF93D9229427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60476B-2855-4ED9-A176-AC8054803676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A82DA69-74F0-41D7-AC36-1CBD92C0E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0E29591-0A80-4B87-8965-422B925B5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A3EC61C-B016-4AA9-A79F-51BE85E1D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6C13318-133D-4ECD-AF08-3058B41A6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968F71E-CACD-4018-96D9-B41335960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2E18477-F2A1-495C-945C-FE91C89C2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6650543-FA4B-4421-9B41-2548A2E1E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E96737-FCF5-4B77-AF0E-ABDAB7747D97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F6B1AEF-7745-4EDB-9104-61449EF05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7C27EAA-76D8-4B18-8114-BAE76CEA2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A54B81F-3019-45B4-9FFF-8D24E11D9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0C9A366-3CD9-46AF-BCA8-B3FD7B2DF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680E3D3-57B2-4453-A349-061EDCD53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120AB2F-3695-411C-93EE-272DF0D3A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D01F0AF-615C-4CAE-B290-1E682F3E7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0FADC8-FBA0-44BB-9ACA-9B4B88970A31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187DC5-4E65-4DB6-8743-D34979A1A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D593CE2-AC8F-401A-B6EF-B9AFE4788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B2AEEE-75BD-42D3-8C2B-6052CAD14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65307ED-D272-4934-B41A-9F7AFC9D9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E9589D5-5E1A-4BE9-BAA5-ED889B186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5E00977-2E84-4A33-859D-DA6B49486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D6AFFB7-CE20-4A1A-972F-C17D90FE1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107739-AE81-43CE-8F1F-3F969BD437A6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2DE9C02-396B-41DC-89C7-D6AA01125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D9BEB7A-EE96-4304-B203-B6530F4C3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998CD80-5CFB-4438-941D-B26CAF472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CB6E603-42ED-4C4A-9A06-B447E011D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3563854-B184-41AD-A595-211A1F83A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3B89848-E541-4241-8A6A-09735E763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347DD18-4A30-4D96-A2EF-AF3F3A2EE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20BB21-0B25-4CBE-9073-BE109DBA3FAF}"/>
              </a:ext>
            </a:extLst>
          </p:cNvPr>
          <p:cNvGrpSpPr/>
          <p:nvPr/>
        </p:nvGrpSpPr>
        <p:grpSpPr>
          <a:xfrm>
            <a:off x="1270843" y="2015253"/>
            <a:ext cx="9567633" cy="3968292"/>
            <a:chOff x="1270843" y="2015253"/>
            <a:chExt cx="9567633" cy="39682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E3CFF1-3FBF-4274-9EA3-C9E1CF1EDEC9}"/>
                </a:ext>
              </a:extLst>
            </p:cNvPr>
            <p:cNvSpPr txBox="1"/>
            <p:nvPr/>
          </p:nvSpPr>
          <p:spPr>
            <a:xfrm>
              <a:off x="1270843" y="3429000"/>
              <a:ext cx="956763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4.3.1 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understand and enjoy simple poems</a:t>
              </a:r>
              <a:r>
                <a:rPr lang="en-US" sz="3200" dirty="0">
                  <a:solidFill>
                    <a:srgbClr val="002060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.</a:t>
              </a:r>
            </a:p>
            <a:p>
              <a:r>
                <a:rPr lang="en-US" sz="3200" dirty="0">
                  <a:solidFill>
                    <a:srgbClr val="002060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4.1.1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To recite poems</a:t>
              </a:r>
            </a:p>
            <a:p>
              <a:r>
                <a:rPr lang="en-US" sz="3200" dirty="0">
                  <a:solidFill>
                    <a:srgbClr val="002060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5.1.1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To tell the time (hours and                            minutes and mention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a.m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p.m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half past, quarter past, quarter to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etc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E1750D9D-028E-409D-AB8A-EBDB3FD7A081}"/>
                </a:ext>
              </a:extLst>
            </p:cNvPr>
            <p:cNvSpPr txBox="1"/>
            <p:nvPr/>
          </p:nvSpPr>
          <p:spPr>
            <a:xfrm>
              <a:off x="1353524" y="2015253"/>
              <a:ext cx="840008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990099"/>
                </a:solidFill>
                <a:latin typeface="Arial Black" panose="020B0A04020102020204" pitchFamily="34" charset="0"/>
              </a:endParaRPr>
            </a:p>
            <a:p>
              <a:r>
                <a:rPr lang="en-US" sz="3200" dirty="0">
                  <a:latin typeface="Algerian" panose="04020705040A02060702" pitchFamily="82" charset="0"/>
                  <a:cs typeface="NikoshBAN" panose="02000000000000000000" pitchFamily="2" charset="0"/>
                </a:rPr>
                <a:t>1.3.1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recognize which words in a sentence are stressed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7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60D45094-FEB2-44C3-A7CA-83F541DCC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87489"/>
              </p:ext>
            </p:extLst>
          </p:nvPr>
        </p:nvGraphicFramePr>
        <p:xfrm>
          <a:off x="5207793" y="2953279"/>
          <a:ext cx="1776413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488520" imgH="437760" progId="Package">
                  <p:embed/>
                </p:oleObj>
              </mc:Choice>
              <mc:Fallback>
                <p:oleObj name="Packager Shell Object" showAsIcon="1" r:id="rId3" imgW="488520" imgH="43776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656AF7F-0D76-480E-8DDA-8FDE70B44A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793" y="2953279"/>
                        <a:ext cx="1776413" cy="159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3ACD200-435A-46FE-BF56-F39254A247F9}"/>
              </a:ext>
            </a:extLst>
          </p:cNvPr>
          <p:cNvGrpSpPr/>
          <p:nvPr/>
        </p:nvGrpSpPr>
        <p:grpSpPr>
          <a:xfrm>
            <a:off x="-225286" y="0"/>
            <a:ext cx="12417286" cy="7019763"/>
            <a:chOff x="-159026" y="-11"/>
            <a:chExt cx="12417286" cy="70197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5EDE35-18D0-44EE-9C22-D1D578714B34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19CF1DE-CBFF-4E77-BDBC-46BB2101D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70DBF8F-55C1-432F-8567-91518A4A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A56B9E3-906C-415C-9ACE-20D9850BF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DB9651F-D028-4DAD-8DF0-1A2D4B50D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72600ED-E304-43F9-8E84-BA7F7BC524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11B921A-41C6-4CB9-A5D9-752CFA620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9625042-CD0D-4F05-9152-E10AA7BF0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6C8F6A-0A20-48E3-A674-082F5D7A2FD0}"/>
                </a:ext>
              </a:extLst>
            </p:cNvPr>
            <p:cNvGrpSpPr/>
            <p:nvPr/>
          </p:nvGrpSpPr>
          <p:grpSpPr>
            <a:xfrm>
              <a:off x="66260" y="-11"/>
              <a:ext cx="11635418" cy="424082"/>
              <a:chOff x="66260" y="-11"/>
              <a:chExt cx="11635418" cy="42408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C38DD20-7E60-4B42-A120-BA3F742D6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60" y="1"/>
                <a:ext cx="173603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40683D1-0173-436C-92F1-7C064C414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24182AF-26E5-4E7F-AB8E-BAFA26793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A2C3499-7364-4F67-BBB2-220416E35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16DBD42-C18E-400F-B899-C98991514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89B4023-03F7-410C-88C5-B75A70A05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5D88A1-5BB7-4758-A80F-2A5AC5790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7ED01C-550F-4966-899F-1D67BBC3ADBE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22E16C0-726C-40AD-BD91-60CA4E35B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DF39C3-09A1-4FF7-8FA9-8D2CF2A9F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E73632-198F-4DE5-987D-304D2FD8F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E5D927F-0489-4E77-8A47-ECF61E344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761778D-BCDE-442A-9613-61A56B717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555267-28F3-4229-9907-897E1E379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AAF0882-7E0E-4C63-8BFF-A52009A48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44964E-791F-42F2-8366-98E31A7E2A06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F1D6E46-BEA3-40D0-9BD0-78EB39485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9B14C13-F3F1-4F1E-8085-2C66E37F9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E0C77FE-8D53-4CE9-806A-614EDF832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A00A2D8-A172-42A4-BB18-6D58D7311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7D1CCB-65BA-4142-903C-469A90361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D86C278-0A7B-4FEE-AD0D-B5E7E1631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287E90A-547D-4321-B7C8-2944CA554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D39A38A-0C3C-448F-A204-3F3126979E2E}"/>
              </a:ext>
            </a:extLst>
          </p:cNvPr>
          <p:cNvSpPr/>
          <p:nvPr/>
        </p:nvSpPr>
        <p:spPr>
          <a:xfrm>
            <a:off x="2267382" y="866457"/>
            <a:ext cx="6934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Lets go now a video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g Wall Clock High Resolution Stock Photography and Images - Alamy">
            <a:extLst>
              <a:ext uri="{FF2B5EF4-FFF2-40B4-BE49-F238E27FC236}">
                <a16:creationId xmlns:a16="http://schemas.microsoft.com/office/drawing/2014/main" id="{83757586-55DE-44AB-AF85-E8ED57C1E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07" b="7788"/>
          <a:stretch/>
        </p:blipFill>
        <p:spPr bwMode="auto">
          <a:xfrm>
            <a:off x="3469814" y="2023225"/>
            <a:ext cx="5741480" cy="39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8ECA09-408A-4072-9739-1FFC9D8C0241}"/>
              </a:ext>
            </a:extLst>
          </p:cNvPr>
          <p:cNvSpPr/>
          <p:nvPr/>
        </p:nvSpPr>
        <p:spPr>
          <a:xfrm>
            <a:off x="397767" y="692172"/>
            <a:ext cx="11283616" cy="1071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 we are going to read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29355E-5190-4ED7-9A58-1DE83FB02D27}"/>
              </a:ext>
            </a:extLst>
          </p:cNvPr>
          <p:cNvSpPr/>
          <p:nvPr/>
        </p:nvSpPr>
        <p:spPr>
          <a:xfrm>
            <a:off x="2359042" y="2761508"/>
            <a:ext cx="7473916" cy="2391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Telling the time.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BD6862-D664-49B4-AC25-02C8B24382F6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A7176E-C5F1-4272-ACE7-9F8C12AEBBD7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F0794F-C09D-4A72-B006-6D19DD315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7589E1D-768B-45AB-A5F5-494D08366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7EB452D-F428-4EE7-9D17-236024159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AB1820F-84F7-4A73-A290-4310FCCAC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D3A9350-EFAC-47F7-B069-44F1436BE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7486805-8C0F-4D67-A965-D5D3C054A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84B6FF1-D403-44F0-8E5F-749B337F1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C107CA-7DEA-47AF-8BC5-5DB8E0C21C6C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088EB89-B9AC-4DA1-BAD7-20C071EA1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6A7266A-4A7A-43BF-9A53-6F7B8DBBC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AB71C00-E88F-4F77-AD34-54CC49E15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4246386-4568-4DB1-A8B4-628595133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0B3BD61-38F7-4C15-A171-5D2383BB1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9C59CC8-BB05-4F50-96F6-20F111B08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6341505-D456-452F-8115-CE0B617C7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CAB90B-DBC8-47F5-8596-2AD4CE25E7AC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2BCA7CE-C14A-49C8-9A4D-2B6F37B89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7EAEE2D-907A-4130-8402-83796BB54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914581D-F2E6-496B-B3A5-C16F4AB1D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3ABCE9-3CAA-4107-9DAA-12F9E0401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406C3D5-50A1-49AF-9A5F-E12545099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AB308C5-4138-4C33-A1BF-533B50F18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AAAF0CE-18CB-4023-9742-2C189D9C2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275288-195A-48D3-8603-2A2EFC99FEDC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50A54C0-133B-4A52-8171-BF7B54873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7A60CCA-B1C2-49AF-B2F0-DC9FB4ED8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7FEA5FA-BB64-4608-B90F-C32029D42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CF6A44A-1304-48F3-9DE2-AB3A891E6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9CB3E0E-FA45-411C-B0DF-EDBBFA322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502E56D-3E23-411D-A378-3A7D39632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EBE3E0-6D9C-44BE-9FB6-6F2B58898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988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7307DF-8EBC-400E-BAA0-E32A1FC8B632}"/>
              </a:ext>
            </a:extLst>
          </p:cNvPr>
          <p:cNvSpPr/>
          <p:nvPr/>
        </p:nvSpPr>
        <p:spPr>
          <a:xfrm>
            <a:off x="2822917" y="514717"/>
            <a:ext cx="6682154" cy="9706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7D9F49-635A-49DF-8797-BDD9A5F3C635}"/>
              </a:ext>
            </a:extLst>
          </p:cNvPr>
          <p:cNvSpPr/>
          <p:nvPr/>
        </p:nvSpPr>
        <p:spPr>
          <a:xfrm>
            <a:off x="1606062" y="1627510"/>
            <a:ext cx="9115864" cy="8581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Our todays one word 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B78415-B749-4F0E-B27B-56CE8B2BA6F3}"/>
              </a:ext>
            </a:extLst>
          </p:cNvPr>
          <p:cNvSpPr/>
          <p:nvPr/>
        </p:nvSpPr>
        <p:spPr>
          <a:xfrm>
            <a:off x="869627" y="2825969"/>
            <a:ext cx="2236764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BD7D5D-5148-41EF-83D8-EEF639389925}"/>
              </a:ext>
            </a:extLst>
          </p:cNvPr>
          <p:cNvSpPr/>
          <p:nvPr/>
        </p:nvSpPr>
        <p:spPr>
          <a:xfrm>
            <a:off x="7765366" y="2801367"/>
            <a:ext cx="3713870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Sentences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AFFDED-02D9-443D-A7EC-D8A99D9AD73E}"/>
              </a:ext>
            </a:extLst>
          </p:cNvPr>
          <p:cNvSpPr/>
          <p:nvPr/>
        </p:nvSpPr>
        <p:spPr>
          <a:xfrm>
            <a:off x="129428" y="3608103"/>
            <a:ext cx="11938782" cy="27643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6CA9D8-FA98-4975-A1FB-FD835FBF9F68}"/>
              </a:ext>
            </a:extLst>
          </p:cNvPr>
          <p:cNvSpPr/>
          <p:nvPr/>
        </p:nvSpPr>
        <p:spPr>
          <a:xfrm>
            <a:off x="3305697" y="2825969"/>
            <a:ext cx="4276578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Bangla Meaning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C0B429-DFAD-4151-8F65-C3BB8AC73D4E}"/>
              </a:ext>
            </a:extLst>
          </p:cNvPr>
          <p:cNvSpPr/>
          <p:nvPr/>
        </p:nvSpPr>
        <p:spPr>
          <a:xfrm>
            <a:off x="648897" y="4355589"/>
            <a:ext cx="2630660" cy="675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 back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3493E0-28D5-4645-8074-07FD5AD07F04}"/>
              </a:ext>
            </a:extLst>
          </p:cNvPr>
          <p:cNvSpPr/>
          <p:nvPr/>
        </p:nvSpPr>
        <p:spPr>
          <a:xfrm>
            <a:off x="3861580" y="4362222"/>
            <a:ext cx="3094892" cy="6752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যাও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8F017E3-0084-49FA-95BE-99F03B499A24}"/>
              </a:ext>
            </a:extLst>
          </p:cNvPr>
          <p:cNvSpPr/>
          <p:nvPr/>
        </p:nvSpPr>
        <p:spPr>
          <a:xfrm>
            <a:off x="3227083" y="4516564"/>
            <a:ext cx="686972" cy="4501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09DB1A-C48B-4298-A31C-32BC374240A1}"/>
              </a:ext>
            </a:extLst>
          </p:cNvPr>
          <p:cNvSpPr/>
          <p:nvPr/>
        </p:nvSpPr>
        <p:spPr>
          <a:xfrm>
            <a:off x="7642139" y="3700880"/>
            <a:ext cx="3896750" cy="2504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 back to your home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A030EF3-5406-4262-BBA6-775AA3ED0B52}"/>
              </a:ext>
            </a:extLst>
          </p:cNvPr>
          <p:cNvSpPr/>
          <p:nvPr/>
        </p:nvSpPr>
        <p:spPr>
          <a:xfrm>
            <a:off x="6887793" y="4499050"/>
            <a:ext cx="808892" cy="5134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31955B-369A-4157-ABC8-63C7DC411D70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A46DBB-346D-4392-BA35-BBB74523237B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C002D5F-4D7E-4797-B9BD-25B1398B1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6B1F8BB-21C8-40C6-B912-8BA3061BC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ABE7CB7-A4D9-486D-ABAE-BB842A689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B2B65C8-DAD1-4DAE-B31C-9B63F4227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ED27D74-9D03-4979-8B9D-1E9429832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8222910-5532-4C8A-9755-E5B502B6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A8CF5F6-81A0-4BE9-ABBD-7CE5D683F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7840C1-AB3D-4751-861E-D2CB2139FD7A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DAEC01D-39B3-45FF-8C5D-674CE782E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2656167-6FBB-44C8-9884-18DE3C005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97681D-CF68-4523-A763-6CD924E47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AEF7B2E-6034-4DD1-9C88-6583B0FA1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746FEBA-8AC0-407A-A4EE-1F860D87D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66EDF17-DD89-4EE1-8C19-C334945CE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67362D6-D346-4B12-8E7F-C55E67D60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4DA0E4-F422-467B-9516-C2BD5DB716C4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995E0AB-79BB-4FD0-8DBF-995491E99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38612D-2F8F-4682-8023-40CE285CF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9AD20DB-0A88-4BD0-BD60-7502193DA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376B1D2-8FF0-410C-90D8-18DE2D715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4A62139-E54B-40CC-8904-21BA949B8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78742DD-EC0C-4658-AADA-5C5E22F72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CBD0306-7DEF-4CB6-A3D9-BB4423995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59E8C2-802D-4477-A213-6E86AF4674BD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058C80A-7A3D-4C92-9D10-8A3FCA58C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4C19E7B-2968-45F8-8FA9-590DC87F1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500FED8-B1BF-49C4-8DFE-FC36CED4B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A65E137-D64A-4460-B93C-8F3AD4E8E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1E3008A-747C-4E34-A459-847AA1108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7999A03-931C-4A5E-9C33-DAB30CBBF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1EA8B0A-F8C0-4132-A88D-FB1C77511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38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3525F4A7-D3BD-4D13-ADA9-52FCC6572BC6}"/>
              </a:ext>
            </a:extLst>
          </p:cNvPr>
          <p:cNvSpPr/>
          <p:nvPr/>
        </p:nvSpPr>
        <p:spPr>
          <a:xfrm>
            <a:off x="539603" y="5661235"/>
            <a:ext cx="1738859" cy="9566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81F18-EBF2-447C-937C-A6701C93698F}"/>
              </a:ext>
            </a:extLst>
          </p:cNvPr>
          <p:cNvSpPr txBox="1"/>
          <p:nvPr/>
        </p:nvSpPr>
        <p:spPr>
          <a:xfrm>
            <a:off x="4143375" y="297305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F9EB3BE5-204A-4167-B284-C006A42844D9}"/>
              </a:ext>
            </a:extLst>
          </p:cNvPr>
          <p:cNvSpPr/>
          <p:nvPr/>
        </p:nvSpPr>
        <p:spPr>
          <a:xfrm>
            <a:off x="1066800" y="137672"/>
            <a:ext cx="10058400" cy="158115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D8267-FDA3-4F39-8198-8B1596332383}"/>
              </a:ext>
            </a:extLst>
          </p:cNvPr>
          <p:cNvSpPr txBox="1"/>
          <p:nvPr/>
        </p:nvSpPr>
        <p:spPr>
          <a:xfrm>
            <a:off x="1125889" y="412795"/>
            <a:ext cx="9725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Now, we will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disscuss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about some new words and try to say word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meaniag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C59859-848D-4364-ACF9-D163BED97D94}"/>
              </a:ext>
            </a:extLst>
          </p:cNvPr>
          <p:cNvSpPr/>
          <p:nvPr/>
        </p:nvSpPr>
        <p:spPr>
          <a:xfrm>
            <a:off x="629545" y="1533189"/>
            <a:ext cx="1738859" cy="9706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A6D89-A55D-4CA6-9022-51885A192935}"/>
              </a:ext>
            </a:extLst>
          </p:cNvPr>
          <p:cNvSpPr txBox="1"/>
          <p:nvPr/>
        </p:nvSpPr>
        <p:spPr>
          <a:xfrm>
            <a:off x="837298" y="1769973"/>
            <a:ext cx="136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89331F-DFB7-4692-9318-4A519E29D5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332" y="1338881"/>
            <a:ext cx="1897305" cy="14146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FCA38E-3538-44F2-9857-EF97874CE3D0}"/>
              </a:ext>
            </a:extLst>
          </p:cNvPr>
          <p:cNvSpPr/>
          <p:nvPr/>
        </p:nvSpPr>
        <p:spPr>
          <a:xfrm>
            <a:off x="592905" y="3047712"/>
            <a:ext cx="1738859" cy="9706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7D5EB-1E77-464D-92B5-1129F165B124}"/>
              </a:ext>
            </a:extLst>
          </p:cNvPr>
          <p:cNvSpPr txBox="1"/>
          <p:nvPr/>
        </p:nvSpPr>
        <p:spPr>
          <a:xfrm>
            <a:off x="816922" y="3283585"/>
            <a:ext cx="118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AFCC9A-74AC-42CF-8D07-A8FC6E81FB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09" y="2721661"/>
            <a:ext cx="1897305" cy="141467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0552935-4BDC-469E-85F7-ABA9A73D9D18}"/>
              </a:ext>
            </a:extLst>
          </p:cNvPr>
          <p:cNvSpPr/>
          <p:nvPr/>
        </p:nvSpPr>
        <p:spPr>
          <a:xfrm>
            <a:off x="539603" y="4427125"/>
            <a:ext cx="1738859" cy="9566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80C05-54CC-4763-8B77-019C1C3D3622}"/>
              </a:ext>
            </a:extLst>
          </p:cNvPr>
          <p:cNvSpPr txBox="1"/>
          <p:nvPr/>
        </p:nvSpPr>
        <p:spPr>
          <a:xfrm>
            <a:off x="663004" y="4538352"/>
            <a:ext cx="120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Clock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5D46C7-74CE-47BD-ADAC-ABA6DBE976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333" y="4300540"/>
            <a:ext cx="1897304" cy="14146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F7BDDD-E1A6-4657-88D4-DA365CFB5562}"/>
              </a:ext>
            </a:extLst>
          </p:cNvPr>
          <p:cNvSpPr txBox="1"/>
          <p:nvPr/>
        </p:nvSpPr>
        <p:spPr>
          <a:xfrm>
            <a:off x="5376987" y="1676340"/>
            <a:ext cx="446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To make something clean using water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7A4D2-DBEC-4A88-AFE9-3B83A2D18A30}"/>
              </a:ext>
            </a:extLst>
          </p:cNvPr>
          <p:cNvSpPr txBox="1"/>
          <p:nvPr/>
        </p:nvSpPr>
        <p:spPr>
          <a:xfrm>
            <a:off x="5476257" y="3019459"/>
            <a:ext cx="3320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Words  which you say to god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4575A-E80C-492F-B258-D9B27CE88AA5}"/>
              </a:ext>
            </a:extLst>
          </p:cNvPr>
          <p:cNvSpPr txBox="1"/>
          <p:nvPr/>
        </p:nvSpPr>
        <p:spPr>
          <a:xfrm>
            <a:off x="5476257" y="4529541"/>
            <a:ext cx="285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Tells time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3F631F-9FC4-4629-AFD3-A0AC199F4A12}"/>
              </a:ext>
            </a:extLst>
          </p:cNvPr>
          <p:cNvSpPr/>
          <p:nvPr/>
        </p:nvSpPr>
        <p:spPr>
          <a:xfrm>
            <a:off x="639131" y="5827317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 back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203524-1893-4826-B204-EFE5A419B0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334" y="5626081"/>
            <a:ext cx="1897303" cy="10689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4C9ABD-30DE-40DE-BD35-B9E85117B0CB}"/>
              </a:ext>
            </a:extLst>
          </p:cNvPr>
          <p:cNvSpPr txBox="1"/>
          <p:nvPr/>
        </p:nvSpPr>
        <p:spPr>
          <a:xfrm>
            <a:off x="5600732" y="5637345"/>
            <a:ext cx="259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Return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6CE023-D077-4823-96DE-42CAF8C1E64D}"/>
              </a:ext>
            </a:extLst>
          </p:cNvPr>
          <p:cNvSpPr txBox="1"/>
          <p:nvPr/>
        </p:nvSpPr>
        <p:spPr>
          <a:xfrm>
            <a:off x="10258425" y="1955399"/>
            <a:ext cx="167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C910A0-E590-4E1A-9003-4A60D3B8953F}"/>
              </a:ext>
            </a:extLst>
          </p:cNvPr>
          <p:cNvSpPr txBox="1"/>
          <p:nvPr/>
        </p:nvSpPr>
        <p:spPr>
          <a:xfrm>
            <a:off x="10254293" y="3291033"/>
            <a:ext cx="167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819B05-D1D4-478E-AA47-8BF77ADC129C}"/>
              </a:ext>
            </a:extLst>
          </p:cNvPr>
          <p:cNvSpPr txBox="1"/>
          <p:nvPr/>
        </p:nvSpPr>
        <p:spPr>
          <a:xfrm>
            <a:off x="10288754" y="4423103"/>
            <a:ext cx="167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3C8CA-B93D-4E0A-B4AF-F5159DF66F65}"/>
              </a:ext>
            </a:extLst>
          </p:cNvPr>
          <p:cNvSpPr txBox="1"/>
          <p:nvPr/>
        </p:nvSpPr>
        <p:spPr>
          <a:xfrm>
            <a:off x="10254293" y="5613922"/>
            <a:ext cx="18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 যাওয়া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1FCF72-BF2D-42D3-80EC-61729BE449D0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08260D8-1848-46C8-B2E6-DED9B43FFD49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EAA598A9-0BA2-464D-AE27-51A8B9A75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DD0E168-397E-415B-9B5C-9ECCE4553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55E1F7A-DB38-4524-9934-5ECFE19CE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A7AFD25-64E7-4B35-8E82-8329D958A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9F9AB63-D680-4579-84C5-43879F2F2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E2C6059-9395-448A-975B-89E970EF6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071C362-3667-4C5F-A410-05A9FDAD0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2FA742-FBDD-4D1C-B4AE-F1C55D0AA94B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2ADAA38-A2F5-4BE7-95E5-66D5D2A96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0DD965C-1716-461D-9744-BB1505DBC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7857946-BA89-4784-A984-E3537EF40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DED0644-0763-49DC-BD0C-A8F172A4B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0D59BED-402D-4FCF-B97E-DA76A41D1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8561D82-73FD-4DA4-98FC-C017ACFF9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1E56A63B-5914-4362-85C8-565FEF9F8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06F5B4-AA6C-4B4D-97B1-6D274E5B923E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10577D9-065C-42F8-93FA-0EB7F3A1B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B600B51-8EA9-45A7-AE3C-7F7699590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BC7E358-C523-43FC-83A9-6F2E9D62A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EB867B3-E292-4AD2-804E-3E503AC2F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ADB6091-B7BE-4B1F-8CD1-078E95AB6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D41175F-333A-4D16-B915-4F1EAF91D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4778E4B-DA1F-4557-95C3-2C13F9F49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84B4AB-5301-41BA-AB37-F88B1CA3D373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D94D306-544F-4B8C-8DE9-49912FF9A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D891577-68F7-430F-A4DC-84B73DD9F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F6F3BD2-6D04-4023-81A7-CBA101C69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4B33639-255A-4993-A153-F084553D6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B28D56C-8F5C-4B77-94FF-AF6075FA4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7FDFB95-C2EE-4F12-ACFA-64395B69C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877060D-65CC-4B20-B3C1-73547E268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50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7" grpId="0"/>
      <p:bldP spid="10" grpId="0" animBg="1"/>
      <p:bldP spid="11" grpId="0"/>
      <p:bldP spid="14" grpId="0" animBg="1"/>
      <p:bldP spid="15" grpId="0"/>
      <p:bldP spid="19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Wall Clock High Resolution Stock Photography and Images - Alamy">
            <a:extLst>
              <a:ext uri="{FF2B5EF4-FFF2-40B4-BE49-F238E27FC236}">
                <a16:creationId xmlns:a16="http://schemas.microsoft.com/office/drawing/2014/main" id="{5932FACA-F51B-4EA5-96EC-63FF76B3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7903" y="4023379"/>
            <a:ext cx="20638" cy="1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F8E65B4-55C1-49CB-83E9-839DDBE2B02C}"/>
              </a:ext>
            </a:extLst>
          </p:cNvPr>
          <p:cNvSpPr/>
          <p:nvPr/>
        </p:nvSpPr>
        <p:spPr>
          <a:xfrm>
            <a:off x="846665" y="984111"/>
            <a:ext cx="4122761" cy="217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1D33DB-68E9-409B-A0CE-40B9B951BDB6}"/>
              </a:ext>
            </a:extLst>
          </p:cNvPr>
          <p:cNvSpPr/>
          <p:nvPr/>
        </p:nvSpPr>
        <p:spPr>
          <a:xfrm>
            <a:off x="954297" y="3497187"/>
            <a:ext cx="4122761" cy="217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This is a clock?</a:t>
            </a:r>
          </a:p>
        </p:txBody>
      </p:sp>
      <p:pic>
        <p:nvPicPr>
          <p:cNvPr id="10" name="Picture 2" descr="Big Wall Clock High Resolution Stock Photography and Images - Alamy">
            <a:extLst>
              <a:ext uri="{FF2B5EF4-FFF2-40B4-BE49-F238E27FC236}">
                <a16:creationId xmlns:a16="http://schemas.microsoft.com/office/drawing/2014/main" id="{335EC89B-895E-49DE-A27D-B05772AF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24" t="10420" r="12143" b="18593"/>
          <a:stretch/>
        </p:blipFill>
        <p:spPr bwMode="auto">
          <a:xfrm>
            <a:off x="6096000" y="1644810"/>
            <a:ext cx="4350625" cy="30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B5D449-1730-4B58-B90D-4CE3E3D103B5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466BD8-CFC7-4B76-B4F3-B8E41B4E05C1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095914E-4B7D-428C-88B6-2C4D23FD3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DA835F9-EA63-42CD-B6FA-84459770E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AFCDB47-B4EE-47E2-9E64-55C308BBE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6AC540B-D31D-4BCF-9181-A814AD9AD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A0F76F3-4989-4A06-9F47-7EB860F4E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301AC24-3DBF-490A-BE6B-7AD01F22B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043DA68-ED31-47F2-9905-1AB4095D6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CE374F7-7CC8-40BB-A6E7-833301ED8781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FE5607A5-991B-4439-8BA2-B0A2C58C1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542E857-4165-45CC-AA75-2F345883D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239D329-F475-4BB6-A564-227DDB153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99AAFF1-5673-42BD-8029-CDB6095C1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A3A0337-E072-4816-BA7D-32F0C0634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44BA2ED-2FB5-4EDC-93C5-38B84FA14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A975ED-B679-4636-8725-02DEBFA4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2D1196-10DB-43B6-A88E-31BD1F2CDE6A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3EC7EC-264C-4D86-9529-0F1FD1EFA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88B58EF-8133-452D-A4F4-F0F3B04CB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2F9C1D5-F414-43B0-B846-62E2C9C5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85EE239-669E-4E8A-A6EA-7A2D9940C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56BB790-4173-453D-8209-0996B1AC8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BCC8250-98A6-4790-81FE-3E7785797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3AF44CC-88D4-44BA-8118-C0A50729C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0DA268-5C3A-4A1F-9B27-7994D039D66D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44D0ABE-DD2E-4EC4-A7CB-51FC412D2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3B58216-ECDE-476F-9E67-DEAC63247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0F4EC12-39F6-4C20-A9E8-70C394218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04BFCFB-CC76-450B-B501-9D0C39DE9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895E04B-6DCA-4CBD-B170-D4C3D5863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321D1FF-3710-497E-9D3D-63306064F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21DE2E7-D4B5-483F-A8B5-A04AD4ECC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83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Up 1">
            <a:extLst>
              <a:ext uri="{FF2B5EF4-FFF2-40B4-BE49-F238E27FC236}">
                <a16:creationId xmlns:a16="http://schemas.microsoft.com/office/drawing/2014/main" id="{1FF3367C-E6BA-463F-B55E-97061CFDEBCE}"/>
              </a:ext>
            </a:extLst>
          </p:cNvPr>
          <p:cNvSpPr/>
          <p:nvPr/>
        </p:nvSpPr>
        <p:spPr>
          <a:xfrm>
            <a:off x="953697" y="4113920"/>
            <a:ext cx="164969" cy="117407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53524BE8-2D7F-4BE7-B2A4-F0C08B38E735}"/>
              </a:ext>
            </a:extLst>
          </p:cNvPr>
          <p:cNvSpPr/>
          <p:nvPr/>
        </p:nvSpPr>
        <p:spPr>
          <a:xfrm rot="8645866">
            <a:off x="1173880" y="5205860"/>
            <a:ext cx="345833" cy="81892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05A4E3-1344-4CE8-97E6-168D7A4FC25C}"/>
              </a:ext>
            </a:extLst>
          </p:cNvPr>
          <p:cNvSpPr/>
          <p:nvPr/>
        </p:nvSpPr>
        <p:spPr>
          <a:xfrm>
            <a:off x="897899" y="5083070"/>
            <a:ext cx="276561" cy="3084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059B18-8E43-4169-8359-199A9B3A30A1}"/>
              </a:ext>
            </a:extLst>
          </p:cNvPr>
          <p:cNvSpPr/>
          <p:nvPr/>
        </p:nvSpPr>
        <p:spPr>
          <a:xfrm>
            <a:off x="435618" y="2351574"/>
            <a:ext cx="4167463" cy="37480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0CEA3B-8D01-41EA-A73B-A4FE84A9E98E}"/>
              </a:ext>
            </a:extLst>
          </p:cNvPr>
          <p:cNvSpPr/>
          <p:nvPr/>
        </p:nvSpPr>
        <p:spPr>
          <a:xfrm>
            <a:off x="544469" y="2454866"/>
            <a:ext cx="3949760" cy="35414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15901F-FD9D-486D-ADA3-8447F0E28AD5}"/>
              </a:ext>
            </a:extLst>
          </p:cNvPr>
          <p:cNvSpPr/>
          <p:nvPr/>
        </p:nvSpPr>
        <p:spPr>
          <a:xfrm>
            <a:off x="597599" y="2492986"/>
            <a:ext cx="3843500" cy="3465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30847-584D-48C3-A2C5-01C2AE85B0B0}"/>
              </a:ext>
            </a:extLst>
          </p:cNvPr>
          <p:cNvSpPr txBox="1"/>
          <p:nvPr/>
        </p:nvSpPr>
        <p:spPr>
          <a:xfrm>
            <a:off x="2223893" y="2454865"/>
            <a:ext cx="590911" cy="4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EDB19-6E76-45CC-9A4A-4C6CF9BF9943}"/>
              </a:ext>
            </a:extLst>
          </p:cNvPr>
          <p:cNvSpPr txBox="1"/>
          <p:nvPr/>
        </p:nvSpPr>
        <p:spPr>
          <a:xfrm>
            <a:off x="2324971" y="5527109"/>
            <a:ext cx="388756" cy="4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6AC0D-9F09-4798-81F5-487C8A2C571E}"/>
              </a:ext>
            </a:extLst>
          </p:cNvPr>
          <p:cNvSpPr txBox="1"/>
          <p:nvPr/>
        </p:nvSpPr>
        <p:spPr>
          <a:xfrm>
            <a:off x="4046513" y="3998365"/>
            <a:ext cx="388756" cy="4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793A7-F007-43CF-B61F-9535F376AF62}"/>
              </a:ext>
            </a:extLst>
          </p:cNvPr>
          <p:cNvSpPr txBox="1"/>
          <p:nvPr/>
        </p:nvSpPr>
        <p:spPr>
          <a:xfrm>
            <a:off x="597599" y="3998365"/>
            <a:ext cx="342106" cy="4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007DA-C302-46CE-B8E1-7FF62829D39A}"/>
              </a:ext>
            </a:extLst>
          </p:cNvPr>
          <p:cNvSpPr txBox="1"/>
          <p:nvPr/>
        </p:nvSpPr>
        <p:spPr>
          <a:xfrm>
            <a:off x="3141358" y="2712390"/>
            <a:ext cx="378389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1684B-1DC5-4532-8B3F-9E7CFC1DDBA4}"/>
              </a:ext>
            </a:extLst>
          </p:cNvPr>
          <p:cNvSpPr txBox="1"/>
          <p:nvPr/>
        </p:nvSpPr>
        <p:spPr>
          <a:xfrm>
            <a:off x="3795764" y="3278103"/>
            <a:ext cx="382276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CA186-C2E9-45F1-925C-9AAD4EA6ED6F}"/>
              </a:ext>
            </a:extLst>
          </p:cNvPr>
          <p:cNvSpPr txBox="1"/>
          <p:nvPr/>
        </p:nvSpPr>
        <p:spPr>
          <a:xfrm>
            <a:off x="3789285" y="4714921"/>
            <a:ext cx="388756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57E3F-DB05-4558-AD81-2AFAF102D262}"/>
              </a:ext>
            </a:extLst>
          </p:cNvPr>
          <p:cNvSpPr txBox="1"/>
          <p:nvPr/>
        </p:nvSpPr>
        <p:spPr>
          <a:xfrm>
            <a:off x="3141358" y="5360474"/>
            <a:ext cx="373206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1BEBD-13A3-4616-8A79-3EE6C3994E29}"/>
              </a:ext>
            </a:extLst>
          </p:cNvPr>
          <p:cNvSpPr txBox="1"/>
          <p:nvPr/>
        </p:nvSpPr>
        <p:spPr>
          <a:xfrm>
            <a:off x="1621324" y="5360474"/>
            <a:ext cx="326553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4BB99C-F81D-483E-A0C6-0541B27372F2}"/>
              </a:ext>
            </a:extLst>
          </p:cNvPr>
          <p:cNvSpPr txBox="1"/>
          <p:nvPr/>
        </p:nvSpPr>
        <p:spPr>
          <a:xfrm>
            <a:off x="939705" y="4714921"/>
            <a:ext cx="295455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96D0B-4A5B-444F-AD48-F968B4879A9D}"/>
              </a:ext>
            </a:extLst>
          </p:cNvPr>
          <p:cNvSpPr txBox="1"/>
          <p:nvPr/>
        </p:nvSpPr>
        <p:spPr>
          <a:xfrm>
            <a:off x="854178" y="3321952"/>
            <a:ext cx="466507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D725A-585B-4CA6-8227-08D1A8742A43}"/>
              </a:ext>
            </a:extLst>
          </p:cNvPr>
          <p:cNvSpPr txBox="1"/>
          <p:nvPr/>
        </p:nvSpPr>
        <p:spPr>
          <a:xfrm>
            <a:off x="1477484" y="2712390"/>
            <a:ext cx="497607" cy="39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6B5633-4C2B-4CD1-9B1C-F7A0B674DB79}"/>
              </a:ext>
            </a:extLst>
          </p:cNvPr>
          <p:cNvSpPr/>
          <p:nvPr/>
        </p:nvSpPr>
        <p:spPr>
          <a:xfrm>
            <a:off x="2297757" y="4028661"/>
            <a:ext cx="443181" cy="3938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2AC1DCBE-BDFE-4EDA-88C8-048104B783A1}"/>
              </a:ext>
            </a:extLst>
          </p:cNvPr>
          <p:cNvSpPr/>
          <p:nvPr/>
        </p:nvSpPr>
        <p:spPr>
          <a:xfrm rot="9173966">
            <a:off x="2663696" y="4370326"/>
            <a:ext cx="283076" cy="78297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Multidocument 21">
            <a:extLst>
              <a:ext uri="{FF2B5EF4-FFF2-40B4-BE49-F238E27FC236}">
                <a16:creationId xmlns:a16="http://schemas.microsoft.com/office/drawing/2014/main" id="{46AD0FC6-BE5B-4E24-AB82-76C4B34CC7D5}"/>
              </a:ext>
            </a:extLst>
          </p:cNvPr>
          <p:cNvSpPr/>
          <p:nvPr/>
        </p:nvSpPr>
        <p:spPr>
          <a:xfrm>
            <a:off x="628501" y="140288"/>
            <a:ext cx="11184834" cy="148424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2B5BE7-6862-4755-B668-74ABD2A9E217}"/>
              </a:ext>
            </a:extLst>
          </p:cNvPr>
          <p:cNvSpPr txBox="1"/>
          <p:nvPr/>
        </p:nvSpPr>
        <p:spPr>
          <a:xfrm>
            <a:off x="1901687" y="543340"/>
            <a:ext cx="838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Let’s introduce with a clock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06BD422-A254-4BB9-8756-924D202D5F5F}"/>
              </a:ext>
            </a:extLst>
          </p:cNvPr>
          <p:cNvSpPr/>
          <p:nvPr/>
        </p:nvSpPr>
        <p:spPr>
          <a:xfrm>
            <a:off x="2578515" y="3077543"/>
            <a:ext cx="4705161" cy="153884"/>
          </a:xfrm>
          <a:prstGeom prst="rightArrow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D03ECCF-E9A0-4B98-BE6E-7206E47CE156}"/>
              </a:ext>
            </a:extLst>
          </p:cNvPr>
          <p:cNvSpPr/>
          <p:nvPr/>
        </p:nvSpPr>
        <p:spPr>
          <a:xfrm>
            <a:off x="2764151" y="4414806"/>
            <a:ext cx="4668997" cy="128526"/>
          </a:xfrm>
          <a:prstGeom prst="rightArrow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6EE7D84-536D-4B48-B46D-94078A0DB40D}"/>
              </a:ext>
            </a:extLst>
          </p:cNvPr>
          <p:cNvSpPr/>
          <p:nvPr/>
        </p:nvSpPr>
        <p:spPr>
          <a:xfrm>
            <a:off x="2578515" y="5707952"/>
            <a:ext cx="5425798" cy="149675"/>
          </a:xfrm>
          <a:prstGeom prst="rightArrow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9DBB32-503E-4411-B182-EEB73C805696}"/>
              </a:ext>
            </a:extLst>
          </p:cNvPr>
          <p:cNvGrpSpPr/>
          <p:nvPr/>
        </p:nvGrpSpPr>
        <p:grpSpPr>
          <a:xfrm>
            <a:off x="7270146" y="1534898"/>
            <a:ext cx="2663687" cy="869952"/>
            <a:chOff x="8004313" y="1685372"/>
            <a:chExt cx="2663687" cy="869952"/>
          </a:xfrm>
        </p:grpSpPr>
        <p:sp>
          <p:nvSpPr>
            <p:cNvPr id="28" name="Flowchart: Decision 27">
              <a:extLst>
                <a:ext uri="{FF2B5EF4-FFF2-40B4-BE49-F238E27FC236}">
                  <a16:creationId xmlns:a16="http://schemas.microsoft.com/office/drawing/2014/main" id="{DF5122F0-94ED-4EB6-8814-A7F9F0FD2440}"/>
                </a:ext>
              </a:extLst>
            </p:cNvPr>
            <p:cNvSpPr/>
            <p:nvPr/>
          </p:nvSpPr>
          <p:spPr>
            <a:xfrm>
              <a:off x="8004313" y="1685372"/>
              <a:ext cx="2663687" cy="869952"/>
            </a:xfrm>
            <a:prstGeom prst="flowChartDecis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10B807-27AF-440D-85CD-281CF082DD56}"/>
                </a:ext>
              </a:extLst>
            </p:cNvPr>
            <p:cNvSpPr txBox="1"/>
            <p:nvPr/>
          </p:nvSpPr>
          <p:spPr>
            <a:xfrm>
              <a:off x="8660295" y="1858738"/>
              <a:ext cx="135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Clock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40C485-FE55-429B-A350-8BF6A5018DF5}"/>
              </a:ext>
            </a:extLst>
          </p:cNvPr>
          <p:cNvGrpSpPr/>
          <p:nvPr/>
        </p:nvGrpSpPr>
        <p:grpSpPr>
          <a:xfrm>
            <a:off x="8004313" y="5357610"/>
            <a:ext cx="2663687" cy="869952"/>
            <a:chOff x="7885043" y="5028088"/>
            <a:chExt cx="2663687" cy="869952"/>
          </a:xfrm>
        </p:grpSpPr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0CA0FE8B-C522-4E35-8AAF-CCF9F96A0605}"/>
                </a:ext>
              </a:extLst>
            </p:cNvPr>
            <p:cNvSpPr/>
            <p:nvPr/>
          </p:nvSpPr>
          <p:spPr>
            <a:xfrm>
              <a:off x="7885043" y="5028088"/>
              <a:ext cx="2663687" cy="869952"/>
            </a:xfrm>
            <a:prstGeom prst="flowChartDecis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16948B-D23F-4341-9F7B-C579B34F88C7}"/>
                </a:ext>
              </a:extLst>
            </p:cNvPr>
            <p:cNvSpPr txBox="1"/>
            <p:nvPr/>
          </p:nvSpPr>
          <p:spPr>
            <a:xfrm>
              <a:off x="8559347" y="5198305"/>
              <a:ext cx="135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Digit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51ACAF-BCC2-4EE8-ADA0-BD13C21B3ADB}"/>
              </a:ext>
            </a:extLst>
          </p:cNvPr>
          <p:cNvGrpSpPr/>
          <p:nvPr/>
        </p:nvGrpSpPr>
        <p:grpSpPr>
          <a:xfrm>
            <a:off x="7318798" y="2612205"/>
            <a:ext cx="3783496" cy="1072990"/>
            <a:chOff x="7613071" y="2748955"/>
            <a:chExt cx="3783496" cy="1072990"/>
          </a:xfrm>
        </p:grpSpPr>
        <p:sp>
          <p:nvSpPr>
            <p:cNvPr id="34" name="Flowchart: Decision 33">
              <a:extLst>
                <a:ext uri="{FF2B5EF4-FFF2-40B4-BE49-F238E27FC236}">
                  <a16:creationId xmlns:a16="http://schemas.microsoft.com/office/drawing/2014/main" id="{273C3506-5CA7-4F47-A5A7-D2713376534F}"/>
                </a:ext>
              </a:extLst>
            </p:cNvPr>
            <p:cNvSpPr/>
            <p:nvPr/>
          </p:nvSpPr>
          <p:spPr>
            <a:xfrm>
              <a:off x="7613071" y="2748955"/>
              <a:ext cx="3783496" cy="1072990"/>
            </a:xfrm>
            <a:prstGeom prst="flowChartDecis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A821C2-2DA2-447D-8238-144CF1E0A6BE}"/>
                </a:ext>
              </a:extLst>
            </p:cNvPr>
            <p:cNvSpPr txBox="1"/>
            <p:nvPr/>
          </p:nvSpPr>
          <p:spPr>
            <a:xfrm>
              <a:off x="8219660" y="3010565"/>
              <a:ext cx="2663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Minute hand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B11D50-ADDE-4EAA-93B4-A9BE66BFFC70}"/>
              </a:ext>
            </a:extLst>
          </p:cNvPr>
          <p:cNvGrpSpPr/>
          <p:nvPr/>
        </p:nvGrpSpPr>
        <p:grpSpPr>
          <a:xfrm>
            <a:off x="7456361" y="4061842"/>
            <a:ext cx="3187149" cy="865672"/>
            <a:chOff x="7878416" y="3896139"/>
            <a:chExt cx="3187149" cy="865672"/>
          </a:xfrm>
        </p:grpSpPr>
        <p:sp>
          <p:nvSpPr>
            <p:cNvPr id="37" name="Flowchart: Decision 36">
              <a:extLst>
                <a:ext uri="{FF2B5EF4-FFF2-40B4-BE49-F238E27FC236}">
                  <a16:creationId xmlns:a16="http://schemas.microsoft.com/office/drawing/2014/main" id="{24D15E97-8646-43A8-A803-3EDD2766CA3D}"/>
                </a:ext>
              </a:extLst>
            </p:cNvPr>
            <p:cNvSpPr/>
            <p:nvPr/>
          </p:nvSpPr>
          <p:spPr>
            <a:xfrm>
              <a:off x="7878416" y="3896139"/>
              <a:ext cx="3187149" cy="865672"/>
            </a:xfrm>
            <a:prstGeom prst="flowChartDecisi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849C82-F948-400E-9757-6E45A8C89E85}"/>
                </a:ext>
              </a:extLst>
            </p:cNvPr>
            <p:cNvSpPr txBox="1"/>
            <p:nvPr/>
          </p:nvSpPr>
          <p:spPr>
            <a:xfrm>
              <a:off x="8494643" y="4103494"/>
              <a:ext cx="2113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Hour hand</a:t>
              </a:r>
            </a:p>
          </p:txBody>
        </p:sp>
      </p:grpSp>
      <p:sp>
        <p:nvSpPr>
          <p:cNvPr id="39" name="Arrow: Up 38">
            <a:extLst>
              <a:ext uri="{FF2B5EF4-FFF2-40B4-BE49-F238E27FC236}">
                <a16:creationId xmlns:a16="http://schemas.microsoft.com/office/drawing/2014/main" id="{C9399E36-0D5E-4B34-A7DA-59B909CC8915}"/>
              </a:ext>
            </a:extLst>
          </p:cNvPr>
          <p:cNvSpPr/>
          <p:nvPr/>
        </p:nvSpPr>
        <p:spPr>
          <a:xfrm>
            <a:off x="2430212" y="2816015"/>
            <a:ext cx="178269" cy="1197867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A4E11B-D5C2-48D8-A1B3-39A61A81E136}"/>
              </a:ext>
            </a:extLst>
          </p:cNvPr>
          <p:cNvGrpSpPr/>
          <p:nvPr/>
        </p:nvGrpSpPr>
        <p:grpSpPr>
          <a:xfrm>
            <a:off x="2805234" y="1905787"/>
            <a:ext cx="4464695" cy="431556"/>
            <a:chOff x="3310918" y="2057413"/>
            <a:chExt cx="4464695" cy="431556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55C44449-A479-4A2F-B1B8-C1537CA7B211}"/>
                </a:ext>
              </a:extLst>
            </p:cNvPr>
            <p:cNvSpPr/>
            <p:nvPr/>
          </p:nvSpPr>
          <p:spPr>
            <a:xfrm>
              <a:off x="3349387" y="2057413"/>
              <a:ext cx="4426226" cy="92765"/>
            </a:xfrm>
            <a:prstGeom prst="rightArrow">
              <a:avLst/>
            </a:prstGeom>
            <a:solidFill>
              <a:srgbClr val="A5002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C2A652-E16B-4087-999A-E132D59E0D55}"/>
                </a:ext>
              </a:extLst>
            </p:cNvPr>
            <p:cNvSpPr/>
            <p:nvPr/>
          </p:nvSpPr>
          <p:spPr>
            <a:xfrm rot="16200000">
              <a:off x="3123226" y="2255557"/>
              <a:ext cx="421104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B3638E-7989-4B39-8A38-97A3FE701BC9}"/>
              </a:ext>
            </a:extLst>
          </p:cNvPr>
          <p:cNvGrpSpPr/>
          <p:nvPr/>
        </p:nvGrpSpPr>
        <p:grpSpPr>
          <a:xfrm>
            <a:off x="-263059" y="0"/>
            <a:ext cx="12718117" cy="7019763"/>
            <a:chOff x="-159026" y="-11"/>
            <a:chExt cx="12417286" cy="70197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63C0017-66D1-4994-92D5-4423F9DAA05D}"/>
                </a:ext>
              </a:extLst>
            </p:cNvPr>
            <p:cNvGrpSpPr/>
            <p:nvPr/>
          </p:nvGrpSpPr>
          <p:grpSpPr>
            <a:xfrm>
              <a:off x="0" y="6347792"/>
              <a:ext cx="11622160" cy="671960"/>
              <a:chOff x="0" y="6400801"/>
              <a:chExt cx="11622160" cy="457200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B912EEB-7EAB-4BD0-B730-487E2BAB3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65A30E0-7EF3-44EE-ACDF-8A0BF2812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1A178BC-3DA6-4A91-BAF9-970E333B4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DA6693D-A42C-44B9-BF88-18B14303F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8B7D0017-3D70-4032-9B2C-768BE3C43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934EA87-D4BD-4580-B6F2-2697D767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AE3259F-4DE7-443E-AE09-6B0FA76FA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7C37E5-8207-469F-A25C-7D74601C8CBB}"/>
                </a:ext>
              </a:extLst>
            </p:cNvPr>
            <p:cNvGrpSpPr/>
            <p:nvPr/>
          </p:nvGrpSpPr>
          <p:grpSpPr>
            <a:xfrm>
              <a:off x="91440" y="-11"/>
              <a:ext cx="11610238" cy="424082"/>
              <a:chOff x="91440" y="-11"/>
              <a:chExt cx="11610238" cy="42408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91D9529-7AC9-4A1F-8D25-70A9E7CFF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"/>
                <a:ext cx="1710855" cy="42407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CBC00D3-8E23-412C-830B-3D4B472E5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0DAED09-A83C-4EFF-8A6A-FB2CC51CB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E0F5531-3A8F-4877-A6B0-48AEBEF1C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7F893F4E-BAE4-45BD-9D7D-5480F9055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C01C457-1D31-4101-8582-9C128AAC2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C1D14B6-4FDE-4486-A9DC-0D7BECFA3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C9D60F-2B0A-4F5B-8B08-5D829C380FB2}"/>
                </a:ext>
              </a:extLst>
            </p:cNvPr>
            <p:cNvGrpSpPr/>
            <p:nvPr/>
          </p:nvGrpSpPr>
          <p:grpSpPr>
            <a:xfrm rot="5400000">
              <a:off x="8451574" y="3051302"/>
              <a:ext cx="6858000" cy="755373"/>
              <a:chOff x="0" y="-11"/>
              <a:chExt cx="11701678" cy="42408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822D921-F42A-47A8-BEC6-1164546E3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E2C3631-318C-4090-985A-4C3EFDDF9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9897" y="-1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A5F7F1C-199A-4F33-8232-4FEC3E500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794" y="-3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E50E2A4-F98D-4DFA-91B5-BA9756E8E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9691" y="-5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845F6F7-4C22-47D8-BCE4-F82D93C26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588" y="-7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868A0FC-32A0-4F75-8CE3-49B3B0368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9485" y="-9"/>
                <a:ext cx="1802296" cy="42407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21F64B1-6AB7-463F-8B86-7190EC364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382" y="-11"/>
                <a:ext cx="1802296" cy="42407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FC45D7-BE8B-4859-AA03-41E256DD17B0}"/>
                </a:ext>
              </a:extLst>
            </p:cNvPr>
            <p:cNvGrpSpPr/>
            <p:nvPr/>
          </p:nvGrpSpPr>
          <p:grpSpPr>
            <a:xfrm rot="16200000">
              <a:off x="-2804887" y="2963119"/>
              <a:ext cx="6312141" cy="1020419"/>
              <a:chOff x="0" y="6400801"/>
              <a:chExt cx="11622160" cy="45720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3F2DC31-AB91-4436-A3D0-272445241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D38C53-894F-4B28-8A28-7AEEA589F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644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84EC716-27E5-4586-B7F4-F84E025C4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88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FF57EAB-C9C2-40B6-A635-5A0EC4C83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932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251BF83-C42E-45A9-BF7C-F37DB7A2C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576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AA68D17-A112-4B2E-A47F-6A5F4C542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220" y="6400801"/>
                <a:ext cx="1802296" cy="45720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5B6A8F2-CC60-4131-B411-9488676531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9864" y="6400801"/>
                <a:ext cx="1802296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54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4" grpId="0" animBg="1"/>
      <p:bldP spid="25" grpId="0" animBg="1"/>
      <p:bldP spid="26" grpId="0" animBg="1"/>
      <p:bldP spid="3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468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MingLiU-ExtB</vt:lpstr>
      <vt:lpstr>Algerian</vt:lpstr>
      <vt:lpstr>Arial</vt:lpstr>
      <vt:lpstr>Arial Black</vt:lpstr>
      <vt:lpstr>Calibri</vt:lpstr>
      <vt:lpstr>Cambria</vt:lpstr>
      <vt:lpstr>Miriam</vt:lpstr>
      <vt:lpstr>Modern No. 20</vt:lpstr>
      <vt:lpstr>Mongolian Baiti</vt:lpstr>
      <vt:lpstr>MV Boli</vt:lpstr>
      <vt:lpstr>Myanmar Text</vt:lpstr>
      <vt:lpstr>Narkisim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Taslima Nasrin</dc:creator>
  <cp:lastModifiedBy>MG SCHOOL</cp:lastModifiedBy>
  <cp:revision>63</cp:revision>
  <dcterms:created xsi:type="dcterms:W3CDTF">2020-12-30T13:51:20Z</dcterms:created>
  <dcterms:modified xsi:type="dcterms:W3CDTF">2021-09-02T15:51:27Z</dcterms:modified>
</cp:coreProperties>
</file>