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sldIdLst>
    <p:sldId id="342" r:id="rId2"/>
    <p:sldId id="272" r:id="rId3"/>
    <p:sldId id="327" r:id="rId4"/>
    <p:sldId id="343" r:id="rId5"/>
    <p:sldId id="329" r:id="rId6"/>
    <p:sldId id="330" r:id="rId7"/>
    <p:sldId id="332" r:id="rId8"/>
    <p:sldId id="333" r:id="rId9"/>
    <p:sldId id="341" r:id="rId10"/>
    <p:sldId id="326" r:id="rId11"/>
    <p:sldId id="335" r:id="rId12"/>
    <p:sldId id="337" r:id="rId13"/>
    <p:sldId id="338" r:id="rId14"/>
    <p:sldId id="339" r:id="rId15"/>
    <p:sldId id="340" r:id="rId16"/>
    <p:sldId id="25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CB9B"/>
    <a:srgbClr val="CDB284"/>
    <a:srgbClr val="CC9900"/>
    <a:srgbClr val="009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FDD1F-9D05-473A-AC18-8C4A7B1591B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374F1-B601-44FA-A32B-52730E56D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4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2A15-BF14-4A0E-B132-FFEC1451C9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88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28BED-A90D-4511-998E-58609BE1DA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AFB955-D581-43A9-BBC7-12D06322AC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2CD78-8FA0-4F9E-A3F7-2815E7E191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E4A070-5193-4C24-A8D1-5EB65414821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08EEA-8EAF-425E-AB0E-137379D3A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7A6B5-51FB-474E-82A9-E29180413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8F856D-CB2F-4981-95CF-290F8064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2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954F3-AA43-4561-83C1-0722A1032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4A57BB-4886-4788-A0A5-A0AF106FD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C31AE-3933-4882-9D69-7B40C004FE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E4A070-5193-4C24-A8D1-5EB65414821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4CB89-7DA7-4AF1-839C-0AF5294DC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5D044-213A-4CCC-A453-50932A7F8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8F856D-CB2F-4981-95CF-290F8064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3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57EF7B-62BF-488A-9571-41A43EDE01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A41C7C-22CC-4B29-86ED-858F639DA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7E705-EA59-4B28-A932-76B1748FB8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E4A070-5193-4C24-A8D1-5EB65414821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AA0A8-C5E2-4023-9CEE-07D31B0AF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F755E-1A01-4030-97CB-D7944F4B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8F856D-CB2F-4981-95CF-290F8064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01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0849B-3788-4F79-9A0F-B38A3120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6940B-3950-4EDE-BE52-D8125FB81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A7E09-EA3D-4F2C-92AF-E186C9A56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E4A070-5193-4C24-A8D1-5EB65414821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74D55-BB4A-42D5-B266-5D3B7DF8D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2BC89-4189-4737-B6D9-E489DD0E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8F856D-CB2F-4981-95CF-290F8064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1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EE2A3-02A4-4869-89FB-05BAFE207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8A9ED-9556-4E19-B922-5D445504F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A67A1-61BA-41BE-920E-C69FBA4BB5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E4A070-5193-4C24-A8D1-5EB65414821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A15F8-715A-4B9F-A382-EAD5181BF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0E42F-DE57-42B2-AEDE-DE6E4B94C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8F856D-CB2F-4981-95CF-290F8064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05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691A0-8CF4-4710-B29C-6234AA229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1564D-927C-4061-89F0-0D143E941F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E86A61-7082-4188-8C37-2292CB8B3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CAFCF-A740-476E-B3C7-4901EEA18E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E4A070-5193-4C24-A8D1-5EB65414821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7C07BE-8E0A-4698-9FB1-0F46EA9EE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E896CF-D92B-49AE-80AE-A5DFD4CE0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8F856D-CB2F-4981-95CF-290F8064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04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64E29-CBB2-49DE-BB4B-636C753F2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11599-248A-4CF2-9B30-11FFA014F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CBBC4A-C6B6-4499-94A0-2A893A7FF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912A74-918B-43EE-9C60-83C8BD8B97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F59595-0390-4A1D-BD52-338519F4AA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FC5E2F-48ED-444E-97D2-73A1301D42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E4A070-5193-4C24-A8D1-5EB65414821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205B01-DCC5-46C5-BA28-7E6CAC3C4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B3FAE4-2782-4B86-B8DE-25638EC54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8F856D-CB2F-4981-95CF-290F8064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0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65959-81DD-4DAE-840F-AD900D9F3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8ABA6B-F014-462D-8010-CB04F3016F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E4A070-5193-4C24-A8D1-5EB65414821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71BC85-B0AA-41D8-BBA3-46FBBD251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0250C-AD47-40AC-915B-A8018D260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8F856D-CB2F-4981-95CF-290F8064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50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D69F3A-754B-4C70-8B63-2C2D4BB2B2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E4A070-5193-4C24-A8D1-5EB65414821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2CCD81-5739-4A57-8933-74E4FD11A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1ED54-91DA-4F56-996C-7EC3FC877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8F856D-CB2F-4981-95CF-290F8064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76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85F36-B3AD-4ECB-A5EB-98BBA4876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D9329-8E5D-4B6F-8959-9E5637F5C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26B0B3-D637-48E8-806F-D6E97A12DE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6838B1-AB23-4DD9-AE33-B03FAEB43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E4A070-5193-4C24-A8D1-5EB65414821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12EB4C-6167-4D0B-BB01-DD7DE9565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744B30-F065-4A1D-9B63-61C8E367D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8F856D-CB2F-4981-95CF-290F8064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1D9E8-A08E-4B80-BF0D-2F433892E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6443A-6AA6-4988-B6BB-1B396A4BE8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52AA86-A04C-487E-917C-DB0F1766B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4AA51-E817-4655-AE8F-D1986C941C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E4A070-5193-4C24-A8D1-5EB65414821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4D544F-AB73-48F6-956B-D6EE08291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91027-6369-4BBA-8C4E-DD77EC2BF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8F856D-CB2F-4981-95CF-290F8064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54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A42862-704F-4EC5-89D9-3C78E58866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193183" y="206062"/>
            <a:ext cx="11784169" cy="64909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1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0C2CF1-F45C-4669-A799-EF3FB6F43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51" y="202698"/>
            <a:ext cx="11774631" cy="6489047"/>
          </a:xfrm>
          <a:prstGeom prst="rect">
            <a:avLst/>
          </a:prstGeom>
        </p:spPr>
      </p:pic>
      <p:sp>
        <p:nvSpPr>
          <p:cNvPr id="3" name="Star: 12 Points 6">
            <a:extLst>
              <a:ext uri="{FF2B5EF4-FFF2-40B4-BE49-F238E27FC236}">
                <a16:creationId xmlns:a16="http://schemas.microsoft.com/office/drawing/2014/main" id="{5BEF6D58-E634-4C60-9C77-32E7F2653D82}"/>
              </a:ext>
            </a:extLst>
          </p:cNvPr>
          <p:cNvSpPr/>
          <p:nvPr/>
        </p:nvSpPr>
        <p:spPr>
          <a:xfrm>
            <a:off x="0" y="4835798"/>
            <a:ext cx="2152652" cy="2022202"/>
          </a:xfrm>
          <a:prstGeom prst="star12">
            <a:avLst>
              <a:gd name="adj" fmla="val 12127"/>
            </a:avLst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38FBAC-3799-4FC2-9AAF-888CEED709FD}"/>
              </a:ext>
            </a:extLst>
          </p:cNvPr>
          <p:cNvSpPr/>
          <p:nvPr/>
        </p:nvSpPr>
        <p:spPr>
          <a:xfrm>
            <a:off x="3352800" y="2949288"/>
            <a:ext cx="5219699" cy="1200329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w="0" h="514350" prst="convex"/>
          </a:sp3d>
        </p:spPr>
        <p:txBody>
          <a:bodyPr wrap="none">
            <a:spAutoFit/>
            <a:sp3d>
              <a:bevelT w="171450" h="368300"/>
            </a:sp3d>
          </a:bodyPr>
          <a:lstStyle/>
          <a:p>
            <a:r>
              <a:rPr lang="en-US" sz="7200" dirty="0">
                <a:solidFill>
                  <a:srgbClr val="00B0F0"/>
                </a:solidFill>
                <a:latin typeface="Ravie" panose="04040805050809020602" pitchFamily="82" charset="0"/>
              </a:rPr>
              <a:t>morning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DAD43D-DF2C-4539-9851-1532027D46DD}"/>
              </a:ext>
            </a:extLst>
          </p:cNvPr>
          <p:cNvSpPr/>
          <p:nvPr/>
        </p:nvSpPr>
        <p:spPr>
          <a:xfrm>
            <a:off x="4343400" y="1780583"/>
            <a:ext cx="2925801" cy="1200329"/>
          </a:xfrm>
          <a:prstGeom prst="rect">
            <a:avLst/>
          </a:prstGeom>
        </p:spPr>
        <p:txBody>
          <a:bodyPr wrap="none">
            <a:spAutoFit/>
            <a:scene3d>
              <a:camera prst="perspectiveAbove"/>
              <a:lightRig rig="threePt" dir="t"/>
            </a:scene3d>
            <a:sp3d extrusionH="133350">
              <a:bevelT w="165100" h="368300"/>
              <a:extrusionClr>
                <a:srgbClr val="CC0066"/>
              </a:extrusionClr>
            </a:sp3d>
          </a:bodyPr>
          <a:lstStyle/>
          <a:p>
            <a:r>
              <a:rPr lang="en-US" sz="7200" dirty="0">
                <a:solidFill>
                  <a:srgbClr val="CC0066"/>
                </a:solidFill>
                <a:latin typeface="Ravie" panose="04040805050809020602" pitchFamily="82" charset="0"/>
              </a:rPr>
              <a:t>Good</a:t>
            </a:r>
          </a:p>
        </p:txBody>
      </p:sp>
      <p:graphicFrame>
        <p:nvGraphicFramePr>
          <p:cNvPr id="6" name="Object 5">
            <a:hlinkClick r:id="" action="ppaction://ole?verb=0"/>
            <a:extLst>
              <a:ext uri="{FF2B5EF4-FFF2-40B4-BE49-F238E27FC236}">
                <a16:creationId xmlns:a16="http://schemas.microsoft.com/office/drawing/2014/main" id="{670D413D-C2A3-4A49-A6AD-9375AED6BA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76051"/>
              </p:ext>
            </p:extLst>
          </p:nvPr>
        </p:nvGraphicFramePr>
        <p:xfrm>
          <a:off x="209551" y="202698"/>
          <a:ext cx="17335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Packager Shell Object" showAsIcon="1" r:id="rId4" imgW="1517400" imgH="482400" progId="Package">
                  <p:embed/>
                </p:oleObj>
              </mc:Choice>
              <mc:Fallback>
                <p:oleObj name="Packager Shell Object" showAsIcon="1" r:id="rId4" imgW="1517400" imgH="482400" progId="Package">
                  <p:embed/>
                  <p:pic>
                    <p:nvPicPr>
                      <p:cNvPr id="4" name="Object 3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670D413D-C2A3-4A49-A6AD-9375AED6BA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9551" y="202698"/>
                        <a:ext cx="1733550" cy="981075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F6E483A-1539-4126-8FCA-7FB4C26FA6D7}"/>
              </a:ext>
            </a:extLst>
          </p:cNvPr>
          <p:cNvSpPr txBox="1"/>
          <p:nvPr/>
        </p:nvSpPr>
        <p:spPr>
          <a:xfrm>
            <a:off x="2057400" y="202698"/>
            <a:ext cx="727363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 we will sing a song</a:t>
            </a:r>
          </a:p>
        </p:txBody>
      </p:sp>
    </p:spTree>
    <p:extLst>
      <p:ext uri="{BB962C8B-B14F-4D97-AF65-F5344CB8AC3E}">
        <p14:creationId xmlns:p14="http://schemas.microsoft.com/office/powerpoint/2010/main" val="399844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A861FCDC-9241-49C1-AC5A-E366F9FF22E5}"/>
              </a:ext>
            </a:extLst>
          </p:cNvPr>
          <p:cNvSpPr txBox="1"/>
          <p:nvPr/>
        </p:nvSpPr>
        <p:spPr>
          <a:xfrm>
            <a:off x="3382727" y="440140"/>
            <a:ext cx="4974439" cy="92333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>
            <a:spAutoFit/>
          </a:bodyPr>
          <a:lstStyle/>
          <a:p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at page 19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0786103-D63C-4812-AC57-AC6E70A71E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529" y="1752600"/>
            <a:ext cx="4155675" cy="431292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36B06A2-5869-4DBA-BB2C-67F5FFE9C8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2891" y="1752601"/>
            <a:ext cx="4628189" cy="431292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L4-6A_U09C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0328" y="4401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A550BFE5-1CCE-432F-A2A3-37DA0C2DA4BD}"/>
              </a:ext>
            </a:extLst>
          </p:cNvPr>
          <p:cNvSpPr txBox="1"/>
          <p:nvPr/>
        </p:nvSpPr>
        <p:spPr>
          <a:xfrm>
            <a:off x="8767449" y="4341881"/>
            <a:ext cx="1960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goat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169340C-813E-4DC3-99FF-24E46259C045}"/>
              </a:ext>
            </a:extLst>
          </p:cNvPr>
          <p:cNvSpPr/>
          <p:nvPr/>
        </p:nvSpPr>
        <p:spPr>
          <a:xfrm>
            <a:off x="609600" y="593829"/>
            <a:ext cx="6397905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defRPr/>
            </a:pPr>
            <a:r>
              <a:rPr lang="en-US" sz="4000" b="1" kern="0" dirty="0">
                <a:ln/>
                <a:solidFill>
                  <a:srgbClr val="CC0066"/>
                </a:solidFill>
                <a:effectLst/>
                <a:latin typeface="Times New Roman" pitchFamily="18" charset="0"/>
                <a:cs typeface="Times New Roman" pitchFamily="18" charset="0"/>
              </a:rPr>
              <a:t>Loud</a:t>
            </a:r>
            <a:r>
              <a:rPr lang="en-US" sz="4000" b="1" kern="0" dirty="0">
                <a:ln/>
                <a:solidFill>
                  <a:srgbClr val="CC0066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reading by the teacher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95DEAEC-8C0B-4A13-84DC-B9BD5FC17F48}"/>
              </a:ext>
            </a:extLst>
          </p:cNvPr>
          <p:cNvGrpSpPr/>
          <p:nvPr/>
        </p:nvGrpSpPr>
        <p:grpSpPr>
          <a:xfrm>
            <a:off x="1397918" y="1690849"/>
            <a:ext cx="9712097" cy="4760908"/>
            <a:chOff x="1133834" y="1722718"/>
            <a:chExt cx="9712097" cy="476090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31F6A2D-BAA2-4AAD-9831-C17947DE3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3834" y="1736035"/>
              <a:ext cx="9706444" cy="482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A833812-6537-4202-A957-4BAD1C0C7E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1452" y="6406575"/>
              <a:ext cx="9684479" cy="770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3B008F8-E34A-4868-A14F-5B409FC9EE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1452" y="4120274"/>
              <a:ext cx="9641896" cy="1176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9F91DDB-AF98-4A3A-9ACC-04FF82716117}"/>
                </a:ext>
              </a:extLst>
            </p:cNvPr>
            <p:cNvCxnSpPr>
              <a:cxnSpLocks/>
            </p:cNvCxnSpPr>
            <p:nvPr/>
          </p:nvCxnSpPr>
          <p:spPr>
            <a:xfrm>
              <a:off x="4097709" y="1758153"/>
              <a:ext cx="50889" cy="46869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6E75EEA-242D-49F2-9F57-0010B8900F35}"/>
                </a:ext>
              </a:extLst>
            </p:cNvPr>
            <p:cNvCxnSpPr>
              <a:cxnSpLocks/>
            </p:cNvCxnSpPr>
            <p:nvPr/>
          </p:nvCxnSpPr>
          <p:spPr>
            <a:xfrm>
              <a:off x="7816201" y="1722718"/>
              <a:ext cx="38964" cy="46971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2ADE618-4220-4D4D-893E-0A548495C924}"/>
                </a:ext>
              </a:extLst>
            </p:cNvPr>
            <p:cNvCxnSpPr>
              <a:cxnSpLocks/>
            </p:cNvCxnSpPr>
            <p:nvPr/>
          </p:nvCxnSpPr>
          <p:spPr>
            <a:xfrm>
              <a:off x="1161452" y="1761793"/>
              <a:ext cx="0" cy="47218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6A4196F-2AF2-4523-B515-4594815D5D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24640" y="1736035"/>
              <a:ext cx="15638" cy="46705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A0AE1B5B-9712-447E-BAAD-97F7EA9A64D7}"/>
              </a:ext>
            </a:extLst>
          </p:cNvPr>
          <p:cNvSpPr txBox="1"/>
          <p:nvPr/>
        </p:nvSpPr>
        <p:spPr>
          <a:xfrm>
            <a:off x="2144741" y="2192829"/>
            <a:ext cx="1464630" cy="1566599"/>
          </a:xfrm>
          <a:prstGeom prst="rect">
            <a:avLst/>
          </a:prstGeom>
          <a:noFill/>
          <a:scene3d>
            <a:camera prst="orthographicFront"/>
            <a:lightRig rig="freezing" dir="t">
              <a:rot lat="0" lon="0" rev="0"/>
            </a:lightRig>
          </a:scene3d>
          <a:sp3d>
            <a:bevelT w="139700" prst="cross"/>
          </a:sp3d>
        </p:spPr>
        <p:txBody>
          <a:bodyPr wrap="square" rtlCol="0">
            <a:prstTxWarp prst="textPlain">
              <a:avLst/>
            </a:prstTxWarp>
            <a:spAutoFit/>
            <a:sp3d extrusionH="317500" prstMaterial="softEdge">
              <a:bevelT w="146050" h="38100" prst="angle"/>
              <a:bevelB w="120650" h="177800"/>
            </a:sp3d>
          </a:bodyPr>
          <a:lstStyle/>
          <a:p>
            <a:r>
              <a:rPr lang="en-US" sz="20000" b="1" dirty="0">
                <a:ln>
                  <a:gradFill>
                    <a:gsLst>
                      <a:gs pos="0">
                        <a:srgbClr val="FFFF00"/>
                      </a:gs>
                      <a:gs pos="74000">
                        <a:schemeClr val="accent6">
                          <a:lumMod val="7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F200F2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FF8DBFD-FBB7-4830-9E35-15DA29C6038D}"/>
              </a:ext>
            </a:extLst>
          </p:cNvPr>
          <p:cNvSpPr txBox="1"/>
          <p:nvPr/>
        </p:nvSpPr>
        <p:spPr>
          <a:xfrm>
            <a:off x="2125260" y="4606274"/>
            <a:ext cx="1464630" cy="1566599"/>
          </a:xfrm>
          <a:prstGeom prst="rect">
            <a:avLst/>
          </a:prstGeom>
          <a:noFill/>
          <a:scene3d>
            <a:camera prst="orthographicFront"/>
            <a:lightRig rig="freezing" dir="t">
              <a:rot lat="0" lon="0" rev="0"/>
            </a:lightRig>
          </a:scene3d>
          <a:sp3d>
            <a:bevelT w="139700" prst="cross"/>
          </a:sp3d>
        </p:spPr>
        <p:txBody>
          <a:bodyPr wrap="square" rtlCol="0">
            <a:prstTxWarp prst="textPlain">
              <a:avLst/>
            </a:prstTxWarp>
            <a:spAutoFit/>
            <a:sp3d extrusionH="317500" prstMaterial="softEdge">
              <a:bevelT w="146050" h="38100" prst="angle"/>
              <a:bevelB w="120650" h="177800"/>
            </a:sp3d>
          </a:bodyPr>
          <a:lstStyle/>
          <a:p>
            <a:r>
              <a:rPr lang="en-US" sz="20000" b="1" dirty="0">
                <a:ln>
                  <a:gradFill>
                    <a:gsLst>
                      <a:gs pos="0">
                        <a:srgbClr val="FFFF00"/>
                      </a:gs>
                      <a:gs pos="74000">
                        <a:schemeClr val="accent6">
                          <a:lumMod val="7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EB24D0E-FD5F-472D-94CD-B7F31F120D70}"/>
              </a:ext>
            </a:extLst>
          </p:cNvPr>
          <p:cNvSpPr txBox="1"/>
          <p:nvPr/>
        </p:nvSpPr>
        <p:spPr>
          <a:xfrm>
            <a:off x="8400982" y="2152128"/>
            <a:ext cx="2540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goat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8A75A10-069F-4473-8F87-4E0640A6AF31}"/>
              </a:ext>
            </a:extLst>
          </p:cNvPr>
          <p:cNvSpPr txBox="1"/>
          <p:nvPr/>
        </p:nvSpPr>
        <p:spPr>
          <a:xfrm>
            <a:off x="10584069" y="383443"/>
            <a:ext cx="135464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WCW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1FF4D3E-D778-4832-A566-937677C61B54}"/>
              </a:ext>
            </a:extLst>
          </p:cNvPr>
          <p:cNvSpPr/>
          <p:nvPr/>
        </p:nvSpPr>
        <p:spPr>
          <a:xfrm>
            <a:off x="4807574" y="1919797"/>
            <a:ext cx="2541364" cy="2157531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CA8435-E919-45F8-B5B7-A4D02106E185}"/>
              </a:ext>
            </a:extLst>
          </p:cNvPr>
          <p:cNvSpPr/>
          <p:nvPr/>
        </p:nvSpPr>
        <p:spPr>
          <a:xfrm>
            <a:off x="4913670" y="4244756"/>
            <a:ext cx="2582881" cy="219980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E428E95-F5C6-4343-B824-3CADFD930ADB}"/>
              </a:ext>
            </a:extLst>
          </p:cNvPr>
          <p:cNvSpPr txBox="1"/>
          <p:nvPr/>
        </p:nvSpPr>
        <p:spPr>
          <a:xfrm>
            <a:off x="2902401" y="1660697"/>
            <a:ext cx="1225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25400">
                  <a:solidFill>
                    <a:schemeClr val="tx1"/>
                  </a:solidFill>
                  <a:prstDash val="sysDash"/>
                </a:ln>
                <a:noFill/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2BC6446-A2B8-4DC7-B05D-B2FCC2E3F984}"/>
              </a:ext>
            </a:extLst>
          </p:cNvPr>
          <p:cNvCxnSpPr/>
          <p:nvPr/>
        </p:nvCxnSpPr>
        <p:spPr>
          <a:xfrm>
            <a:off x="1831075" y="2057400"/>
            <a:ext cx="81534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281C85-E29F-47F5-82A6-43EB7A4D111C}"/>
              </a:ext>
            </a:extLst>
          </p:cNvPr>
          <p:cNvCxnSpPr/>
          <p:nvPr/>
        </p:nvCxnSpPr>
        <p:spPr>
          <a:xfrm>
            <a:off x="1828800" y="2362200"/>
            <a:ext cx="81534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1F94F53-99C9-4973-A2E2-AB641E2362DE}"/>
              </a:ext>
            </a:extLst>
          </p:cNvPr>
          <p:cNvCxnSpPr/>
          <p:nvPr/>
        </p:nvCxnSpPr>
        <p:spPr>
          <a:xfrm>
            <a:off x="1831075" y="2895600"/>
            <a:ext cx="81534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DBF986-7C9F-4B05-95AC-A686B5870508}"/>
              </a:ext>
            </a:extLst>
          </p:cNvPr>
          <p:cNvCxnSpPr/>
          <p:nvPr/>
        </p:nvCxnSpPr>
        <p:spPr>
          <a:xfrm>
            <a:off x="1818989" y="3124200"/>
            <a:ext cx="81534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7C18E59-9AAC-497D-9883-7F415B403E5A}"/>
              </a:ext>
            </a:extLst>
          </p:cNvPr>
          <p:cNvCxnSpPr/>
          <p:nvPr/>
        </p:nvCxnSpPr>
        <p:spPr>
          <a:xfrm>
            <a:off x="1983475" y="4572000"/>
            <a:ext cx="81534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2F3E42-0F98-4637-9EDF-3B8A4FE1B187}"/>
              </a:ext>
            </a:extLst>
          </p:cNvPr>
          <p:cNvCxnSpPr/>
          <p:nvPr/>
        </p:nvCxnSpPr>
        <p:spPr>
          <a:xfrm>
            <a:off x="1983475" y="4812405"/>
            <a:ext cx="81534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832492-2D20-4C67-BC02-057162FF3437}"/>
              </a:ext>
            </a:extLst>
          </p:cNvPr>
          <p:cNvCxnSpPr/>
          <p:nvPr/>
        </p:nvCxnSpPr>
        <p:spPr>
          <a:xfrm>
            <a:off x="1971389" y="5448837"/>
            <a:ext cx="81534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D092F3F-8BB7-4D77-BCB6-A90319A8BDED}"/>
              </a:ext>
            </a:extLst>
          </p:cNvPr>
          <p:cNvCxnSpPr/>
          <p:nvPr/>
        </p:nvCxnSpPr>
        <p:spPr>
          <a:xfrm>
            <a:off x="1971389" y="5638800"/>
            <a:ext cx="81534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95A9874-5855-43C4-B3AF-58F910FF42BA}"/>
              </a:ext>
            </a:extLst>
          </p:cNvPr>
          <p:cNvSpPr txBox="1"/>
          <p:nvPr/>
        </p:nvSpPr>
        <p:spPr>
          <a:xfrm>
            <a:off x="1600200" y="457201"/>
            <a:ext cx="6798212" cy="646331"/>
          </a:xfrm>
          <a:prstGeom prst="rect">
            <a:avLst/>
          </a:prstGeom>
          <a:noFill/>
          <a:ln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and read. Trace and write.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D61D28-A06C-4175-839D-66EC76D30DD4}"/>
              </a:ext>
            </a:extLst>
          </p:cNvPr>
          <p:cNvSpPr txBox="1"/>
          <p:nvPr/>
        </p:nvSpPr>
        <p:spPr>
          <a:xfrm>
            <a:off x="8580120" y="457201"/>
            <a:ext cx="1658772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WCW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F7B486-200D-4D2C-ABE9-90C69EDF6A06}"/>
              </a:ext>
            </a:extLst>
          </p:cNvPr>
          <p:cNvSpPr txBox="1"/>
          <p:nvPr/>
        </p:nvSpPr>
        <p:spPr>
          <a:xfrm>
            <a:off x="1670431" y="1677263"/>
            <a:ext cx="1157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B12DAB-0A01-4010-AD0C-72C2C12C9748}"/>
              </a:ext>
            </a:extLst>
          </p:cNvPr>
          <p:cNvSpPr txBox="1"/>
          <p:nvPr/>
        </p:nvSpPr>
        <p:spPr>
          <a:xfrm>
            <a:off x="4128280" y="1660697"/>
            <a:ext cx="1225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25400">
                  <a:solidFill>
                    <a:schemeClr val="tx1"/>
                  </a:solidFill>
                  <a:prstDash val="sysDash"/>
                </a:ln>
                <a:noFill/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D6721F-0078-44E6-9F45-AD3712B7407B}"/>
              </a:ext>
            </a:extLst>
          </p:cNvPr>
          <p:cNvSpPr txBox="1"/>
          <p:nvPr/>
        </p:nvSpPr>
        <p:spPr>
          <a:xfrm>
            <a:off x="1745226" y="4236350"/>
            <a:ext cx="1157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0EACCA-B9E9-4809-BE82-B6F5DD7EC0D3}"/>
              </a:ext>
            </a:extLst>
          </p:cNvPr>
          <p:cNvSpPr txBox="1"/>
          <p:nvPr/>
        </p:nvSpPr>
        <p:spPr>
          <a:xfrm>
            <a:off x="2827606" y="4191000"/>
            <a:ext cx="1225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25400">
                  <a:solidFill>
                    <a:schemeClr val="tx1"/>
                  </a:solidFill>
                  <a:prstDash val="sysDash"/>
                </a:ln>
                <a:noFill/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3E02C3-299D-4671-B2CE-C7480223C037}"/>
              </a:ext>
            </a:extLst>
          </p:cNvPr>
          <p:cNvSpPr txBox="1"/>
          <p:nvPr/>
        </p:nvSpPr>
        <p:spPr>
          <a:xfrm>
            <a:off x="4053485" y="4191000"/>
            <a:ext cx="1225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25400">
                  <a:solidFill>
                    <a:schemeClr val="tx1"/>
                  </a:solidFill>
                  <a:prstDash val="sysDash"/>
                </a:ln>
                <a:noFill/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1599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E3DE4AD-B8B5-4338-AD00-545964FBCED2}"/>
              </a:ext>
            </a:extLst>
          </p:cNvPr>
          <p:cNvSpPr txBox="1"/>
          <p:nvPr/>
        </p:nvSpPr>
        <p:spPr>
          <a:xfrm>
            <a:off x="621902" y="493753"/>
            <a:ext cx="3735318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>
            <a:spAutoFit/>
          </a:bodyPr>
          <a:lstStyle/>
          <a:p>
            <a:r>
              <a:rPr lang="en-US" sz="4000" b="1" dirty="0">
                <a:ln w="0"/>
                <a:solidFill>
                  <a:srgbClr val="CC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183916-6D60-443A-878C-AD2708BE8232}"/>
              </a:ext>
            </a:extLst>
          </p:cNvPr>
          <p:cNvSpPr txBox="1"/>
          <p:nvPr/>
        </p:nvSpPr>
        <p:spPr>
          <a:xfrm>
            <a:off x="4774147" y="493753"/>
            <a:ext cx="4335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Say, trace and write.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35C51B-5B27-4BE3-BB46-2B49A2DC3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064" y="1676238"/>
            <a:ext cx="8202930" cy="46623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4489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41E83F-FC6C-4DDC-9BC6-0C44FAF9E05C}"/>
              </a:ext>
            </a:extLst>
          </p:cNvPr>
          <p:cNvSpPr txBox="1"/>
          <p:nvPr/>
        </p:nvSpPr>
        <p:spPr>
          <a:xfrm>
            <a:off x="3962400" y="838200"/>
            <a:ext cx="4137671" cy="1107996"/>
          </a:xfrm>
          <a:prstGeom prst="rect">
            <a:avLst/>
          </a:prstGeom>
          <a:noFill/>
          <a:ln>
            <a:solidFill>
              <a:srgbClr val="891549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>
            <a:spAutoFit/>
          </a:bodyPr>
          <a:lstStyle/>
          <a:p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41DCB8-F020-4490-8F95-6B728FD92667}"/>
              </a:ext>
            </a:extLst>
          </p:cNvPr>
          <p:cNvSpPr txBox="1"/>
          <p:nvPr/>
        </p:nvSpPr>
        <p:spPr>
          <a:xfrm>
            <a:off x="1066800" y="2590800"/>
            <a:ext cx="10299166" cy="144655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>
            <a:spAutoFit/>
          </a:bodyPr>
          <a:lstStyle/>
          <a:p>
            <a:r>
              <a:rPr lang="en-US" sz="5400" dirty="0">
                <a:ln w="381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US" sz="5400" dirty="0" err="1">
                <a:ln w="381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noncursive</a:t>
            </a:r>
            <a:r>
              <a:rPr lang="en-US" sz="5400" dirty="0">
                <a:ln w="381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small letter “</a:t>
            </a:r>
            <a:r>
              <a:rPr lang="en-US" sz="8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  </a:t>
            </a:r>
            <a:r>
              <a:rPr lang="en-US" sz="5400" dirty="0">
                <a:ln w="381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E9956B-EBDE-4AAB-ACBF-1CDFBFFDC172}"/>
              </a:ext>
            </a:extLst>
          </p:cNvPr>
          <p:cNvSpPr txBox="1"/>
          <p:nvPr/>
        </p:nvSpPr>
        <p:spPr>
          <a:xfrm>
            <a:off x="9735675" y="2590800"/>
            <a:ext cx="1157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n w="0">
                  <a:noFill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89381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90027" y="3198056"/>
            <a:ext cx="2521503" cy="11145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4400" dirty="0"/>
          </a:p>
        </p:txBody>
      </p:sp>
      <p:sp>
        <p:nvSpPr>
          <p:cNvPr id="17" name="TextBox 16"/>
          <p:cNvSpPr txBox="1"/>
          <p:nvPr/>
        </p:nvSpPr>
        <p:spPr>
          <a:xfrm>
            <a:off x="473271" y="471910"/>
            <a:ext cx="381675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and say. Write.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0331" y="1255581"/>
            <a:ext cx="6256777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Look  at the picture and fill in the gaps: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58200" y="546265"/>
            <a:ext cx="3352800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00" b="1" spc="50" dirty="0">
                <a:ln w="11430"/>
                <a:solidFill>
                  <a:srgbClr val="89154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lephant" panose="02020904090505020303" pitchFamily="18" charset="0"/>
              </a:rPr>
              <a:t>Evaluation</a:t>
            </a:r>
            <a:endParaRPr lang="en-US" sz="3600" b="1" dirty="0">
              <a:ln w="11430"/>
              <a:solidFill>
                <a:srgbClr val="89154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Elephant" panose="02020904090505020303" pitchFamily="18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AC8C52-AF5E-4F97-ACD4-B0C654E6D5E3}"/>
              </a:ext>
            </a:extLst>
          </p:cNvPr>
          <p:cNvSpPr txBox="1"/>
          <p:nvPr/>
        </p:nvSpPr>
        <p:spPr>
          <a:xfrm>
            <a:off x="7475806" y="3032030"/>
            <a:ext cx="289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1EF725-65E8-4768-9634-80B6CB161EED}"/>
              </a:ext>
            </a:extLst>
          </p:cNvPr>
          <p:cNvSpPr/>
          <p:nvPr/>
        </p:nvSpPr>
        <p:spPr>
          <a:xfrm>
            <a:off x="590843" y="2384795"/>
            <a:ext cx="3376246" cy="2946859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hool boy and girl clipart png » PNG Image">
            <a:extLst>
              <a:ext uri="{FF2B5EF4-FFF2-40B4-BE49-F238E27FC236}">
                <a16:creationId xmlns:a16="http://schemas.microsoft.com/office/drawing/2014/main" id="{76DAA744-2340-4733-B196-923D0E6B7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03" y="302161"/>
            <a:ext cx="6089552" cy="623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A93A600-8D6B-48EC-9486-9E57BB109D0B}"/>
              </a:ext>
            </a:extLst>
          </p:cNvPr>
          <p:cNvSpPr/>
          <p:nvPr/>
        </p:nvSpPr>
        <p:spPr>
          <a:xfrm>
            <a:off x="7091974" y="2274838"/>
            <a:ext cx="3985386" cy="2800767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w="0" h="514350" prst="convex"/>
          </a:sp3d>
        </p:spPr>
        <p:txBody>
          <a:bodyPr wrap="none">
            <a:spAutoFit/>
            <a:sp3d>
              <a:bevelT w="171450" h="368300"/>
            </a:sp3d>
          </a:bodyPr>
          <a:lstStyle/>
          <a:p>
            <a:pPr algn="ctr"/>
            <a:r>
              <a:rPr lang="en-US" sz="8800" dirty="0">
                <a:solidFill>
                  <a:srgbClr val="C00000"/>
                </a:solidFill>
                <a:latin typeface="Ravie" panose="04040805050809020602" pitchFamily="82" charset="0"/>
              </a:rPr>
              <a:t>Good </a:t>
            </a:r>
          </a:p>
          <a:p>
            <a:pPr algn="ctr"/>
            <a:r>
              <a:rPr lang="en-US" sz="8800" dirty="0">
                <a:solidFill>
                  <a:srgbClr val="C00000"/>
                </a:solidFill>
                <a:latin typeface="Ravie" panose="04040805050809020602" pitchFamily="82" charset="0"/>
              </a:rPr>
              <a:t>bye</a:t>
            </a:r>
          </a:p>
        </p:txBody>
      </p:sp>
      <p:graphicFrame>
        <p:nvGraphicFramePr>
          <p:cNvPr id="6" name="Object 5">
            <a:hlinkClick r:id="" action="ppaction://ole?verb=0"/>
            <a:extLst>
              <a:ext uri="{FF2B5EF4-FFF2-40B4-BE49-F238E27FC236}">
                <a16:creationId xmlns:a16="http://schemas.microsoft.com/office/drawing/2014/main" id="{1CB43042-8D52-43F7-A89B-F0D4FE9A98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295283"/>
              </p:ext>
            </p:extLst>
          </p:nvPr>
        </p:nvGraphicFramePr>
        <p:xfrm>
          <a:off x="10209213" y="431800"/>
          <a:ext cx="1601787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Packager Shell Object" showAsIcon="1" r:id="rId4" imgW="1066680" imgH="440280" progId="Package">
                  <p:embed/>
                </p:oleObj>
              </mc:Choice>
              <mc:Fallback>
                <p:oleObj name="Packager Shell Object" showAsIcon="1" r:id="rId4" imgW="1066680" imgH="440280" progId="Package">
                  <p:embed/>
                  <p:pic>
                    <p:nvPicPr>
                      <p:cNvPr id="10" name="Object 9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1CB43042-8D52-43F7-A89B-F0D4FE9A98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209213" y="431800"/>
                        <a:ext cx="1601787" cy="814388"/>
                      </a:xfrm>
                      <a:prstGeom prst="rect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168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67100" y="562034"/>
            <a:ext cx="525780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GB" sz="6000" b="1" dirty="0">
                <a:ln w="11430"/>
                <a:solidFill>
                  <a:srgbClr val="CC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anose="02020904090505020303" pitchFamily="18" charset="0"/>
                <a:cs typeface="Times New Roman" pitchFamily="18" charset="0"/>
              </a:rPr>
              <a:t>Introduction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3039F3-5CE2-467A-821A-58CFD3AE3E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2424" y="923944"/>
            <a:ext cx="2082776" cy="23984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A4AA6D-729E-441D-BC8E-9DB05C1B9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2000" y="1820643"/>
            <a:ext cx="1219048" cy="25650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24" y="923944"/>
            <a:ext cx="2303308" cy="1896842"/>
          </a:xfrm>
          <a:prstGeom prst="rect">
            <a:avLst/>
          </a:prstGeom>
        </p:spPr>
      </p:pic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7294418" y="3751407"/>
            <a:ext cx="4440382" cy="224984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  <a:defRPr/>
            </a:pP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Class: 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One</a:t>
            </a:r>
          </a:p>
          <a:p>
            <a:pPr marL="0" indent="0" algn="ctr">
              <a:buNone/>
              <a:defRPr/>
            </a:pP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Subject: English</a:t>
            </a:r>
          </a:p>
          <a:p>
            <a:pPr marL="0" indent="0" algn="ctr">
              <a:buNone/>
              <a:defRPr/>
            </a:pP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Alphabet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 Lesson:4-6,</a:t>
            </a:r>
          </a:p>
          <a:p>
            <a:pPr marL="0" indent="0" algn="ctr">
              <a:buNone/>
              <a:defRPr/>
            </a:pP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Unite : 9.  Page : 19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2542" y="3131233"/>
            <a:ext cx="69447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Hafiza Khanam.                 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Assistant 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teacher.</a:t>
            </a:r>
          </a:p>
          <a:p>
            <a:pPr>
              <a:defRPr/>
            </a:pP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99 No. Nilokhi G.P.S.</a:t>
            </a:r>
          </a:p>
          <a:p>
            <a:pPr>
              <a:defRPr/>
            </a:pP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Gopalganj Sadar,</a:t>
            </a:r>
          </a:p>
          <a:p>
            <a:pPr>
              <a:defRPr/>
            </a:pP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Gopalganj.</a:t>
            </a:r>
          </a:p>
          <a:p>
            <a:pPr>
              <a:defRPr/>
            </a:pP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khanamhafiza@gmail.com</a:t>
            </a:r>
          </a:p>
        </p:txBody>
      </p:sp>
    </p:spTree>
    <p:extLst>
      <p:ext uri="{BB962C8B-B14F-4D97-AF65-F5344CB8AC3E}">
        <p14:creationId xmlns:p14="http://schemas.microsoft.com/office/powerpoint/2010/main" val="57244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4A6765-A942-458D-BDEB-F167BC4811AB}"/>
              </a:ext>
            </a:extLst>
          </p:cNvPr>
          <p:cNvSpPr/>
          <p:nvPr/>
        </p:nvSpPr>
        <p:spPr>
          <a:xfrm>
            <a:off x="3276600" y="1143000"/>
            <a:ext cx="59330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Lets see the video</a:t>
            </a:r>
          </a:p>
        </p:txBody>
      </p:sp>
    </p:spTree>
    <p:extLst>
      <p:ext uri="{BB962C8B-B14F-4D97-AF65-F5344CB8AC3E}">
        <p14:creationId xmlns:p14="http://schemas.microsoft.com/office/powerpoint/2010/main" val="15929459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5682" y="609600"/>
            <a:ext cx="609600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 Declaration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8E492E-5CAD-441F-9B9D-F3B17DEDFAFA}"/>
              </a:ext>
            </a:extLst>
          </p:cNvPr>
          <p:cNvSpPr txBox="1"/>
          <p:nvPr/>
        </p:nvSpPr>
        <p:spPr>
          <a:xfrm>
            <a:off x="2741624" y="1174536"/>
            <a:ext cx="3124200" cy="4508927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T w="1828800" h="1828800"/>
          </a:sp3d>
        </p:spPr>
        <p:txBody>
          <a:bodyPr wrap="square">
            <a:spAutoFit/>
            <a:sp3d extrusionH="57150" contourW="12700">
              <a:bevelT w="1828800" h="1828800"/>
              <a:bevelB w="1828800" h="18288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GB" sz="28700" b="1" dirty="0">
                <a:ln w="11430">
                  <a:noFill/>
                </a:ln>
                <a:solidFill>
                  <a:srgbClr val="005C2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anose="02020904090505020303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A22077-5305-4871-B1CA-A15F0636BBD7}"/>
              </a:ext>
            </a:extLst>
          </p:cNvPr>
          <p:cNvSpPr txBox="1"/>
          <p:nvPr/>
        </p:nvSpPr>
        <p:spPr>
          <a:xfrm>
            <a:off x="6017808" y="751497"/>
            <a:ext cx="2305050" cy="4508927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T w="1828800" h="1828800"/>
          </a:sp3d>
        </p:spPr>
        <p:txBody>
          <a:bodyPr wrap="square">
            <a:spAutoFit/>
            <a:sp3d extrusionH="57150" contourW="12700">
              <a:bevelT w="1828800" h="1828800"/>
              <a:bevelB w="1828800" h="18288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GB" sz="28700" b="1" dirty="0">
                <a:ln w="11430"/>
                <a:solidFill>
                  <a:srgbClr val="89154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anose="02020904090505020303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84474" y="5105400"/>
            <a:ext cx="6362700" cy="1107996"/>
          </a:xfrm>
          <a:prstGeom prst="rect">
            <a:avLst/>
          </a:prstGeom>
          <a:gradFill flip="none" rotWithShape="1">
            <a:gsLst>
              <a:gs pos="29000">
                <a:srgbClr val="891549"/>
              </a:gs>
              <a:gs pos="64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38100" h="38100" prst="convex"/>
            </a:sp3d>
          </a:bodyPr>
          <a:lstStyle/>
          <a:p>
            <a:pPr algn="ctr"/>
            <a:r>
              <a:rPr lang="en-US" sz="6600" b="1" dirty="0">
                <a:ln w="22225">
                  <a:solidFill>
                    <a:srgbClr val="CC0066"/>
                  </a:solidFill>
                  <a:prstDash val="solid"/>
                </a:ln>
                <a:solidFill>
                  <a:srgbClr val="32081B"/>
                </a:solidFill>
                <a:latin typeface="Times New Roman" pitchFamily="18" charset="0"/>
                <a:cs typeface="Times New Roman" pitchFamily="18" charset="0"/>
              </a:rPr>
              <a:t>Alphabet(Gg)</a:t>
            </a:r>
          </a:p>
        </p:txBody>
      </p:sp>
    </p:spTree>
    <p:extLst>
      <p:ext uri="{BB962C8B-B14F-4D97-AF65-F5344CB8AC3E}">
        <p14:creationId xmlns:p14="http://schemas.microsoft.com/office/powerpoint/2010/main" val="353824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3974438-E933-4F7D-9DD1-54E879746304}"/>
              </a:ext>
            </a:extLst>
          </p:cNvPr>
          <p:cNvSpPr txBox="1"/>
          <p:nvPr/>
        </p:nvSpPr>
        <p:spPr>
          <a:xfrm>
            <a:off x="2565782" y="228600"/>
            <a:ext cx="6189515" cy="1015663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Learning outcome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44A7BA-75AE-4F95-A4FE-7EF47A140B09}"/>
              </a:ext>
            </a:extLst>
          </p:cNvPr>
          <p:cNvSpPr txBox="1"/>
          <p:nvPr/>
        </p:nvSpPr>
        <p:spPr>
          <a:xfrm>
            <a:off x="227642" y="1719591"/>
            <a:ext cx="5432898" cy="707886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Students will be able to-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BA6408-8997-48C0-B8DF-42A7E99BC5E9}"/>
              </a:ext>
            </a:extLst>
          </p:cNvPr>
          <p:cNvSpPr/>
          <p:nvPr/>
        </p:nvSpPr>
        <p:spPr>
          <a:xfrm>
            <a:off x="564908" y="2309058"/>
            <a:ext cx="96458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  to become familiar with English sounds by listen to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common English word.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1.1.2   to say simple words.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1.2.1   to recognize and read the alphabet both small and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capital (non-cursive) letters.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3.1.2   write words using non-cursive small letters.</a:t>
            </a:r>
          </a:p>
        </p:txBody>
      </p:sp>
    </p:spTree>
    <p:extLst>
      <p:ext uri="{BB962C8B-B14F-4D97-AF65-F5344CB8AC3E}">
        <p14:creationId xmlns:p14="http://schemas.microsoft.com/office/powerpoint/2010/main" val="292521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047" y="409584"/>
            <a:ext cx="18288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glow" dir="tl">
                <a:rot lat="0" lon="0" rev="5400000"/>
              </a:lightRig>
            </a:scene3d>
            <a:sp3d contourW="12700">
              <a:bevelT w="25400" h="23495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3900" b="1" dirty="0">
                <a:ln w="11430"/>
                <a:solidFill>
                  <a:srgbClr val="CC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2413" y="726292"/>
            <a:ext cx="1224941" cy="3770263"/>
          </a:xfrm>
          <a:prstGeom prst="rect">
            <a:avLst/>
          </a:prstGeom>
          <a:noFill/>
          <a:scene3d>
            <a:camera prst="perspectiveRelaxedModerately"/>
            <a:lightRig rig="glow" dir="tl">
              <a:rot lat="0" lon="0" rev="5400000"/>
            </a:lightRig>
          </a:scene3d>
          <a:sp3d>
            <a:bevelT h="215900"/>
          </a:sp3d>
        </p:spPr>
        <p:txBody>
          <a:bodyPr wrap="square" rtlCol="0">
            <a:spAutoFit/>
            <a:sp3d contourW="12700">
              <a:bevelT w="25400" h="2032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3900" b="1" dirty="0">
                <a:ln w="11430"/>
                <a:solidFill>
                  <a:srgbClr val="CC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31343" y="4179848"/>
            <a:ext cx="3399585" cy="2215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3800" b="1" dirty="0">
                <a:latin typeface="Times New Roman" pitchFamily="18" charset="0"/>
                <a:cs typeface="Times New Roman" pitchFamily="18" charset="0"/>
              </a:rPr>
              <a:t>oat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F627FC-0AEA-4445-9F02-4AD6F4C280D0}"/>
              </a:ext>
            </a:extLst>
          </p:cNvPr>
          <p:cNvSpPr txBox="1"/>
          <p:nvPr/>
        </p:nvSpPr>
        <p:spPr>
          <a:xfrm>
            <a:off x="374420" y="212002"/>
            <a:ext cx="572158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Look, listen and say</a:t>
            </a:r>
            <a:endParaRPr lang="en-US" sz="5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0B2A94-1912-4EF2-8DBE-2A6BFC61AFFA}"/>
              </a:ext>
            </a:extLst>
          </p:cNvPr>
          <p:cNvSpPr/>
          <p:nvPr/>
        </p:nvSpPr>
        <p:spPr>
          <a:xfrm>
            <a:off x="4133542" y="2011680"/>
            <a:ext cx="3941612" cy="377026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L4-6A_U09C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92691" y="4095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4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40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3553C0-6202-4CB8-BEBD-65B2827CABAD}"/>
              </a:ext>
            </a:extLst>
          </p:cNvPr>
          <p:cNvSpPr txBox="1"/>
          <p:nvPr/>
        </p:nvSpPr>
        <p:spPr>
          <a:xfrm>
            <a:off x="4571804" y="1380526"/>
            <a:ext cx="3648082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38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w Cen MT" panose="020B0602020104020603" pitchFamily="34" charset="0"/>
                <a:cs typeface="Times New Roman" pitchFamily="18" charset="0"/>
              </a:rPr>
              <a:t>g</a:t>
            </a:r>
            <a:r>
              <a:rPr lang="en-US" sz="13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w Cen MT" panose="020B0602020104020603" pitchFamily="34" charset="0"/>
                <a:cs typeface="Times New Roman" pitchFamily="18" charset="0"/>
              </a:rPr>
              <a:t>oat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233338-0B2C-4ECF-A66B-43E82CCA9500}"/>
              </a:ext>
            </a:extLst>
          </p:cNvPr>
          <p:cNvSpPr/>
          <p:nvPr/>
        </p:nvSpPr>
        <p:spPr>
          <a:xfrm>
            <a:off x="8915400" y="762000"/>
            <a:ext cx="1534394" cy="3154710"/>
          </a:xfrm>
          <a:prstGeom prst="rect">
            <a:avLst/>
          </a:prstGeom>
          <a:ln>
            <a:solidFill>
              <a:srgbClr val="CC0066"/>
            </a:solidFill>
          </a:ln>
        </p:spPr>
        <p:txBody>
          <a:bodyPr wrap="none">
            <a:spAutoFit/>
          </a:bodyPr>
          <a:lstStyle/>
          <a:p>
            <a:r>
              <a:rPr lang="en-US" sz="199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w Cen MT" panose="020B0602020104020603" pitchFamily="34" charset="0"/>
                <a:cs typeface="Times New Roman" pitchFamily="18" charset="0"/>
              </a:rPr>
              <a:t>g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A364B8A-5649-439B-80CB-5E743C5E3A89}"/>
              </a:ext>
            </a:extLst>
          </p:cNvPr>
          <p:cNvSpPr/>
          <p:nvPr/>
        </p:nvSpPr>
        <p:spPr>
          <a:xfrm>
            <a:off x="4052193" y="2454680"/>
            <a:ext cx="448232" cy="484632"/>
          </a:xfrm>
          <a:prstGeom prst="rightArrow">
            <a:avLst/>
          </a:prstGeom>
          <a:solidFill>
            <a:srgbClr val="891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6DE50A3-811F-44D3-B5D7-7EC966880B3F}"/>
              </a:ext>
            </a:extLst>
          </p:cNvPr>
          <p:cNvSpPr/>
          <p:nvPr/>
        </p:nvSpPr>
        <p:spPr>
          <a:xfrm>
            <a:off x="7919711" y="2430865"/>
            <a:ext cx="448232" cy="484632"/>
          </a:xfrm>
          <a:prstGeom prst="rightArrow">
            <a:avLst/>
          </a:prstGeom>
          <a:solidFill>
            <a:srgbClr val="891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B19168-9E86-498A-9991-886F160E3613}"/>
              </a:ext>
            </a:extLst>
          </p:cNvPr>
          <p:cNvSpPr txBox="1"/>
          <p:nvPr/>
        </p:nvSpPr>
        <p:spPr>
          <a:xfrm>
            <a:off x="7620197" y="4694416"/>
            <a:ext cx="3991124" cy="923330"/>
          </a:xfrm>
          <a:prstGeom prst="rect">
            <a:avLst/>
          </a:prstGeom>
          <a:noFill/>
          <a:ln>
            <a:solidFill>
              <a:srgbClr val="92000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solidFill>
                  <a:srgbClr val="92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Small letter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987CCC7-61CA-447C-96AF-D42639D27B55}"/>
              </a:ext>
            </a:extLst>
          </p:cNvPr>
          <p:cNvSpPr/>
          <p:nvPr/>
        </p:nvSpPr>
        <p:spPr>
          <a:xfrm rot="5400000">
            <a:off x="9391643" y="4039467"/>
            <a:ext cx="448232" cy="484632"/>
          </a:xfrm>
          <a:prstGeom prst="rightArrow">
            <a:avLst/>
          </a:prstGeom>
          <a:solidFill>
            <a:srgbClr val="891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E16D6E-84B8-4CBA-89BC-F40D8ADE54AE}"/>
              </a:ext>
            </a:extLst>
          </p:cNvPr>
          <p:cNvSpPr/>
          <p:nvPr/>
        </p:nvSpPr>
        <p:spPr>
          <a:xfrm>
            <a:off x="447738" y="924153"/>
            <a:ext cx="3941612" cy="377026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0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F38172-B55B-4E24-976A-A4F1E483530E}"/>
              </a:ext>
            </a:extLst>
          </p:cNvPr>
          <p:cNvCxnSpPr>
            <a:cxnSpLocks/>
          </p:cNvCxnSpPr>
          <p:nvPr/>
        </p:nvCxnSpPr>
        <p:spPr>
          <a:xfrm>
            <a:off x="0" y="1132691"/>
            <a:ext cx="12192000" cy="100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5E610C8A-8BEF-49D4-9C2B-81F9BCD082C5}"/>
              </a:ext>
            </a:extLst>
          </p:cNvPr>
          <p:cNvSpPr/>
          <p:nvPr/>
        </p:nvSpPr>
        <p:spPr>
          <a:xfrm>
            <a:off x="4257677" y="3281338"/>
            <a:ext cx="978408" cy="484632"/>
          </a:xfrm>
          <a:prstGeom prst="rightArrow">
            <a:avLst/>
          </a:prstGeom>
          <a:solidFill>
            <a:srgbClr val="891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8015787-5B61-44EF-9180-9E8979CF8665}"/>
              </a:ext>
            </a:extLst>
          </p:cNvPr>
          <p:cNvSpPr txBox="1"/>
          <p:nvPr/>
        </p:nvSpPr>
        <p:spPr>
          <a:xfrm>
            <a:off x="609600" y="398896"/>
            <a:ext cx="753537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say. Trace in the air.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08612A-9E13-4421-948F-0EE29812E12C}"/>
              </a:ext>
            </a:extLst>
          </p:cNvPr>
          <p:cNvSpPr txBox="1"/>
          <p:nvPr/>
        </p:nvSpPr>
        <p:spPr>
          <a:xfrm>
            <a:off x="1103925" y="1320467"/>
            <a:ext cx="18288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glow" dir="tl">
                <a:rot lat="0" lon="0" rev="5400000"/>
              </a:lightRig>
            </a:scene3d>
            <a:sp3d contourW="12700">
              <a:bevelT w="25400" h="23495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3900" b="1" dirty="0">
                <a:ln w="11430"/>
                <a:solidFill>
                  <a:srgbClr val="CC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1D69D5-954B-442D-A9E2-CAF57C70552B}"/>
              </a:ext>
            </a:extLst>
          </p:cNvPr>
          <p:cNvSpPr txBox="1"/>
          <p:nvPr/>
        </p:nvSpPr>
        <p:spPr>
          <a:xfrm>
            <a:off x="6561037" y="1543868"/>
            <a:ext cx="18288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>
                <a:ln w="57150">
                  <a:solidFill>
                    <a:sysClr val="windowText" lastClr="000000"/>
                  </a:solidFill>
                  <a:prstDash val="sysDot"/>
                </a:ln>
                <a:noFill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91268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F38172-B55B-4E24-976A-A4F1E483530E}"/>
              </a:ext>
            </a:extLst>
          </p:cNvPr>
          <p:cNvCxnSpPr>
            <a:cxnSpLocks/>
          </p:cNvCxnSpPr>
          <p:nvPr/>
        </p:nvCxnSpPr>
        <p:spPr>
          <a:xfrm>
            <a:off x="0" y="1132691"/>
            <a:ext cx="12192000" cy="100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5E610C8A-8BEF-49D4-9C2B-81F9BCD082C5}"/>
              </a:ext>
            </a:extLst>
          </p:cNvPr>
          <p:cNvSpPr/>
          <p:nvPr/>
        </p:nvSpPr>
        <p:spPr>
          <a:xfrm>
            <a:off x="4257677" y="3281338"/>
            <a:ext cx="978408" cy="484632"/>
          </a:xfrm>
          <a:prstGeom prst="rightArrow">
            <a:avLst/>
          </a:prstGeom>
          <a:solidFill>
            <a:srgbClr val="891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8015787-5B61-44EF-9180-9E8979CF8665}"/>
              </a:ext>
            </a:extLst>
          </p:cNvPr>
          <p:cNvSpPr txBox="1"/>
          <p:nvPr/>
        </p:nvSpPr>
        <p:spPr>
          <a:xfrm>
            <a:off x="609600" y="398896"/>
            <a:ext cx="753537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say. Trace in the air.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08612A-9E13-4421-948F-0EE29812E12C}"/>
              </a:ext>
            </a:extLst>
          </p:cNvPr>
          <p:cNvSpPr txBox="1"/>
          <p:nvPr/>
        </p:nvSpPr>
        <p:spPr>
          <a:xfrm>
            <a:off x="2018325" y="1320467"/>
            <a:ext cx="18288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3495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39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1D69D5-954B-442D-A9E2-CAF57C70552B}"/>
              </a:ext>
            </a:extLst>
          </p:cNvPr>
          <p:cNvSpPr txBox="1"/>
          <p:nvPr/>
        </p:nvSpPr>
        <p:spPr>
          <a:xfrm>
            <a:off x="6561037" y="1543868"/>
            <a:ext cx="18288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>
                <a:ln w="57150">
                  <a:solidFill>
                    <a:sysClr val="windowText" lastClr="000000"/>
                  </a:solidFill>
                  <a:prstDash val="sysDot"/>
                </a:ln>
                <a:noFill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45894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Microsoft Office PowerPoint</Application>
  <PresentationFormat>Widescreen</PresentationFormat>
  <Paragraphs>66</Paragraphs>
  <Slides>16</Slides>
  <Notes>1</Notes>
  <HiddenSlides>0</HiddenSlides>
  <MMClips>2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Elephant</vt:lpstr>
      <vt:lpstr>NikoshBAN</vt:lpstr>
      <vt:lpstr>Ravie</vt:lpstr>
      <vt:lpstr>Times New Roman</vt:lpstr>
      <vt:lpstr>Tw Cen MT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2020-07-19T05:40:40Z</dcterms:created>
  <dcterms:modified xsi:type="dcterms:W3CDTF">2021-09-01T23:48:29Z</dcterms:modified>
</cp:coreProperties>
</file>