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0" r:id="rId2"/>
    <p:sldId id="282" r:id="rId3"/>
    <p:sldId id="283" r:id="rId4"/>
    <p:sldId id="278" r:id="rId5"/>
    <p:sldId id="257" r:id="rId6"/>
    <p:sldId id="259" r:id="rId7"/>
    <p:sldId id="261" r:id="rId8"/>
    <p:sldId id="262" r:id="rId9"/>
    <p:sldId id="263" r:id="rId10"/>
    <p:sldId id="264" r:id="rId11"/>
    <p:sldId id="285" r:id="rId12"/>
    <p:sldId id="266" r:id="rId13"/>
    <p:sldId id="281" r:id="rId14"/>
  </p:sldIdLst>
  <p:sldSz cx="15452725" cy="8229600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2" y="-102"/>
      </p:cViewPr>
      <p:guideLst>
        <p:guide orient="horz" pos="2592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5D6E-8AB8-4534-8A00-CFFE3A393F3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85800"/>
            <a:ext cx="6435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4C154-F709-4C64-A0A4-D72AA677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85800"/>
            <a:ext cx="64357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4C154-F709-4C64-A0A4-D72AA6771B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955" y="2556511"/>
            <a:ext cx="13134816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909" y="4663440"/>
            <a:ext cx="10816908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3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8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5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3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1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329566"/>
            <a:ext cx="3476863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36" y="329566"/>
            <a:ext cx="10173044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59" y="5288281"/>
            <a:ext cx="13134816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659" y="3488056"/>
            <a:ext cx="13134816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661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322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29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064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830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596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36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128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636" y="1920240"/>
            <a:ext cx="6824954" cy="543115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5135" y="1920240"/>
            <a:ext cx="6824954" cy="543115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842136"/>
            <a:ext cx="6827637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636" y="2609850"/>
            <a:ext cx="6827637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49771" y="1842136"/>
            <a:ext cx="6830319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49771" y="2609850"/>
            <a:ext cx="6830319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7" y="327660"/>
            <a:ext cx="5083840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586" y="327660"/>
            <a:ext cx="8638503" cy="7023736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7" y="1722120"/>
            <a:ext cx="5083840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842" y="5760720"/>
            <a:ext cx="9271635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8842" y="735330"/>
            <a:ext cx="9271635" cy="4937760"/>
          </a:xfrm>
        </p:spPr>
        <p:txBody>
          <a:bodyPr/>
          <a:lstStyle>
            <a:lvl1pPr marL="0" indent="0">
              <a:buNone/>
              <a:defRPr sz="4700"/>
            </a:lvl1pPr>
            <a:lvl2pPr marL="676610" indent="0">
              <a:buNone/>
              <a:defRPr sz="4100"/>
            </a:lvl2pPr>
            <a:lvl3pPr marL="1353221" indent="0">
              <a:buNone/>
              <a:defRPr sz="3600"/>
            </a:lvl3pPr>
            <a:lvl4pPr marL="2029831" indent="0">
              <a:buNone/>
              <a:defRPr sz="3000"/>
            </a:lvl4pPr>
            <a:lvl5pPr marL="2706441" indent="0">
              <a:buNone/>
              <a:defRPr sz="3000"/>
            </a:lvl5pPr>
            <a:lvl6pPr marL="3383051" indent="0">
              <a:buNone/>
              <a:defRPr sz="3000"/>
            </a:lvl6pPr>
            <a:lvl7pPr marL="4059662" indent="0">
              <a:buNone/>
              <a:defRPr sz="3000"/>
            </a:lvl7pPr>
            <a:lvl8pPr marL="4736272" indent="0">
              <a:buNone/>
              <a:defRPr sz="3000"/>
            </a:lvl8pPr>
            <a:lvl9pPr marL="5412882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842" y="6440806"/>
            <a:ext cx="9271635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636" y="329566"/>
            <a:ext cx="13907453" cy="1371600"/>
          </a:xfrm>
          <a:prstGeom prst="rect">
            <a:avLst/>
          </a:prstGeom>
        </p:spPr>
        <p:txBody>
          <a:bodyPr vert="horz" lIns="135322" tIns="67661" rIns="135322" bIns="676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920240"/>
            <a:ext cx="13907453" cy="5431156"/>
          </a:xfrm>
          <a:prstGeom prst="rect">
            <a:avLst/>
          </a:prstGeom>
        </p:spPr>
        <p:txBody>
          <a:bodyPr vert="horz" lIns="135322" tIns="67661" rIns="135322" bIns="67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636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9681" y="7627621"/>
            <a:ext cx="4893363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53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53221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458" indent="-507458" algn="l" defTabSz="1353221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99492" indent="-422881" algn="l" defTabSz="1353221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91526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68136" indent="-338305" algn="l" defTabSz="135322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4746" indent="-338305" algn="l" defTabSz="1353221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2135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9796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7457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5118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9762" y="3429000"/>
            <a:ext cx="5960242" cy="3146294"/>
          </a:xfrm>
          <a:prstGeom prst="rect">
            <a:avLst/>
          </a:prstGeom>
        </p:spPr>
      </p:pic>
      <p:pic>
        <p:nvPicPr>
          <p:cNvPr id="8" name="Picture 7" descr="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162" y="304800"/>
            <a:ext cx="3846258" cy="1365391"/>
          </a:xfrm>
          <a:prstGeom prst="rect">
            <a:avLst/>
          </a:prstGeom>
        </p:spPr>
      </p:pic>
      <p:pic>
        <p:nvPicPr>
          <p:cNvPr id="1026" name="Picture 2" descr="C:\Users\personal\Desktop\MODERN EDUCATION\3. math 9-10\সেট ও ফাংশন- ৩\png-clipart-red-and-green-rose-flowers-illustration-red-rose-flower-red-roses-blue-flower-arranging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762" y="1905001"/>
            <a:ext cx="1219200" cy="6324600"/>
          </a:xfrm>
          <a:prstGeom prst="rect">
            <a:avLst/>
          </a:prstGeom>
          <a:noFill/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93362" y="3505200"/>
            <a:ext cx="2895600" cy="3615899"/>
          </a:xfrm>
          <a:prstGeom prst="rect">
            <a:avLst/>
          </a:prstGeom>
        </p:spPr>
      </p:pic>
      <p:pic>
        <p:nvPicPr>
          <p:cNvPr id="6" name="Picture 5" descr="5.png"/>
          <p:cNvPicPr>
            <a:picLocks noChangeAspect="1"/>
          </p:cNvPicPr>
          <p:nvPr/>
        </p:nvPicPr>
        <p:blipFill>
          <a:blip r:embed="rId6" cstate="print"/>
          <a:srcRect r="51807"/>
          <a:stretch>
            <a:fillRect/>
          </a:stretch>
        </p:blipFill>
        <p:spPr>
          <a:xfrm>
            <a:off x="0" y="0"/>
            <a:ext cx="7726362" cy="8534400"/>
          </a:xfrm>
          <a:prstGeom prst="rect">
            <a:avLst/>
          </a:prstGeom>
        </p:spPr>
      </p:pic>
      <p:pic>
        <p:nvPicPr>
          <p:cNvPr id="7" name="Picture 6" descr="5.png"/>
          <p:cNvPicPr>
            <a:picLocks noChangeAspect="1"/>
          </p:cNvPicPr>
          <p:nvPr/>
        </p:nvPicPr>
        <p:blipFill>
          <a:blip r:embed="rId6" cstate="print"/>
          <a:srcRect l="48193"/>
          <a:stretch>
            <a:fillRect/>
          </a:stretch>
        </p:blipFill>
        <p:spPr>
          <a:xfrm>
            <a:off x="7726362" y="-1"/>
            <a:ext cx="8305800" cy="864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1362" y="0"/>
            <a:ext cx="4388757" cy="975279"/>
          </a:xfrm>
          <a:prstGeom prst="rect">
            <a:avLst/>
          </a:prstGeom>
        </p:spPr>
      </p:pic>
      <p:pic>
        <p:nvPicPr>
          <p:cNvPr id="7" name="Picture 6" descr="Picture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879" y="990600"/>
            <a:ext cx="12898071" cy="6509990"/>
          </a:xfrm>
          <a:prstGeom prst="rect">
            <a:avLst/>
          </a:prstGeom>
        </p:spPr>
      </p:pic>
      <p:pic>
        <p:nvPicPr>
          <p:cNvPr id="8" name="Picture 7" descr="Picture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9362" y="7418899"/>
            <a:ext cx="12885880" cy="810701"/>
          </a:xfrm>
          <a:prstGeom prst="rect">
            <a:avLst/>
          </a:prstGeom>
        </p:spPr>
      </p:pic>
      <p:pic>
        <p:nvPicPr>
          <p:cNvPr id="9" name="Picture 8" descr="Picture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9362" y="7412803"/>
            <a:ext cx="13141890" cy="81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8562" y="304800"/>
            <a:ext cx="3248900" cy="1097189"/>
          </a:xfrm>
          <a:prstGeom prst="rect">
            <a:avLst/>
          </a:prstGeom>
        </p:spPr>
      </p:pic>
      <p:pic>
        <p:nvPicPr>
          <p:cNvPr id="15" name="Picture 14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62" y="1752600"/>
            <a:ext cx="3913309" cy="579072"/>
          </a:xfrm>
          <a:prstGeom prst="rect">
            <a:avLst/>
          </a:prstGeom>
        </p:spPr>
      </p:pic>
      <p:pic>
        <p:nvPicPr>
          <p:cNvPr id="16" name="Picture 15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5162" y="2895600"/>
            <a:ext cx="2889265" cy="585168"/>
          </a:xfrm>
          <a:prstGeom prst="rect">
            <a:avLst/>
          </a:prstGeom>
        </p:spPr>
      </p:pic>
      <p:pic>
        <p:nvPicPr>
          <p:cNvPr id="17" name="Picture 16" descr="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8162" y="2895600"/>
            <a:ext cx="3108703" cy="585168"/>
          </a:xfrm>
          <a:prstGeom prst="rect">
            <a:avLst/>
          </a:prstGeom>
        </p:spPr>
      </p:pic>
      <p:pic>
        <p:nvPicPr>
          <p:cNvPr id="18" name="Picture 17" descr="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5162" y="4038600"/>
            <a:ext cx="2279716" cy="579072"/>
          </a:xfrm>
          <a:prstGeom prst="rect">
            <a:avLst/>
          </a:prstGeom>
        </p:spPr>
      </p:pic>
      <p:pic>
        <p:nvPicPr>
          <p:cNvPr id="19" name="Picture 18" descr="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8162" y="4038600"/>
            <a:ext cx="2541822" cy="579072"/>
          </a:xfrm>
          <a:prstGeom prst="rect">
            <a:avLst/>
          </a:prstGeom>
        </p:spPr>
      </p:pic>
      <p:pic>
        <p:nvPicPr>
          <p:cNvPr id="20" name="Picture 19" descr="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962" y="4800600"/>
            <a:ext cx="8637319" cy="579072"/>
          </a:xfrm>
          <a:prstGeom prst="rect">
            <a:avLst/>
          </a:prstGeom>
        </p:spPr>
      </p:pic>
      <p:pic>
        <p:nvPicPr>
          <p:cNvPr id="21" name="Picture 20" descr="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35162" y="5829300"/>
            <a:ext cx="2560109" cy="585168"/>
          </a:xfrm>
          <a:prstGeom prst="rect">
            <a:avLst/>
          </a:prstGeom>
        </p:spPr>
      </p:pic>
      <p:pic>
        <p:nvPicPr>
          <p:cNvPr id="22" name="Picture 21" descr="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88162" y="5820157"/>
            <a:ext cx="2486963" cy="603454"/>
          </a:xfrm>
          <a:prstGeom prst="rect">
            <a:avLst/>
          </a:prstGeom>
        </p:spPr>
      </p:pic>
      <p:pic>
        <p:nvPicPr>
          <p:cNvPr id="23" name="Picture 22" descr="0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35162" y="7239000"/>
            <a:ext cx="2657636" cy="597359"/>
          </a:xfrm>
          <a:prstGeom prst="rect">
            <a:avLst/>
          </a:prstGeom>
        </p:spPr>
      </p:pic>
      <p:pic>
        <p:nvPicPr>
          <p:cNvPr id="24" name="Picture 23" descr="09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88162" y="7248143"/>
            <a:ext cx="3005080" cy="579072"/>
          </a:xfrm>
          <a:prstGeom prst="rect">
            <a:avLst/>
          </a:prstGeom>
        </p:spPr>
      </p:pic>
      <p:pic>
        <p:nvPicPr>
          <p:cNvPr id="27" name="Picture 26" descr="01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74362" y="3352800"/>
            <a:ext cx="3791399" cy="2194379"/>
          </a:xfrm>
          <a:prstGeom prst="rect">
            <a:avLst/>
          </a:prstGeom>
        </p:spPr>
      </p:pic>
      <p:pic>
        <p:nvPicPr>
          <p:cNvPr id="28" name="Picture 27" descr="Picture4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30362" y="2971800"/>
            <a:ext cx="475449" cy="499831"/>
          </a:xfrm>
          <a:prstGeom prst="rect">
            <a:avLst/>
          </a:prstGeom>
        </p:spPr>
      </p:pic>
      <p:pic>
        <p:nvPicPr>
          <p:cNvPr id="29" name="Picture 28" descr="Picture4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59562" y="5943600"/>
            <a:ext cx="475449" cy="49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9762" y="0"/>
            <a:ext cx="7022012" cy="1773789"/>
          </a:xfrm>
          <a:prstGeom prst="rect">
            <a:avLst/>
          </a:prstGeom>
        </p:spPr>
      </p:pic>
      <p:pic>
        <p:nvPicPr>
          <p:cNvPr id="7" name="Picture 6" descr="Picture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9539452" cy="902133"/>
          </a:xfrm>
          <a:prstGeom prst="rect">
            <a:avLst/>
          </a:prstGeom>
        </p:spPr>
      </p:pic>
      <p:pic>
        <p:nvPicPr>
          <p:cNvPr id="8" name="Picture 7" descr="Picture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4065" y="3276600"/>
            <a:ext cx="13318660" cy="1182526"/>
          </a:xfrm>
          <a:prstGeom prst="rect">
            <a:avLst/>
          </a:prstGeom>
        </p:spPr>
      </p:pic>
      <p:pic>
        <p:nvPicPr>
          <p:cNvPr id="9" name="Picture 8" descr="Picture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8438" y="5486400"/>
            <a:ext cx="15452725" cy="1528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362" y="0"/>
            <a:ext cx="9220200" cy="927288"/>
          </a:xfrm>
          <a:prstGeom prst="rect">
            <a:avLst/>
          </a:prstGeom>
        </p:spPr>
      </p:pic>
      <p:pic>
        <p:nvPicPr>
          <p:cNvPr id="3" name="Picture 2" descr="Picture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4562" y="1371600"/>
            <a:ext cx="554690" cy="3145276"/>
          </a:xfrm>
          <a:prstGeom prst="rect">
            <a:avLst/>
          </a:prstGeom>
        </p:spPr>
      </p:pic>
      <p:pic>
        <p:nvPicPr>
          <p:cNvPr id="4" name="Picture 3" descr="Picture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7962" y="4876800"/>
            <a:ext cx="3090417" cy="402303"/>
          </a:xfrm>
          <a:prstGeom prst="rect">
            <a:avLst/>
          </a:prstGeom>
        </p:spPr>
      </p:pic>
      <p:pic>
        <p:nvPicPr>
          <p:cNvPr id="5" name="Picture 4" descr="Picture৪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62" y="5562600"/>
            <a:ext cx="5162886" cy="548595"/>
          </a:xfrm>
          <a:prstGeom prst="rect">
            <a:avLst/>
          </a:prstGeom>
        </p:spPr>
      </p:pic>
      <p:pic>
        <p:nvPicPr>
          <p:cNvPr id="6" name="Picture 5" descr="Picture৫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362" y="6477000"/>
            <a:ext cx="13269896" cy="621741"/>
          </a:xfrm>
          <a:prstGeom prst="rect">
            <a:avLst/>
          </a:prstGeom>
        </p:spPr>
      </p:pic>
      <p:pic>
        <p:nvPicPr>
          <p:cNvPr id="7" name="Picture 6" descr="Picture৬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362" y="7315200"/>
            <a:ext cx="3553674" cy="560786"/>
          </a:xfrm>
          <a:prstGeom prst="rect">
            <a:avLst/>
          </a:prstGeom>
        </p:spPr>
      </p:pic>
      <p:pic>
        <p:nvPicPr>
          <p:cNvPr id="8" name="Picture 7" descr="৯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3162" y="1295400"/>
            <a:ext cx="3309855" cy="329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962" y="2971800"/>
            <a:ext cx="13446301" cy="1639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 cstate="print"/>
          <a:srcRect l="22966" t="11000" r="21914" b="11996"/>
          <a:stretch>
            <a:fillRect/>
          </a:stretch>
        </p:blipFill>
        <p:spPr>
          <a:xfrm>
            <a:off x="4602162" y="228600"/>
            <a:ext cx="6400800" cy="1600200"/>
          </a:xfrm>
          <a:prstGeom prst="rect">
            <a:avLst/>
          </a:prstGeom>
        </p:spPr>
      </p:pic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1"/>
            <a:ext cx="7650162" cy="1329530"/>
          </a:xfrm>
          <a:prstGeom prst="rect">
            <a:avLst/>
          </a:prstGeom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1763" y="3276600"/>
            <a:ext cx="9954251" cy="958766"/>
          </a:xfrm>
          <a:prstGeom prst="rect">
            <a:avLst/>
          </a:prstGeom>
        </p:spPr>
      </p:pic>
      <p:pic>
        <p:nvPicPr>
          <p:cNvPr id="10" name="Picture 9" descr="Pictur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1763" y="4495800"/>
            <a:ext cx="10377237" cy="1071562"/>
          </a:xfrm>
          <a:prstGeom prst="rect">
            <a:avLst/>
          </a:prstGeom>
        </p:spPr>
      </p:pic>
      <p:pic>
        <p:nvPicPr>
          <p:cNvPr id="11" name="Picture 10" descr="Picture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6725" y="5638800"/>
            <a:ext cx="13716000" cy="162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2562" y="0"/>
            <a:ext cx="6211311" cy="1188622"/>
          </a:xfrm>
          <a:prstGeom prst="rect">
            <a:avLst/>
          </a:prstGeom>
        </p:spPr>
      </p:pic>
      <p:pic>
        <p:nvPicPr>
          <p:cNvPr id="9" name="Picture 8" descr="Pictur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362" y="1219200"/>
            <a:ext cx="2726735" cy="2743200"/>
          </a:xfrm>
          <a:prstGeom prst="rect">
            <a:avLst/>
          </a:prstGeom>
        </p:spPr>
      </p:pic>
      <p:pic>
        <p:nvPicPr>
          <p:cNvPr id="10" name="Picture 9" descr="Pictur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762" y="3810000"/>
            <a:ext cx="3773112" cy="1188622"/>
          </a:xfrm>
          <a:prstGeom prst="rect">
            <a:avLst/>
          </a:prstGeom>
        </p:spPr>
      </p:pic>
      <p:pic>
        <p:nvPicPr>
          <p:cNvPr id="11" name="Picture 10" descr="Picture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00600"/>
            <a:ext cx="10636641" cy="914324"/>
          </a:xfrm>
          <a:prstGeom prst="rect">
            <a:avLst/>
          </a:prstGeom>
        </p:spPr>
      </p:pic>
      <p:pic>
        <p:nvPicPr>
          <p:cNvPr id="12" name="Picture 11" descr="Picture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638800"/>
            <a:ext cx="15452725" cy="214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62780" y="1417320"/>
            <a:ext cx="5794772" cy="38404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5322" tIns="67661" rIns="135322" bIns="67661"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417" y="1920240"/>
            <a:ext cx="1286955" cy="752018"/>
          </a:xfrm>
          <a:prstGeom prst="rect">
            <a:avLst/>
          </a:prstGeom>
          <a:noFill/>
        </p:spPr>
      </p:pic>
      <p:pic>
        <p:nvPicPr>
          <p:cNvPr id="5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962" y="3931920"/>
            <a:ext cx="1286955" cy="752018"/>
          </a:xfrm>
          <a:prstGeom prst="rect">
            <a:avLst/>
          </a:prstGeom>
          <a:noFill/>
        </p:spPr>
      </p:pic>
      <p:pic>
        <p:nvPicPr>
          <p:cNvPr id="6" name="Picture 5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689" y="1920240"/>
            <a:ext cx="1286955" cy="752018"/>
          </a:xfrm>
          <a:prstGeom prst="rect">
            <a:avLst/>
          </a:prstGeom>
          <a:noFill/>
        </p:spPr>
      </p:pic>
      <p:pic>
        <p:nvPicPr>
          <p:cNvPr id="11" name="Picture 10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689" y="3931920"/>
            <a:ext cx="1286955" cy="752018"/>
          </a:xfrm>
          <a:prstGeom prst="rect">
            <a:avLst/>
          </a:prstGeom>
          <a:noFill/>
        </p:spPr>
      </p:pic>
      <p:pic>
        <p:nvPicPr>
          <p:cNvPr id="12" name="Picture 11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417" y="3931920"/>
            <a:ext cx="1286955" cy="752018"/>
          </a:xfrm>
          <a:prstGeom prst="rect">
            <a:avLst/>
          </a:prstGeom>
          <a:noFill/>
        </p:spPr>
      </p:pic>
      <p:pic>
        <p:nvPicPr>
          <p:cNvPr id="13" name="Picture 1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962" y="2971800"/>
            <a:ext cx="1286955" cy="752018"/>
          </a:xfrm>
          <a:prstGeom prst="rect">
            <a:avLst/>
          </a:prstGeom>
          <a:noFill/>
        </p:spPr>
      </p:pic>
      <p:pic>
        <p:nvPicPr>
          <p:cNvPr id="14" name="Picture 13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689" y="2971800"/>
            <a:ext cx="1286955" cy="752018"/>
          </a:xfrm>
          <a:prstGeom prst="rect">
            <a:avLst/>
          </a:prstGeom>
          <a:noFill/>
        </p:spPr>
      </p:pic>
      <p:pic>
        <p:nvPicPr>
          <p:cNvPr id="15" name="Picture 1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417" y="2971800"/>
            <a:ext cx="1286955" cy="752018"/>
          </a:xfrm>
          <a:prstGeom prst="rect">
            <a:avLst/>
          </a:prstGeom>
          <a:noFill/>
        </p:spPr>
      </p:pic>
      <p:pic>
        <p:nvPicPr>
          <p:cNvPr id="16" name="Picture 15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962" y="1920240"/>
            <a:ext cx="1286955" cy="752018"/>
          </a:xfrm>
          <a:prstGeom prst="rect">
            <a:avLst/>
          </a:prstGeom>
          <a:noFill/>
        </p:spPr>
      </p:pic>
      <p:pic>
        <p:nvPicPr>
          <p:cNvPr id="29" name="Picture 28" descr="Pictur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962" y="0"/>
            <a:ext cx="6162547" cy="1206908"/>
          </a:xfrm>
          <a:prstGeom prst="rect">
            <a:avLst/>
          </a:prstGeom>
        </p:spPr>
      </p:pic>
      <p:pic>
        <p:nvPicPr>
          <p:cNvPr id="30" name="Picture 29" descr="Picture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9162" y="1524000"/>
            <a:ext cx="6692855" cy="798510"/>
          </a:xfrm>
          <a:prstGeom prst="rect">
            <a:avLst/>
          </a:prstGeom>
        </p:spPr>
      </p:pic>
      <p:pic>
        <p:nvPicPr>
          <p:cNvPr id="31" name="Picture 30" descr="Picture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6362" y="2286000"/>
            <a:ext cx="2176092" cy="889942"/>
          </a:xfrm>
          <a:prstGeom prst="rect">
            <a:avLst/>
          </a:prstGeom>
        </p:spPr>
      </p:pic>
      <p:pic>
        <p:nvPicPr>
          <p:cNvPr id="32" name="Picture 31" descr="Picture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2962" y="3200400"/>
            <a:ext cx="8753133" cy="798510"/>
          </a:xfrm>
          <a:prstGeom prst="rect">
            <a:avLst/>
          </a:prstGeom>
        </p:spPr>
      </p:pic>
      <p:pic>
        <p:nvPicPr>
          <p:cNvPr id="33" name="Picture 32" descr="Picture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6362" y="3962400"/>
            <a:ext cx="2176092" cy="889942"/>
          </a:xfrm>
          <a:prstGeom prst="rect">
            <a:avLst/>
          </a:prstGeom>
        </p:spPr>
      </p:pic>
      <p:pic>
        <p:nvPicPr>
          <p:cNvPr id="34" name="Picture 33" descr="Picture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762" y="5638800"/>
            <a:ext cx="14580428" cy="841179"/>
          </a:xfrm>
          <a:prstGeom prst="rect">
            <a:avLst/>
          </a:prstGeom>
        </p:spPr>
      </p:pic>
      <p:pic>
        <p:nvPicPr>
          <p:cNvPr id="35" name="Picture 34" descr="Picture1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8762" y="6477000"/>
            <a:ext cx="14574332" cy="804606"/>
          </a:xfrm>
          <a:prstGeom prst="rect">
            <a:avLst/>
          </a:prstGeom>
        </p:spPr>
      </p:pic>
      <p:pic>
        <p:nvPicPr>
          <p:cNvPr id="36" name="Picture 35" descr="Picture1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8762" y="7162800"/>
            <a:ext cx="13934305" cy="81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62" y="533400"/>
            <a:ext cx="3873117" cy="1151046"/>
          </a:xfrm>
          <a:prstGeom prst="rect">
            <a:avLst/>
          </a:prstGeom>
        </p:spPr>
      </p:pic>
      <p:pic>
        <p:nvPicPr>
          <p:cNvPr id="10" name="Picture 9" descr="Picture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" y="1447800"/>
            <a:ext cx="5825231" cy="1205488"/>
          </a:xfrm>
          <a:prstGeom prst="rect">
            <a:avLst/>
          </a:prstGeom>
        </p:spPr>
      </p:pic>
      <p:pic>
        <p:nvPicPr>
          <p:cNvPr id="11" name="Picture 10" descr="Picture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2" y="2285999"/>
            <a:ext cx="11370478" cy="1174379"/>
          </a:xfrm>
          <a:prstGeom prst="rect">
            <a:avLst/>
          </a:prstGeom>
        </p:spPr>
      </p:pic>
      <p:pic>
        <p:nvPicPr>
          <p:cNvPr id="12" name="Picture 11" descr="Picture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62" y="3124200"/>
            <a:ext cx="2193211" cy="1018832"/>
          </a:xfrm>
          <a:prstGeom prst="rect">
            <a:avLst/>
          </a:prstGeom>
        </p:spPr>
      </p:pic>
      <p:pic>
        <p:nvPicPr>
          <p:cNvPr id="13" name="Picture 12" descr="Picture2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962" y="3886200"/>
            <a:ext cx="5171934" cy="1205488"/>
          </a:xfrm>
          <a:prstGeom prst="rect">
            <a:avLst/>
          </a:prstGeom>
        </p:spPr>
      </p:pic>
      <p:pic>
        <p:nvPicPr>
          <p:cNvPr id="14" name="Picture 13" descr="Picture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962" y="4876800"/>
            <a:ext cx="11152712" cy="1021978"/>
          </a:xfrm>
          <a:prstGeom prst="rect">
            <a:avLst/>
          </a:prstGeom>
        </p:spPr>
      </p:pic>
      <p:pic>
        <p:nvPicPr>
          <p:cNvPr id="15" name="Picture 14" descr="Picture2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962" y="5638800"/>
            <a:ext cx="13182600" cy="1734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05841"/>
            <a:ext cx="15066407" cy="690641"/>
          </a:xfrm>
          <a:prstGeom prst="rect">
            <a:avLst/>
          </a:prstGeom>
          <a:noFill/>
        </p:spPr>
        <p:txBody>
          <a:bodyPr wrap="square" lIns="135322" tIns="67661" rIns="135322" bIns="67661" rtlCol="0">
            <a:spAutoFit/>
          </a:bodyPr>
          <a:lstStyle/>
          <a:p>
            <a:endParaRPr lang="en-US" sz="3600" dirty="0">
              <a:latin typeface="NikoshBAN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80" y="365760"/>
            <a:ext cx="4893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icture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162" y="0"/>
            <a:ext cx="4925161" cy="1145953"/>
          </a:xfrm>
          <a:prstGeom prst="rect">
            <a:avLst/>
          </a:prstGeom>
        </p:spPr>
      </p:pic>
      <p:pic>
        <p:nvPicPr>
          <p:cNvPr id="12" name="Picture 11" descr="Picture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9438" y="2438400"/>
            <a:ext cx="6247884" cy="902133"/>
          </a:xfrm>
          <a:prstGeom prst="rect">
            <a:avLst/>
          </a:prstGeom>
        </p:spPr>
      </p:pic>
      <p:pic>
        <p:nvPicPr>
          <p:cNvPr id="14" name="Picture 13" descr="Picture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55638" y="4876800"/>
            <a:ext cx="15452725" cy="901459"/>
          </a:xfrm>
          <a:prstGeom prst="rect">
            <a:avLst/>
          </a:prstGeom>
        </p:spPr>
      </p:pic>
      <p:pic>
        <p:nvPicPr>
          <p:cNvPr id="15" name="Picture 14" descr="Picture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57600"/>
            <a:ext cx="5376228" cy="908229"/>
          </a:xfrm>
          <a:prstGeom prst="rect">
            <a:avLst/>
          </a:prstGeom>
        </p:spPr>
      </p:pic>
      <p:pic>
        <p:nvPicPr>
          <p:cNvPr id="16" name="Picture 15" descr="Picture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19800"/>
            <a:ext cx="15452725" cy="90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49762" y="1371600"/>
            <a:ext cx="2011680" cy="201168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5322" tIns="67661" rIns="135322" bIns="67661" rtlCol="0" anchor="ctr"/>
          <a:lstStyle/>
          <a:p>
            <a:pPr algn="ctr"/>
            <a:endParaRPr lang="en-US"/>
          </a:p>
        </p:txBody>
      </p:sp>
      <p:pic>
        <p:nvPicPr>
          <p:cNvPr id="12" name="Picture 11" descr="Picture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562" y="0"/>
            <a:ext cx="5357941" cy="1145953"/>
          </a:xfrm>
          <a:prstGeom prst="rect">
            <a:avLst/>
          </a:prstGeom>
        </p:spPr>
      </p:pic>
      <p:pic>
        <p:nvPicPr>
          <p:cNvPr id="15" name="Picture 14" descr="Picture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1562" y="1828800"/>
            <a:ext cx="2907552" cy="1036234"/>
          </a:xfrm>
          <a:prstGeom prst="rect">
            <a:avLst/>
          </a:prstGeom>
        </p:spPr>
      </p:pic>
      <p:pic>
        <p:nvPicPr>
          <p:cNvPr id="23" name="Picture 22" descr="Picture3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010400"/>
            <a:ext cx="15452725" cy="690016"/>
          </a:xfrm>
          <a:prstGeom prst="rect">
            <a:avLst/>
          </a:prstGeom>
        </p:spPr>
      </p:pic>
      <p:pic>
        <p:nvPicPr>
          <p:cNvPr id="24" name="Picture 23" descr="Picture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545905"/>
            <a:ext cx="15452725" cy="683695"/>
          </a:xfrm>
          <a:prstGeom prst="rect">
            <a:avLst/>
          </a:prstGeom>
        </p:spPr>
      </p:pic>
      <p:pic>
        <p:nvPicPr>
          <p:cNvPr id="13" name="Picture 12" descr="Picture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76" y="3603811"/>
            <a:ext cx="15193962" cy="816484"/>
          </a:xfrm>
          <a:prstGeom prst="rect">
            <a:avLst/>
          </a:prstGeom>
        </p:spPr>
      </p:pic>
      <p:pic>
        <p:nvPicPr>
          <p:cNvPr id="17" name="Picture 16" descr="Picture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76" y="4289611"/>
            <a:ext cx="15193962" cy="725764"/>
          </a:xfrm>
          <a:prstGeom prst="rect">
            <a:avLst/>
          </a:prstGeom>
        </p:spPr>
      </p:pic>
      <p:pic>
        <p:nvPicPr>
          <p:cNvPr id="18" name="Picture 17" descr="Picture3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76" y="4823011"/>
            <a:ext cx="15193962" cy="725480"/>
          </a:xfrm>
          <a:prstGeom prst="rect">
            <a:avLst/>
          </a:prstGeom>
        </p:spPr>
      </p:pic>
      <p:pic>
        <p:nvPicPr>
          <p:cNvPr id="25" name="Picture 24" descr="Picture3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76" y="5432611"/>
            <a:ext cx="15193962" cy="804074"/>
          </a:xfrm>
          <a:prstGeom prst="rect">
            <a:avLst/>
          </a:prstGeom>
        </p:spPr>
      </p:pic>
      <p:pic>
        <p:nvPicPr>
          <p:cNvPr id="26" name="Picture 25" descr="Picture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76" y="6118411"/>
            <a:ext cx="15193962" cy="725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</Words>
  <Application>Microsoft Office PowerPoint</Application>
  <PresentationFormat>Custom</PresentationFormat>
  <Paragraphs>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30</cp:revision>
  <dcterms:created xsi:type="dcterms:W3CDTF">2006-08-16T00:00:00Z</dcterms:created>
  <dcterms:modified xsi:type="dcterms:W3CDTF">2021-09-02T15:13:55Z</dcterms:modified>
</cp:coreProperties>
</file>