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74" r:id="rId11"/>
    <p:sldId id="275" r:id="rId12"/>
    <p:sldId id="276" r:id="rId13"/>
    <p:sldId id="277" r:id="rId14"/>
    <p:sldId id="270" r:id="rId15"/>
    <p:sldId id="271" r:id="rId16"/>
    <p:sldId id="278" r:id="rId17"/>
    <p:sldId id="27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0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6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5AE6-68DE-4CA7-A25C-6E37029B0B6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EE54-AFCC-4758-8E77-D2BA3785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2"/>
            <a:ext cx="12192000" cy="6878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5209" y="0"/>
            <a:ext cx="72410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17" y="4154690"/>
            <a:ext cx="11937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119465"/>
            <a:ext cx="11245754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(আংশিক-১)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3014"/>
              </p:ext>
            </p:extLst>
          </p:nvPr>
        </p:nvGraphicFramePr>
        <p:xfrm>
          <a:off x="443552" y="1445028"/>
          <a:ext cx="11313994" cy="499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1129"/>
                <a:gridCol w="5588758"/>
                <a:gridCol w="634621"/>
                <a:gridCol w="1869744"/>
                <a:gridCol w="1869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endParaRPr lang="en-US" sz="3200" dirty="0" smtClean="0">
                        <a:solidFill>
                          <a:schemeClr val="l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</a:t>
                      </a:r>
                    </a:p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জানুঃ১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40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৩,২০,০০০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৩,২০,০০০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পুঞ্জিভূত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  <a:endParaRPr lang="en-US" sz="4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3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সারাংশ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119465"/>
            <a:ext cx="11245754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(আংশিক-২)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044856"/>
              </p:ext>
            </p:extLst>
          </p:nvPr>
        </p:nvGraphicFramePr>
        <p:xfrm>
          <a:off x="450377" y="2100120"/>
          <a:ext cx="11313994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1129"/>
                <a:gridCol w="5588758"/>
                <a:gridCol w="634621"/>
                <a:gridCol w="1869744"/>
                <a:gridCol w="1869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পুঞ্জিভূত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৩৩,৭৯২</a:t>
                      </a:r>
                      <a:endParaRPr lang="en-US" sz="4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৩৩,৭৯২</a:t>
                      </a:r>
                      <a:endParaRPr lang="en-US" sz="4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3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সারাংশ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৩৩,৭৯২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৩৩,৭৯২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119465"/>
            <a:ext cx="11245754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(আংশিক-৩)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03258"/>
              </p:ext>
            </p:extLst>
          </p:nvPr>
        </p:nvGraphicFramePr>
        <p:xfrm>
          <a:off x="443552" y="1445028"/>
          <a:ext cx="11313994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1129"/>
                <a:gridCol w="5588758"/>
                <a:gridCol w="634621"/>
                <a:gridCol w="1869744"/>
                <a:gridCol w="1869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endParaRPr lang="en-US" sz="3200" dirty="0" smtClean="0">
                        <a:solidFill>
                          <a:schemeClr val="l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পুঞ্জিভূত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২৯,৭৩৭</a:t>
                      </a:r>
                      <a:endParaRPr lang="en-US" sz="4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২৯,৭৩৭</a:t>
                      </a:r>
                      <a:endParaRPr lang="en-US" sz="4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3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সারাংশ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40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২৯,৭৩৭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২৯,৭৩৭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119465"/>
            <a:ext cx="11313993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943888"/>
              </p:ext>
            </p:extLst>
          </p:nvPr>
        </p:nvGraphicFramePr>
        <p:xfrm>
          <a:off x="409431" y="1240312"/>
          <a:ext cx="11313995" cy="551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544"/>
                <a:gridCol w="3466531"/>
                <a:gridCol w="873457"/>
                <a:gridCol w="1337480"/>
                <a:gridCol w="1296537"/>
                <a:gridCol w="1439841"/>
                <a:gridCol w="1487605"/>
              </a:tblGrid>
              <a:tr h="574841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endParaRPr lang="en-US" sz="2000" dirty="0" smtClean="0">
                        <a:solidFill>
                          <a:schemeClr val="l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৩১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3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3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32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</a:p>
                    <a:p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</a:p>
                    <a:p>
                      <a:endParaRPr lang="en-US" sz="3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২০২১ </a:t>
                      </a:r>
                    </a:p>
                    <a:p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32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৩৩,৭৯২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৭২,১৯২</a:t>
                      </a:r>
                    </a:p>
                    <a:p>
                      <a:endPara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২০২২ </a:t>
                      </a:r>
                    </a:p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২৯,৭৩৭</a:t>
                      </a:r>
                    </a:p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১,০১,৯২৯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4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7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72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নির্ণীত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704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/৪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-----ক, খ, গ ও ঘ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‘ক’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২০২৩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‘খ’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‘গ’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২০২৩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‘ঘ’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২০২৪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62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স্পোর্টিং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১,২০,০০০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১০%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825625"/>
            <a:ext cx="11477767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just">
              <a:buNone/>
            </a:pP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158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301" y="1763719"/>
            <a:ext cx="10075047" cy="3570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7361">
            <a:off x="-112639" y="212194"/>
            <a:ext cx="3465583" cy="3008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0537">
            <a:off x="8473317" y="-8009"/>
            <a:ext cx="3465583" cy="3008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7848">
            <a:off x="8540800" y="3543787"/>
            <a:ext cx="3465583" cy="3008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120">
            <a:off x="285351" y="3670503"/>
            <a:ext cx="3465583" cy="30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5286" y="551681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0534" y="3981160"/>
            <a:ext cx="6950941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আফজল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লাউতলী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উ/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31" y="1475011"/>
            <a:ext cx="1882140" cy="2401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1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কূশল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বিণিময়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ল্লেখ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8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--------------</a:t>
            </a:r>
          </a:p>
          <a:p>
            <a:pPr marL="0" indent="0" algn="just">
              <a:buNone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 algn="just">
              <a:buNone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375"/>
            <a:ext cx="1051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উচ্চমাধ্যমিক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 algn="ctr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8979" y="5103674"/>
            <a:ext cx="604482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০২/০৯/২০২১খ্রিঃ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রোজঃ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981432"/>
            <a:ext cx="4470778" cy="18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43" y="1690688"/>
            <a:ext cx="10953466" cy="51673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825625"/>
            <a:ext cx="11286699" cy="48617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স্পোর্টিং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৩,২০,০০০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১২%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825625"/>
            <a:ext cx="11477767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just">
              <a:buNone/>
            </a:pP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910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6" y="1006570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574539"/>
              </p:ext>
            </p:extLst>
          </p:nvPr>
        </p:nvGraphicFramePr>
        <p:xfrm>
          <a:off x="920086" y="2849207"/>
          <a:ext cx="1051560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6385"/>
                <a:gridCol w="2118815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৩,২০,০০০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১২%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৩৮,৪০০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২৮১৬০০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২০২১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২,৮১,৬০০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৩৩,৭৯২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৭২,১৯২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২৪৭৮০৮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২০২২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২,৪৭,৮০৮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২৯,৭৩৭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১,০১,৯২৯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২১৮০৭১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8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656</Words>
  <Application>Microsoft Office PowerPoint</Application>
  <PresentationFormat>Widescreen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কূশল বিণিময় ও বাড়ির কাজ আদায়</vt:lpstr>
      <vt:lpstr>পূর্ব পাঠের আলোচনাঃ </vt:lpstr>
      <vt:lpstr>আজকের আলোচ্য বিষয়ঃ</vt:lpstr>
      <vt:lpstr>শিখন ফলঃ</vt:lpstr>
      <vt:lpstr>উদ্দীপক</vt:lpstr>
      <vt:lpstr>তোমার করণীয়ঃ</vt:lpstr>
      <vt:lpstr>ক এর সমাধান (অবচয় তালিকা)</vt:lpstr>
      <vt:lpstr>খ এর সমাধানঃ  জাবেদা দাখিলা   (আংশিক-১)</vt:lpstr>
      <vt:lpstr>খ এর সমাধানঃ  জাবেদা দাখিলা   (আংশিক-২)</vt:lpstr>
      <vt:lpstr>খ এর সমাধানঃ  জাবেদা দাখিলা   (আংশিক-৩)</vt:lpstr>
      <vt:lpstr>গ এর সমাধানঃ  পুঞ্জিভূত অবচয় হিসাব </vt:lpstr>
      <vt:lpstr>মূল্যায়নঃ(একক কাজ)</vt:lpstr>
      <vt:lpstr>মূল্যায়নঃ(দলীয় কাজ)</vt:lpstr>
      <vt:lpstr>বাড়ির কাজ</vt:lpstr>
      <vt:lpstr>তোমার করণীয়ঃ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2021-08-18T08:44:27Z</dcterms:created>
  <dcterms:modified xsi:type="dcterms:W3CDTF">2021-09-02T04:40:06Z</dcterms:modified>
</cp:coreProperties>
</file>