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61" r:id="rId10"/>
    <p:sldId id="271" r:id="rId11"/>
    <p:sldId id="262" r:id="rId12"/>
    <p:sldId id="272" r:id="rId13"/>
    <p:sldId id="263" r:id="rId14"/>
    <p:sldId id="265" r:id="rId15"/>
    <p:sldId id="264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56" y="60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82CC2-DA26-4F62-A2B1-972976E7F51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CBCFC-DBCD-475B-8F1E-16160D2A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2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82CC2-DA26-4F62-A2B1-972976E7F51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CBCFC-DBCD-475B-8F1E-16160D2A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7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82CC2-DA26-4F62-A2B1-972976E7F51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CBCFC-DBCD-475B-8F1E-16160D2A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82CC2-DA26-4F62-A2B1-972976E7F51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CBCFC-DBCD-475B-8F1E-16160D2A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8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82CC2-DA26-4F62-A2B1-972976E7F51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CBCFC-DBCD-475B-8F1E-16160D2A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82CC2-DA26-4F62-A2B1-972976E7F51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CBCFC-DBCD-475B-8F1E-16160D2A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1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82CC2-DA26-4F62-A2B1-972976E7F51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CBCFC-DBCD-475B-8F1E-16160D2A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5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82CC2-DA26-4F62-A2B1-972976E7F51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CBCFC-DBCD-475B-8F1E-16160D2A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0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82CC2-DA26-4F62-A2B1-972976E7F51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CBCFC-DBCD-475B-8F1E-16160D2A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7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82CC2-DA26-4F62-A2B1-972976E7F51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CBCFC-DBCD-475B-8F1E-16160D2A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0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E82CC2-DA26-4F62-A2B1-972976E7F517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CBCFC-DBCD-475B-8F1E-16160D2A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6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90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4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0148" r="93247" b="7900"/>
          <a:stretch/>
        </p:blipFill>
        <p:spPr>
          <a:xfrm>
            <a:off x="220010" y="2315925"/>
            <a:ext cx="806527" cy="2224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595" t="24246" r="84149" b="6961"/>
          <a:stretch/>
        </p:blipFill>
        <p:spPr>
          <a:xfrm>
            <a:off x="987280" y="2090557"/>
            <a:ext cx="1105469" cy="2470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656" t="24136" r="77031" b="610"/>
          <a:stretch/>
        </p:blipFill>
        <p:spPr>
          <a:xfrm>
            <a:off x="2076966" y="2072791"/>
            <a:ext cx="873457" cy="2702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787" t="29271" r="69671" b="795"/>
          <a:stretch/>
        </p:blipFill>
        <p:spPr>
          <a:xfrm>
            <a:off x="2922279" y="2258668"/>
            <a:ext cx="900752" cy="2511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066" t="36255" r="62846" b="8024"/>
          <a:stretch/>
        </p:blipFill>
        <p:spPr>
          <a:xfrm>
            <a:off x="3792876" y="2449756"/>
            <a:ext cx="846161" cy="2183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039" t="27100" r="53505" b="9048"/>
          <a:stretch/>
        </p:blipFill>
        <p:spPr>
          <a:xfrm>
            <a:off x="4742293" y="2181828"/>
            <a:ext cx="1009935" cy="2292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6343" t="26985" r="45544" b="17905"/>
          <a:stretch/>
        </p:blipFill>
        <p:spPr>
          <a:xfrm>
            <a:off x="5729048" y="2168324"/>
            <a:ext cx="968991" cy="1978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5294" t="20639" r="38992" b="25772"/>
          <a:stretch/>
        </p:blipFill>
        <p:spPr>
          <a:xfrm>
            <a:off x="6788172" y="1956533"/>
            <a:ext cx="682388" cy="1924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0690" t="9923" r="33254" b="30785"/>
          <a:stretch/>
        </p:blipFill>
        <p:spPr>
          <a:xfrm>
            <a:off x="7441652" y="1576316"/>
            <a:ext cx="723331" cy="2129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72436" t="12658" r="19451" b="35272"/>
          <a:stretch/>
        </p:blipFill>
        <p:spPr>
          <a:xfrm>
            <a:off x="8837823" y="1646649"/>
            <a:ext cx="968991" cy="1869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60" t="7078" r="52999" b="31731"/>
          <a:stretch/>
        </p:blipFill>
        <p:spPr>
          <a:xfrm>
            <a:off x="9888708" y="1482876"/>
            <a:ext cx="982639" cy="21972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6865" t="11497" r="28614" b="27771"/>
          <a:stretch/>
        </p:blipFill>
        <p:spPr>
          <a:xfrm>
            <a:off x="10871347" y="1610805"/>
            <a:ext cx="580045" cy="21808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70592" t="22410" b="28941"/>
          <a:stretch/>
        </p:blipFill>
        <p:spPr>
          <a:xfrm>
            <a:off x="11442738" y="2008668"/>
            <a:ext cx="695624" cy="17469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65808" r="27564" b="28811"/>
          <a:stretch/>
        </p:blipFill>
        <p:spPr>
          <a:xfrm>
            <a:off x="8060313" y="1203134"/>
            <a:ext cx="791570" cy="255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31" y="982501"/>
            <a:ext cx="3510069" cy="2439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2865" y="982501"/>
            <a:ext cx="3510069" cy="2439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299" y="982501"/>
            <a:ext cx="3536275" cy="2439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" t="6059" r="1664" b="35353"/>
          <a:stretch/>
        </p:blipFill>
        <p:spPr>
          <a:xfrm>
            <a:off x="2181225" y="3568421"/>
            <a:ext cx="7829550" cy="62865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48" y="4357682"/>
            <a:ext cx="11193226" cy="219585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1" t="13228" r="3443" b="32130"/>
          <a:stretch/>
        </p:blipFill>
        <p:spPr>
          <a:xfrm>
            <a:off x="1600201" y="150371"/>
            <a:ext cx="9467849" cy="64293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565061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90" t="17094" r="9991" b="37159"/>
          <a:stretch/>
        </p:blipFill>
        <p:spPr>
          <a:xfrm>
            <a:off x="4188619" y="171447"/>
            <a:ext cx="3814762" cy="685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62" y="4534221"/>
            <a:ext cx="11107875" cy="1390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619" y="857250"/>
            <a:ext cx="3814762" cy="2128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879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39" y="971901"/>
            <a:ext cx="3353091" cy="2446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567" y="971901"/>
            <a:ext cx="3385613" cy="2440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3" t="9005" r="3929" b="32077"/>
          <a:stretch/>
        </p:blipFill>
        <p:spPr>
          <a:xfrm>
            <a:off x="588125" y="136236"/>
            <a:ext cx="10939549" cy="69683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818" y="980096"/>
            <a:ext cx="3353091" cy="2438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688" y="3459482"/>
            <a:ext cx="2855905" cy="5303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72" y="3429000"/>
            <a:ext cx="3013424" cy="591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863" y="3412610"/>
            <a:ext cx="2886075" cy="560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39" y="4157662"/>
            <a:ext cx="11699070" cy="250211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55053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7" t="17094" r="10113" b="39566"/>
          <a:stretch/>
        </p:blipFill>
        <p:spPr>
          <a:xfrm>
            <a:off x="4252913" y="242888"/>
            <a:ext cx="3686175" cy="77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12" y="4714875"/>
            <a:ext cx="11632176" cy="111388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13" y="1016793"/>
            <a:ext cx="3686175" cy="1926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002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03" t="18699" r="18518" b="29133"/>
          <a:stretch/>
        </p:blipFill>
        <p:spPr>
          <a:xfrm>
            <a:off x="4931569" y="228599"/>
            <a:ext cx="2328863" cy="742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13" y="1236486"/>
            <a:ext cx="9055977" cy="9144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13" y="2567820"/>
            <a:ext cx="9055978" cy="9205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39" y="3871657"/>
            <a:ext cx="9072951" cy="9144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13" y="5043241"/>
            <a:ext cx="905597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4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22" t="10913" r="10558" b="35314"/>
          <a:stretch/>
        </p:blipFill>
        <p:spPr>
          <a:xfrm>
            <a:off x="4367213" y="157160"/>
            <a:ext cx="3457575" cy="957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09" y="4019551"/>
            <a:ext cx="11796782" cy="228010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213" y="1114422"/>
            <a:ext cx="3457575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273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4627">
            <a:off x="594972" y="1741788"/>
            <a:ext cx="11002057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30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956" y="121201"/>
            <a:ext cx="2986089" cy="1033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8934" y="3156763"/>
            <a:ext cx="5229225" cy="322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291" y="593763"/>
            <a:ext cx="2777956" cy="6221373"/>
          </a:xfrm>
          <a:prstGeom prst="rect">
            <a:avLst/>
          </a:prstGeom>
        </p:spPr>
      </p:pic>
      <p:pic>
        <p:nvPicPr>
          <p:cNvPr id="1026" name="Picture 2" descr="সপ্তম/৭ম শ্রেণির বিজ্ঞান বই pdf download | Class 7 Science Book pdf |৭ম শ্রেণির  বিজ্ঞান বই পিডিএফ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6763" y="812840"/>
            <a:ext cx="3449776" cy="4716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2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36" t="9929" r="2789" b="35429"/>
          <a:stretch/>
        </p:blipFill>
        <p:spPr>
          <a:xfrm>
            <a:off x="771524" y="185739"/>
            <a:ext cx="10587039" cy="642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56" y="993306"/>
            <a:ext cx="5579257" cy="3462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806" y="993306"/>
            <a:ext cx="5579257" cy="3462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8" t="9045" r="1683" b="20890"/>
          <a:stretch/>
        </p:blipFill>
        <p:spPr>
          <a:xfrm>
            <a:off x="1181100" y="4814887"/>
            <a:ext cx="9829800" cy="914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4" t="7794" r="2494" b="21122"/>
          <a:stretch/>
        </p:blipFill>
        <p:spPr>
          <a:xfrm>
            <a:off x="3457575" y="4814886"/>
            <a:ext cx="5276851" cy="9144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7" t="7794" r="1160" b="21122"/>
          <a:stretch/>
        </p:blipFill>
        <p:spPr>
          <a:xfrm>
            <a:off x="4164806" y="4814886"/>
            <a:ext cx="3786187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03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0" y="66765"/>
            <a:ext cx="11802879" cy="6676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203" y="2247718"/>
            <a:ext cx="7929831" cy="1924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863"/>
          <a:stretch/>
        </p:blipFill>
        <p:spPr>
          <a:xfrm>
            <a:off x="461893" y="533216"/>
            <a:ext cx="5081657" cy="65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6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46" t="10673" r="11266" b="37158"/>
          <a:stretch/>
        </p:blipFill>
        <p:spPr>
          <a:xfrm>
            <a:off x="4572000" y="128588"/>
            <a:ext cx="3048001" cy="84296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48" y="1253413"/>
            <a:ext cx="3792041" cy="621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31" y="2305221"/>
            <a:ext cx="11159164" cy="9632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38" y="3660964"/>
            <a:ext cx="11171357" cy="9693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532" y="5022804"/>
            <a:ext cx="1115916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17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410" y="914387"/>
            <a:ext cx="4660965" cy="2443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149" y="928675"/>
            <a:ext cx="4633141" cy="2428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1" t="8731" r="5690" b="32312"/>
          <a:stretch/>
        </p:blipFill>
        <p:spPr>
          <a:xfrm>
            <a:off x="1085850" y="3343254"/>
            <a:ext cx="3534536" cy="5715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3" t="15380" r="10688" b="31710"/>
          <a:stretch/>
        </p:blipFill>
        <p:spPr>
          <a:xfrm>
            <a:off x="7486650" y="3343254"/>
            <a:ext cx="3592725" cy="5715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516" y="145808"/>
            <a:ext cx="4514968" cy="63998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3" t="2424" r="2242" b="6452"/>
          <a:stretch/>
        </p:blipFill>
        <p:spPr>
          <a:xfrm>
            <a:off x="625411" y="4029040"/>
            <a:ext cx="10922880" cy="2686088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1879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13" y="1089339"/>
            <a:ext cx="3729037" cy="2290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482" y="1089337"/>
            <a:ext cx="3729037" cy="2290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349" y="1089339"/>
            <a:ext cx="3739492" cy="2290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9" t="10053" r="5766" b="35353"/>
          <a:stretch/>
        </p:blipFill>
        <p:spPr>
          <a:xfrm>
            <a:off x="4160044" y="200027"/>
            <a:ext cx="3871913" cy="600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3" y="4239512"/>
            <a:ext cx="11552921" cy="161836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95724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99" y="800097"/>
            <a:ext cx="4258775" cy="2228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863" y="3145700"/>
            <a:ext cx="9858375" cy="52619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9" t="4239" r="1746" b="10479"/>
          <a:stretch/>
        </p:blipFill>
        <p:spPr>
          <a:xfrm>
            <a:off x="551899" y="3275215"/>
            <a:ext cx="10973901" cy="342562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7025" y="800098"/>
            <a:ext cx="4258775" cy="2228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93" t="11344" r="12345" b="40335"/>
          <a:stretch/>
        </p:blipFill>
        <p:spPr>
          <a:xfrm>
            <a:off x="3674269" y="140419"/>
            <a:ext cx="4843462" cy="5715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9081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05" t="17095" r="10558" b="38763"/>
          <a:stretch/>
        </p:blipFill>
        <p:spPr>
          <a:xfrm>
            <a:off x="4388644" y="157161"/>
            <a:ext cx="3414713" cy="642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956" y="1338864"/>
            <a:ext cx="5272089" cy="2707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5" r="8904" b="19374"/>
          <a:stretch/>
        </p:blipFill>
        <p:spPr>
          <a:xfrm>
            <a:off x="573882" y="5321381"/>
            <a:ext cx="11044237" cy="86510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3022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48</cp:revision>
  <dcterms:created xsi:type="dcterms:W3CDTF">2021-09-12T13:41:26Z</dcterms:created>
  <dcterms:modified xsi:type="dcterms:W3CDTF">2021-09-20T09:40:00Z</dcterms:modified>
</cp:coreProperties>
</file>