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46B4C-AEAE-4077-8252-544F4026038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4E6670-B35D-4B1A-87EB-C884B5C481B3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CBCA3D6-B7A9-4A60-AF68-E6E9C1B72507}" type="parTrans" cxnId="{279B0E8A-A4C5-4947-A7A8-570EF8B2E783}">
      <dgm:prSet/>
      <dgm:spPr/>
      <dgm:t>
        <a:bodyPr/>
        <a:lstStyle/>
        <a:p>
          <a:endParaRPr lang="en-US"/>
        </a:p>
      </dgm:t>
    </dgm:pt>
    <dgm:pt modelId="{2C887226-2874-43BA-BEBB-3A68188341B5}" type="sibTrans" cxnId="{279B0E8A-A4C5-4947-A7A8-570EF8B2E783}">
      <dgm:prSet/>
      <dgm:spPr/>
      <dgm:t>
        <a:bodyPr/>
        <a:lstStyle/>
        <a:p>
          <a:endParaRPr lang="en-US"/>
        </a:p>
      </dgm:t>
    </dgm:pt>
    <dgm:pt modelId="{FF5A83E7-4DD6-4774-AC72-FBEA7BF18DB8}">
      <dgm:prSet phldrT="[Text]" phldr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803BB41-E1E0-452D-A2BB-10BD6FC0ECCF}" type="parTrans" cxnId="{1B7D9E01-EB30-40DE-88D3-9C0C265B4DB0}">
      <dgm:prSet/>
      <dgm:spPr/>
      <dgm:t>
        <a:bodyPr/>
        <a:lstStyle/>
        <a:p>
          <a:endParaRPr lang="en-US"/>
        </a:p>
      </dgm:t>
    </dgm:pt>
    <dgm:pt modelId="{1AD3DFB8-4BBC-4564-9CFB-02190AD25ECC}" type="sibTrans" cxnId="{1B7D9E01-EB30-40DE-88D3-9C0C265B4DB0}">
      <dgm:prSet/>
      <dgm:spPr/>
      <dgm:t>
        <a:bodyPr/>
        <a:lstStyle/>
        <a:p>
          <a:endParaRPr lang="en-US"/>
        </a:p>
      </dgm:t>
    </dgm:pt>
    <dgm:pt modelId="{2D605E7A-ED0B-48DF-A07C-9129387DB609}">
      <dgm:prSet phldrT="[Text]" phldr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91410E3-EC0D-4006-BDE1-56027FC466F6}" type="parTrans" cxnId="{F8080ABF-F011-4E95-8604-FFC0FE7409C0}">
      <dgm:prSet/>
      <dgm:spPr/>
      <dgm:t>
        <a:bodyPr/>
        <a:lstStyle/>
        <a:p>
          <a:endParaRPr lang="en-US"/>
        </a:p>
      </dgm:t>
    </dgm:pt>
    <dgm:pt modelId="{AE6F6BC2-EC06-488D-BCE3-BED5ECAABDE8}" type="sibTrans" cxnId="{F8080ABF-F011-4E95-8604-FFC0FE7409C0}">
      <dgm:prSet/>
      <dgm:spPr/>
      <dgm:t>
        <a:bodyPr/>
        <a:lstStyle/>
        <a:p>
          <a:endParaRPr lang="en-US"/>
        </a:p>
      </dgm:t>
    </dgm:pt>
    <dgm:pt modelId="{207DDC39-86BE-4199-AC20-F8327069F1C2}">
      <dgm:prSet phldrT="[Text]" phldr="1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3A3B25C-0F0F-4F42-989D-E214C62EE9E0}" type="parTrans" cxnId="{F5971FF3-D65A-44FC-8404-EEB0AD2A87E5}">
      <dgm:prSet/>
      <dgm:spPr/>
      <dgm:t>
        <a:bodyPr/>
        <a:lstStyle/>
        <a:p>
          <a:endParaRPr lang="en-US"/>
        </a:p>
      </dgm:t>
    </dgm:pt>
    <dgm:pt modelId="{4DF51D17-F0F9-42D7-A879-681A43D118A2}" type="sibTrans" cxnId="{F5971FF3-D65A-44FC-8404-EEB0AD2A87E5}">
      <dgm:prSet/>
      <dgm:spPr/>
      <dgm:t>
        <a:bodyPr/>
        <a:lstStyle/>
        <a:p>
          <a:endParaRPr lang="en-US"/>
        </a:p>
      </dgm:t>
    </dgm:pt>
    <dgm:pt modelId="{E7C5235E-71E2-4D73-8CAB-E412C4DE573E}" type="pres">
      <dgm:prSet presAssocID="{ECA46B4C-AEAE-4077-8252-544F4026038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80BC18-E07B-49EF-9BF3-7FE3F24CB8D9}" type="pres">
      <dgm:prSet presAssocID="{ECA46B4C-AEAE-4077-8252-544F40260385}" presName="radial" presStyleCnt="0">
        <dgm:presLayoutVars>
          <dgm:animLvl val="ctr"/>
        </dgm:presLayoutVars>
      </dgm:prSet>
      <dgm:spPr/>
    </dgm:pt>
    <dgm:pt modelId="{ACE3900B-DACC-477F-8781-EC08F482CB0F}" type="pres">
      <dgm:prSet presAssocID="{AE4E6670-B35D-4B1A-87EB-C884B5C481B3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38A4B733-0B3C-4168-94C1-CAEAC92488E0}" type="pres">
      <dgm:prSet presAssocID="{FF5A83E7-4DD6-4774-AC72-FBEA7BF18DB8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9601E-5AC7-48FD-8F33-50CE11D48C3F}" type="pres">
      <dgm:prSet presAssocID="{2D605E7A-ED0B-48DF-A07C-9129387DB609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0ACE5-48D6-4F91-A87D-974FBB8BF6A1}" type="pres">
      <dgm:prSet presAssocID="{207DDC39-86BE-4199-AC20-F8327069F1C2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D9E01-EB30-40DE-88D3-9C0C265B4DB0}" srcId="{AE4E6670-B35D-4B1A-87EB-C884B5C481B3}" destId="{FF5A83E7-4DD6-4774-AC72-FBEA7BF18DB8}" srcOrd="0" destOrd="0" parTransId="{8803BB41-E1E0-452D-A2BB-10BD6FC0ECCF}" sibTransId="{1AD3DFB8-4BBC-4564-9CFB-02190AD25ECC}"/>
    <dgm:cxn modelId="{F5971FF3-D65A-44FC-8404-EEB0AD2A87E5}" srcId="{AE4E6670-B35D-4B1A-87EB-C884B5C481B3}" destId="{207DDC39-86BE-4199-AC20-F8327069F1C2}" srcOrd="2" destOrd="0" parTransId="{53A3B25C-0F0F-4F42-989D-E214C62EE9E0}" sibTransId="{4DF51D17-F0F9-42D7-A879-681A43D118A2}"/>
    <dgm:cxn modelId="{F3A93371-D420-4749-9B76-80337ED51C87}" type="presOf" srcId="{2D605E7A-ED0B-48DF-A07C-9129387DB609}" destId="{2BD9601E-5AC7-48FD-8F33-50CE11D48C3F}" srcOrd="0" destOrd="0" presId="urn:microsoft.com/office/officeart/2005/8/layout/radial3"/>
    <dgm:cxn modelId="{F0CCDADF-C336-4FF4-BF94-2C06A1A618B8}" type="presOf" srcId="{ECA46B4C-AEAE-4077-8252-544F40260385}" destId="{E7C5235E-71E2-4D73-8CAB-E412C4DE573E}" srcOrd="0" destOrd="0" presId="urn:microsoft.com/office/officeart/2005/8/layout/radial3"/>
    <dgm:cxn modelId="{487D9D9E-4977-44B7-8614-99081880A6E8}" type="presOf" srcId="{FF5A83E7-4DD6-4774-AC72-FBEA7BF18DB8}" destId="{38A4B733-0B3C-4168-94C1-CAEAC92488E0}" srcOrd="0" destOrd="0" presId="urn:microsoft.com/office/officeart/2005/8/layout/radial3"/>
    <dgm:cxn modelId="{F8080ABF-F011-4E95-8604-FFC0FE7409C0}" srcId="{AE4E6670-B35D-4B1A-87EB-C884B5C481B3}" destId="{2D605E7A-ED0B-48DF-A07C-9129387DB609}" srcOrd="1" destOrd="0" parTransId="{191410E3-EC0D-4006-BDE1-56027FC466F6}" sibTransId="{AE6F6BC2-EC06-488D-BCE3-BED5ECAABDE8}"/>
    <dgm:cxn modelId="{6EF4F20A-5F2E-48B1-93B3-17B226173A26}" type="presOf" srcId="{207DDC39-86BE-4199-AC20-F8327069F1C2}" destId="{7260ACE5-48D6-4F91-A87D-974FBB8BF6A1}" srcOrd="0" destOrd="0" presId="urn:microsoft.com/office/officeart/2005/8/layout/radial3"/>
    <dgm:cxn modelId="{279B0E8A-A4C5-4947-A7A8-570EF8B2E783}" srcId="{ECA46B4C-AEAE-4077-8252-544F40260385}" destId="{AE4E6670-B35D-4B1A-87EB-C884B5C481B3}" srcOrd="0" destOrd="0" parTransId="{2CBCA3D6-B7A9-4A60-AF68-E6E9C1B72507}" sibTransId="{2C887226-2874-43BA-BEBB-3A68188341B5}"/>
    <dgm:cxn modelId="{82B7A3C1-182B-4293-9DBA-73A579853921}" type="presOf" srcId="{AE4E6670-B35D-4B1A-87EB-C884B5C481B3}" destId="{ACE3900B-DACC-477F-8781-EC08F482CB0F}" srcOrd="0" destOrd="0" presId="urn:microsoft.com/office/officeart/2005/8/layout/radial3"/>
    <dgm:cxn modelId="{06E0CDD2-6969-48F0-8A47-02B7EE038509}" type="presParOf" srcId="{E7C5235E-71E2-4D73-8CAB-E412C4DE573E}" destId="{B780BC18-E07B-49EF-9BF3-7FE3F24CB8D9}" srcOrd="0" destOrd="0" presId="urn:microsoft.com/office/officeart/2005/8/layout/radial3"/>
    <dgm:cxn modelId="{057EF7FD-F7D6-4F68-85EC-2335693CB851}" type="presParOf" srcId="{B780BC18-E07B-49EF-9BF3-7FE3F24CB8D9}" destId="{ACE3900B-DACC-477F-8781-EC08F482CB0F}" srcOrd="0" destOrd="0" presId="urn:microsoft.com/office/officeart/2005/8/layout/radial3"/>
    <dgm:cxn modelId="{C1906989-D258-4FD6-8186-A651D06FE345}" type="presParOf" srcId="{B780BC18-E07B-49EF-9BF3-7FE3F24CB8D9}" destId="{38A4B733-0B3C-4168-94C1-CAEAC92488E0}" srcOrd="1" destOrd="0" presId="urn:microsoft.com/office/officeart/2005/8/layout/radial3"/>
    <dgm:cxn modelId="{8A5FE774-3458-4ED3-BB81-BEDE9640AAAA}" type="presParOf" srcId="{B780BC18-E07B-49EF-9BF3-7FE3F24CB8D9}" destId="{2BD9601E-5AC7-48FD-8F33-50CE11D48C3F}" srcOrd="2" destOrd="0" presId="urn:microsoft.com/office/officeart/2005/8/layout/radial3"/>
    <dgm:cxn modelId="{3DFC2205-F971-4BDC-8AED-B3FC6B9CA2F0}" type="presParOf" srcId="{B780BC18-E07B-49EF-9BF3-7FE3F24CB8D9}" destId="{7260ACE5-48D6-4F91-A87D-974FBB8BF6A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95A3A-9977-4BBB-83F1-ABAAF7DE3E7B}" type="doc">
      <dgm:prSet loTypeId="urn:microsoft.com/office/officeart/2005/8/layout/radial6" loCatId="cycle" qsTypeId="urn:microsoft.com/office/officeart/2005/8/quickstyle/3d5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A076ED1-A554-4A04-BF14-F4FB6EBD43E0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759BE0E-1545-4254-8DD1-DF364E5B3CEA}" type="parTrans" cxnId="{D98B1C57-3D6D-41F1-9A18-D47A25D63276}">
      <dgm:prSet/>
      <dgm:spPr/>
      <dgm:t>
        <a:bodyPr/>
        <a:lstStyle/>
        <a:p>
          <a:endParaRPr lang="en-US"/>
        </a:p>
      </dgm:t>
    </dgm:pt>
    <dgm:pt modelId="{554105F3-0C35-4172-BBE5-6881A73002AF}" type="sibTrans" cxnId="{D98B1C57-3D6D-41F1-9A18-D47A25D63276}">
      <dgm:prSet/>
      <dgm:spPr/>
      <dgm:t>
        <a:bodyPr/>
        <a:lstStyle/>
        <a:p>
          <a:endParaRPr lang="en-US"/>
        </a:p>
      </dgm:t>
    </dgm:pt>
    <dgm:pt modelId="{F8D73A30-2AA8-428F-9DE1-46EA9EB42E0E}">
      <dgm:prSet phldrT="[Text]"/>
      <dgm:spPr/>
      <dgm:t>
        <a:bodyPr/>
        <a:lstStyle/>
        <a:p>
          <a:r>
            <a:rPr lang="en-US" dirty="0" err="1" smtClean="0"/>
            <a:t>সিপিইউ</a:t>
          </a:r>
          <a:r>
            <a:rPr lang="en-US" dirty="0" smtClean="0"/>
            <a:t> </a:t>
          </a:r>
          <a:r>
            <a:rPr lang="en-US" dirty="0" err="1" smtClean="0"/>
            <a:t>সকেট</a:t>
          </a:r>
          <a:endParaRPr lang="en-US" dirty="0"/>
        </a:p>
      </dgm:t>
    </dgm:pt>
    <dgm:pt modelId="{59186C1F-77C9-4404-BA73-6B171B6BC004}" type="parTrans" cxnId="{744E449C-EC28-4B87-90EE-A682CB9591C5}">
      <dgm:prSet/>
      <dgm:spPr/>
      <dgm:t>
        <a:bodyPr/>
        <a:lstStyle/>
        <a:p>
          <a:endParaRPr lang="en-US"/>
        </a:p>
      </dgm:t>
    </dgm:pt>
    <dgm:pt modelId="{770EFA13-A6C2-4EE8-A10B-E178832268E2}" type="sibTrans" cxnId="{744E449C-EC28-4B87-90EE-A682CB9591C5}">
      <dgm:prSet/>
      <dgm:spPr/>
      <dgm:t>
        <a:bodyPr/>
        <a:lstStyle/>
        <a:p>
          <a:endParaRPr lang="en-US"/>
        </a:p>
      </dgm:t>
    </dgm:pt>
    <dgm:pt modelId="{E0D02303-BEE6-4FC2-9F10-49BA7A302341}">
      <dgm:prSet phldrT="[Text]"/>
      <dgm:spPr/>
      <dgm:t>
        <a:bodyPr/>
        <a:lstStyle/>
        <a:p>
          <a:r>
            <a:rPr lang="en-US" dirty="0" smtClean="0"/>
            <a:t>RAM </a:t>
          </a:r>
          <a:r>
            <a:rPr lang="en-US" dirty="0" err="1" smtClean="0"/>
            <a:t>স্লট</a:t>
          </a:r>
          <a:endParaRPr lang="en-US" dirty="0"/>
        </a:p>
      </dgm:t>
    </dgm:pt>
    <dgm:pt modelId="{810E6E18-37D9-42E3-A301-E6B31A9C4A61}" type="parTrans" cxnId="{57C7CB7E-0D04-40C2-84DB-DDCC5AB60457}">
      <dgm:prSet/>
      <dgm:spPr/>
      <dgm:t>
        <a:bodyPr/>
        <a:lstStyle/>
        <a:p>
          <a:endParaRPr lang="en-US"/>
        </a:p>
      </dgm:t>
    </dgm:pt>
    <dgm:pt modelId="{BDDE2A50-82C9-40CE-851A-485602DD9569}" type="sibTrans" cxnId="{57C7CB7E-0D04-40C2-84DB-DDCC5AB60457}">
      <dgm:prSet/>
      <dgm:spPr/>
      <dgm:t>
        <a:bodyPr/>
        <a:lstStyle/>
        <a:p>
          <a:endParaRPr lang="en-US"/>
        </a:p>
      </dgm:t>
    </dgm:pt>
    <dgm:pt modelId="{71485EC4-79D7-4BB1-903F-252AD6732B58}">
      <dgm:prSet phldrT="[Text]"/>
      <dgm:spPr/>
      <dgm:t>
        <a:bodyPr/>
        <a:lstStyle/>
        <a:p>
          <a:r>
            <a:rPr lang="en-US" dirty="0" err="1" smtClean="0"/>
            <a:t>চিপসেট</a:t>
          </a:r>
          <a:endParaRPr lang="en-US" dirty="0"/>
        </a:p>
      </dgm:t>
    </dgm:pt>
    <dgm:pt modelId="{480AEDC4-EA25-4D14-9F45-FAD27A22C098}" type="parTrans" cxnId="{0BC6CD25-EAFD-4C65-9E14-FBD0C9DFE811}">
      <dgm:prSet/>
      <dgm:spPr/>
      <dgm:t>
        <a:bodyPr/>
        <a:lstStyle/>
        <a:p>
          <a:endParaRPr lang="en-US"/>
        </a:p>
      </dgm:t>
    </dgm:pt>
    <dgm:pt modelId="{CAA4B364-9AA0-4229-8D30-56FCEF6779AF}" type="sibTrans" cxnId="{0BC6CD25-EAFD-4C65-9E14-FBD0C9DFE811}">
      <dgm:prSet/>
      <dgm:spPr/>
      <dgm:t>
        <a:bodyPr/>
        <a:lstStyle/>
        <a:p>
          <a:endParaRPr lang="en-US"/>
        </a:p>
      </dgm:t>
    </dgm:pt>
    <dgm:pt modelId="{0121E62E-FD58-4590-8DDB-93E9D7754687}">
      <dgm:prSet phldrT="[Text]"/>
      <dgm:spPr/>
      <dgm:t>
        <a:bodyPr/>
        <a:lstStyle/>
        <a:p>
          <a:r>
            <a:rPr lang="en-US" dirty="0" err="1" smtClean="0"/>
            <a:t>রম</a:t>
          </a:r>
          <a:endParaRPr lang="en-US" dirty="0"/>
        </a:p>
      </dgm:t>
    </dgm:pt>
    <dgm:pt modelId="{F23DCACB-29BF-4171-8E38-AF6A94852D71}" type="parTrans" cxnId="{912E2B2C-2EF9-407B-8619-11913210B5A7}">
      <dgm:prSet/>
      <dgm:spPr/>
      <dgm:t>
        <a:bodyPr/>
        <a:lstStyle/>
        <a:p>
          <a:endParaRPr lang="en-US"/>
        </a:p>
      </dgm:t>
    </dgm:pt>
    <dgm:pt modelId="{FEBA7397-351C-4F6D-BF5B-B159F00A047F}" type="sibTrans" cxnId="{912E2B2C-2EF9-407B-8619-11913210B5A7}">
      <dgm:prSet/>
      <dgm:spPr/>
      <dgm:t>
        <a:bodyPr/>
        <a:lstStyle/>
        <a:p>
          <a:endParaRPr lang="en-US"/>
        </a:p>
      </dgm:t>
    </dgm:pt>
    <dgm:pt modelId="{B2004E1B-7D62-4ECD-8C99-46F98746842F}">
      <dgm:prSet/>
      <dgm:spPr/>
      <dgm:t>
        <a:bodyPr/>
        <a:lstStyle/>
        <a:p>
          <a:r>
            <a:rPr lang="en-US" dirty="0" err="1" smtClean="0"/>
            <a:t>পাওয়ার</a:t>
          </a:r>
          <a:r>
            <a:rPr lang="en-US" dirty="0" smtClean="0"/>
            <a:t> </a:t>
          </a:r>
          <a:r>
            <a:rPr lang="en-US" dirty="0" err="1" smtClean="0"/>
            <a:t>সংযোগ</a:t>
          </a:r>
          <a:r>
            <a:rPr lang="en-US" dirty="0" smtClean="0"/>
            <a:t> </a:t>
          </a:r>
          <a:r>
            <a:rPr lang="en-US" dirty="0" err="1" smtClean="0"/>
            <a:t>স্লট</a:t>
          </a:r>
          <a:endParaRPr lang="en-US" dirty="0"/>
        </a:p>
      </dgm:t>
    </dgm:pt>
    <dgm:pt modelId="{9BD745F1-58ED-4F10-960B-BAAD3B975249}" type="parTrans" cxnId="{5001B9B3-311D-49D9-B4D4-62DC92238A61}">
      <dgm:prSet/>
      <dgm:spPr/>
      <dgm:t>
        <a:bodyPr/>
        <a:lstStyle/>
        <a:p>
          <a:endParaRPr lang="en-US"/>
        </a:p>
      </dgm:t>
    </dgm:pt>
    <dgm:pt modelId="{5F432952-BC54-4D15-BD6C-006CAF293478}" type="sibTrans" cxnId="{5001B9B3-311D-49D9-B4D4-62DC92238A61}">
      <dgm:prSet/>
      <dgm:spPr/>
      <dgm:t>
        <a:bodyPr/>
        <a:lstStyle/>
        <a:p>
          <a:endParaRPr lang="en-US"/>
        </a:p>
      </dgm:t>
    </dgm:pt>
    <dgm:pt modelId="{FF39C294-3705-4ECB-B900-267FC113C09E}">
      <dgm:prSet/>
      <dgm:spPr/>
      <dgm:t>
        <a:bodyPr/>
        <a:lstStyle/>
        <a:p>
          <a:r>
            <a:rPr lang="en-US" dirty="0" err="1" smtClean="0"/>
            <a:t>ক্লক</a:t>
          </a:r>
          <a:r>
            <a:rPr lang="en-US" dirty="0" smtClean="0"/>
            <a:t> </a:t>
          </a:r>
          <a:r>
            <a:rPr lang="en-US" dirty="0" err="1" smtClean="0"/>
            <a:t>জেনারেটর</a:t>
          </a:r>
          <a:endParaRPr lang="en-US" dirty="0"/>
        </a:p>
      </dgm:t>
    </dgm:pt>
    <dgm:pt modelId="{E555EE4A-89AE-4E63-A72D-07235707C7F5}" type="parTrans" cxnId="{DF9E8C20-22EA-4E64-86DC-1F9480500447}">
      <dgm:prSet/>
      <dgm:spPr/>
      <dgm:t>
        <a:bodyPr/>
        <a:lstStyle/>
        <a:p>
          <a:endParaRPr lang="en-US"/>
        </a:p>
      </dgm:t>
    </dgm:pt>
    <dgm:pt modelId="{A56819CF-DB79-4627-BA7A-D9677A17B7F2}" type="sibTrans" cxnId="{DF9E8C20-22EA-4E64-86DC-1F9480500447}">
      <dgm:prSet/>
      <dgm:spPr/>
      <dgm:t>
        <a:bodyPr/>
        <a:lstStyle/>
        <a:p>
          <a:endParaRPr lang="en-US"/>
        </a:p>
      </dgm:t>
    </dgm:pt>
    <dgm:pt modelId="{B7260B40-B940-421E-88D2-612C1DD97C16}">
      <dgm:prSet/>
      <dgm:spPr/>
      <dgm:t>
        <a:bodyPr/>
        <a:lstStyle/>
        <a:p>
          <a:r>
            <a:rPr lang="en-US" dirty="0" err="1" smtClean="0"/>
            <a:t>এক্সপানশন</a:t>
          </a:r>
          <a:r>
            <a:rPr lang="en-US" dirty="0" smtClean="0"/>
            <a:t> </a:t>
          </a:r>
          <a:r>
            <a:rPr lang="en-US" dirty="0" err="1" smtClean="0"/>
            <a:t>স্লট</a:t>
          </a:r>
          <a:endParaRPr lang="en-US" dirty="0"/>
        </a:p>
      </dgm:t>
    </dgm:pt>
    <dgm:pt modelId="{FE9FB50C-4A9D-4304-88D2-0C8BF24D4A20}" type="parTrans" cxnId="{9B1742BE-DDBA-4E1F-8D83-D25E29A61B41}">
      <dgm:prSet/>
      <dgm:spPr/>
      <dgm:t>
        <a:bodyPr/>
        <a:lstStyle/>
        <a:p>
          <a:endParaRPr lang="en-US"/>
        </a:p>
      </dgm:t>
    </dgm:pt>
    <dgm:pt modelId="{0EC75EF9-5706-4A00-96BD-FF1A37268D56}" type="sibTrans" cxnId="{9B1742BE-DDBA-4E1F-8D83-D25E29A61B41}">
      <dgm:prSet/>
      <dgm:spPr/>
      <dgm:t>
        <a:bodyPr/>
        <a:lstStyle/>
        <a:p>
          <a:endParaRPr lang="en-US"/>
        </a:p>
      </dgm:t>
    </dgm:pt>
    <dgm:pt modelId="{79049AC1-92D6-4C05-BB97-C29FA2417C28}" type="pres">
      <dgm:prSet presAssocID="{DF195A3A-9977-4BBB-83F1-ABAAF7DE3E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E9903B-40BA-4692-A64C-13AAA29E57AB}" type="pres">
      <dgm:prSet presAssocID="{1A076ED1-A554-4A04-BF14-F4FB6EBD43E0}" presName="centerShape" presStyleLbl="node0" presStyleIdx="0" presStyleCnt="1"/>
      <dgm:spPr/>
      <dgm:t>
        <a:bodyPr/>
        <a:lstStyle/>
        <a:p>
          <a:endParaRPr lang="en-US"/>
        </a:p>
      </dgm:t>
    </dgm:pt>
    <dgm:pt modelId="{DF9C0B06-552D-44F1-A86F-9190ECAC65FB}" type="pres">
      <dgm:prSet presAssocID="{F8D73A30-2AA8-428F-9DE1-46EA9EB42E0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D2873-6346-4BE2-B0FE-A7BE16CEA576}" type="pres">
      <dgm:prSet presAssocID="{F8D73A30-2AA8-428F-9DE1-46EA9EB42E0E}" presName="dummy" presStyleCnt="0"/>
      <dgm:spPr/>
      <dgm:t>
        <a:bodyPr/>
        <a:lstStyle/>
        <a:p>
          <a:endParaRPr lang="en-US"/>
        </a:p>
      </dgm:t>
    </dgm:pt>
    <dgm:pt modelId="{8D43AB12-2A40-4819-A4ED-98ED73C967AA}" type="pres">
      <dgm:prSet presAssocID="{770EFA13-A6C2-4EE8-A10B-E178832268E2}" presName="sibTrans" presStyleLbl="sibTrans2D1" presStyleIdx="0" presStyleCnt="7"/>
      <dgm:spPr/>
      <dgm:t>
        <a:bodyPr/>
        <a:lstStyle/>
        <a:p>
          <a:endParaRPr lang="en-US"/>
        </a:p>
      </dgm:t>
    </dgm:pt>
    <dgm:pt modelId="{26846024-8C99-4EE3-8AF6-E7A322D80356}" type="pres">
      <dgm:prSet presAssocID="{E0D02303-BEE6-4FC2-9F10-49BA7A30234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0BE60-BD2E-4D75-8DC2-84CE6BF6EC6F}" type="pres">
      <dgm:prSet presAssocID="{E0D02303-BEE6-4FC2-9F10-49BA7A302341}" presName="dummy" presStyleCnt="0"/>
      <dgm:spPr/>
      <dgm:t>
        <a:bodyPr/>
        <a:lstStyle/>
        <a:p>
          <a:endParaRPr lang="en-US"/>
        </a:p>
      </dgm:t>
    </dgm:pt>
    <dgm:pt modelId="{3FC7DC8E-74B2-477E-A844-531DBD8A1731}" type="pres">
      <dgm:prSet presAssocID="{BDDE2A50-82C9-40CE-851A-485602DD9569}" presName="sibTrans" presStyleLbl="sibTrans2D1" presStyleIdx="1" presStyleCnt="7"/>
      <dgm:spPr/>
      <dgm:t>
        <a:bodyPr/>
        <a:lstStyle/>
        <a:p>
          <a:endParaRPr lang="en-US"/>
        </a:p>
      </dgm:t>
    </dgm:pt>
    <dgm:pt modelId="{B2EDDD9B-2820-48A8-9E3E-2E99C3942FA8}" type="pres">
      <dgm:prSet presAssocID="{71485EC4-79D7-4BB1-903F-252AD6732B5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03744-4BEB-4FEA-A854-9831C1D42F97}" type="pres">
      <dgm:prSet presAssocID="{71485EC4-79D7-4BB1-903F-252AD6732B58}" presName="dummy" presStyleCnt="0"/>
      <dgm:spPr/>
      <dgm:t>
        <a:bodyPr/>
        <a:lstStyle/>
        <a:p>
          <a:endParaRPr lang="en-US"/>
        </a:p>
      </dgm:t>
    </dgm:pt>
    <dgm:pt modelId="{0D87AB32-3363-4B77-BF54-FDD92E61BFC2}" type="pres">
      <dgm:prSet presAssocID="{CAA4B364-9AA0-4229-8D30-56FCEF6779AF}" presName="sibTrans" presStyleLbl="sibTrans2D1" presStyleIdx="2" presStyleCnt="7"/>
      <dgm:spPr/>
      <dgm:t>
        <a:bodyPr/>
        <a:lstStyle/>
        <a:p>
          <a:endParaRPr lang="en-US"/>
        </a:p>
      </dgm:t>
    </dgm:pt>
    <dgm:pt modelId="{84AE5420-366F-4D49-8527-B4D5560C0FB3}" type="pres">
      <dgm:prSet presAssocID="{0121E62E-FD58-4590-8DDB-93E9D775468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7588B-129F-40E3-9B2F-0CC347A6D37D}" type="pres">
      <dgm:prSet presAssocID="{0121E62E-FD58-4590-8DDB-93E9D7754687}" presName="dummy" presStyleCnt="0"/>
      <dgm:spPr/>
      <dgm:t>
        <a:bodyPr/>
        <a:lstStyle/>
        <a:p>
          <a:endParaRPr lang="en-US"/>
        </a:p>
      </dgm:t>
    </dgm:pt>
    <dgm:pt modelId="{39AB9383-82F5-4814-9166-F6588AB2813D}" type="pres">
      <dgm:prSet presAssocID="{FEBA7397-351C-4F6D-BF5B-B159F00A047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EB7FCCB1-DB41-4C46-B9B7-03038FE1BCCA}" type="pres">
      <dgm:prSet presAssocID="{FF39C294-3705-4ECB-B900-267FC113C09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6718D-E547-4B5B-95A4-8B65EDAEF112}" type="pres">
      <dgm:prSet presAssocID="{FF39C294-3705-4ECB-B900-267FC113C09E}" presName="dummy" presStyleCnt="0"/>
      <dgm:spPr/>
      <dgm:t>
        <a:bodyPr/>
        <a:lstStyle/>
        <a:p>
          <a:endParaRPr lang="en-US"/>
        </a:p>
      </dgm:t>
    </dgm:pt>
    <dgm:pt modelId="{FB30A9F7-24F2-4A73-A198-EDFA8BF5564C}" type="pres">
      <dgm:prSet presAssocID="{A56819CF-DB79-4627-BA7A-D9677A17B7F2}" presName="sibTrans" presStyleLbl="sibTrans2D1" presStyleIdx="4" presStyleCnt="7"/>
      <dgm:spPr/>
      <dgm:t>
        <a:bodyPr/>
        <a:lstStyle/>
        <a:p>
          <a:endParaRPr lang="en-US"/>
        </a:p>
      </dgm:t>
    </dgm:pt>
    <dgm:pt modelId="{8ED8CC2D-BD5B-4265-815A-18095B707F76}" type="pres">
      <dgm:prSet presAssocID="{B7260B40-B940-421E-88D2-612C1DD97C1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9ED61-5E02-4AD7-9271-1469013CC052}" type="pres">
      <dgm:prSet presAssocID="{B7260B40-B940-421E-88D2-612C1DD97C16}" presName="dummy" presStyleCnt="0"/>
      <dgm:spPr/>
      <dgm:t>
        <a:bodyPr/>
        <a:lstStyle/>
        <a:p>
          <a:endParaRPr lang="en-US"/>
        </a:p>
      </dgm:t>
    </dgm:pt>
    <dgm:pt modelId="{48505BBF-37B9-480A-8F2A-586C0A51B1DD}" type="pres">
      <dgm:prSet presAssocID="{0EC75EF9-5706-4A00-96BD-FF1A37268D56}" presName="sibTrans" presStyleLbl="sibTrans2D1" presStyleIdx="5" presStyleCnt="7"/>
      <dgm:spPr/>
      <dgm:t>
        <a:bodyPr/>
        <a:lstStyle/>
        <a:p>
          <a:endParaRPr lang="en-US"/>
        </a:p>
      </dgm:t>
    </dgm:pt>
    <dgm:pt modelId="{D81A3828-6F07-46C7-A264-FD18A9F1A6FA}" type="pres">
      <dgm:prSet presAssocID="{B2004E1B-7D62-4ECD-8C99-46F98746842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C29F3-2F45-4B05-94D4-BE29B01F2A65}" type="pres">
      <dgm:prSet presAssocID="{B2004E1B-7D62-4ECD-8C99-46F98746842F}" presName="dummy" presStyleCnt="0"/>
      <dgm:spPr/>
      <dgm:t>
        <a:bodyPr/>
        <a:lstStyle/>
        <a:p>
          <a:endParaRPr lang="en-US"/>
        </a:p>
      </dgm:t>
    </dgm:pt>
    <dgm:pt modelId="{E42AF8A7-A7A1-478B-A270-BBDE243C716A}" type="pres">
      <dgm:prSet presAssocID="{5F432952-BC54-4D15-BD6C-006CAF293478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0BC6CD25-EAFD-4C65-9E14-FBD0C9DFE811}" srcId="{1A076ED1-A554-4A04-BF14-F4FB6EBD43E0}" destId="{71485EC4-79D7-4BB1-903F-252AD6732B58}" srcOrd="2" destOrd="0" parTransId="{480AEDC4-EA25-4D14-9F45-FAD27A22C098}" sibTransId="{CAA4B364-9AA0-4229-8D30-56FCEF6779AF}"/>
    <dgm:cxn modelId="{528DDA94-AFC2-4A18-93B0-0B756086352B}" type="presOf" srcId="{FF39C294-3705-4ECB-B900-267FC113C09E}" destId="{EB7FCCB1-DB41-4C46-B9B7-03038FE1BCCA}" srcOrd="0" destOrd="0" presId="urn:microsoft.com/office/officeart/2005/8/layout/radial6"/>
    <dgm:cxn modelId="{912E2B2C-2EF9-407B-8619-11913210B5A7}" srcId="{1A076ED1-A554-4A04-BF14-F4FB6EBD43E0}" destId="{0121E62E-FD58-4590-8DDB-93E9D7754687}" srcOrd="3" destOrd="0" parTransId="{F23DCACB-29BF-4171-8E38-AF6A94852D71}" sibTransId="{FEBA7397-351C-4F6D-BF5B-B159F00A047F}"/>
    <dgm:cxn modelId="{DF9E8C20-22EA-4E64-86DC-1F9480500447}" srcId="{1A076ED1-A554-4A04-BF14-F4FB6EBD43E0}" destId="{FF39C294-3705-4ECB-B900-267FC113C09E}" srcOrd="4" destOrd="0" parTransId="{E555EE4A-89AE-4E63-A72D-07235707C7F5}" sibTransId="{A56819CF-DB79-4627-BA7A-D9677A17B7F2}"/>
    <dgm:cxn modelId="{B98957FA-FDBE-491E-A3F2-EEBAA966CFC6}" type="presOf" srcId="{DF195A3A-9977-4BBB-83F1-ABAAF7DE3E7B}" destId="{79049AC1-92D6-4C05-BB97-C29FA2417C28}" srcOrd="0" destOrd="0" presId="urn:microsoft.com/office/officeart/2005/8/layout/radial6"/>
    <dgm:cxn modelId="{57C7CB7E-0D04-40C2-84DB-DDCC5AB60457}" srcId="{1A076ED1-A554-4A04-BF14-F4FB6EBD43E0}" destId="{E0D02303-BEE6-4FC2-9F10-49BA7A302341}" srcOrd="1" destOrd="0" parTransId="{810E6E18-37D9-42E3-A301-E6B31A9C4A61}" sibTransId="{BDDE2A50-82C9-40CE-851A-485602DD9569}"/>
    <dgm:cxn modelId="{37C0BFB2-C666-47C8-8846-5840861A2595}" type="presOf" srcId="{71485EC4-79D7-4BB1-903F-252AD6732B58}" destId="{B2EDDD9B-2820-48A8-9E3E-2E99C3942FA8}" srcOrd="0" destOrd="0" presId="urn:microsoft.com/office/officeart/2005/8/layout/radial6"/>
    <dgm:cxn modelId="{9B1742BE-DDBA-4E1F-8D83-D25E29A61B41}" srcId="{1A076ED1-A554-4A04-BF14-F4FB6EBD43E0}" destId="{B7260B40-B940-421E-88D2-612C1DD97C16}" srcOrd="5" destOrd="0" parTransId="{FE9FB50C-4A9D-4304-88D2-0C8BF24D4A20}" sibTransId="{0EC75EF9-5706-4A00-96BD-FF1A37268D56}"/>
    <dgm:cxn modelId="{14F717B6-E153-488D-85AA-298EB0FB7798}" type="presOf" srcId="{FEBA7397-351C-4F6D-BF5B-B159F00A047F}" destId="{39AB9383-82F5-4814-9166-F6588AB2813D}" srcOrd="0" destOrd="0" presId="urn:microsoft.com/office/officeart/2005/8/layout/radial6"/>
    <dgm:cxn modelId="{D98B1C57-3D6D-41F1-9A18-D47A25D63276}" srcId="{DF195A3A-9977-4BBB-83F1-ABAAF7DE3E7B}" destId="{1A076ED1-A554-4A04-BF14-F4FB6EBD43E0}" srcOrd="0" destOrd="0" parTransId="{4759BE0E-1545-4254-8DD1-DF364E5B3CEA}" sibTransId="{554105F3-0C35-4172-BBE5-6881A73002AF}"/>
    <dgm:cxn modelId="{38767460-B5EF-41D5-AC14-9F0B028A0BBC}" type="presOf" srcId="{A56819CF-DB79-4627-BA7A-D9677A17B7F2}" destId="{FB30A9F7-24F2-4A73-A198-EDFA8BF5564C}" srcOrd="0" destOrd="0" presId="urn:microsoft.com/office/officeart/2005/8/layout/radial6"/>
    <dgm:cxn modelId="{3926C1A3-1F93-47D5-9A60-F8C45A874535}" type="presOf" srcId="{E0D02303-BEE6-4FC2-9F10-49BA7A302341}" destId="{26846024-8C99-4EE3-8AF6-E7A322D80356}" srcOrd="0" destOrd="0" presId="urn:microsoft.com/office/officeart/2005/8/layout/radial6"/>
    <dgm:cxn modelId="{26DE8372-22A2-40F4-9A91-D86CACF76EFB}" type="presOf" srcId="{B7260B40-B940-421E-88D2-612C1DD97C16}" destId="{8ED8CC2D-BD5B-4265-815A-18095B707F76}" srcOrd="0" destOrd="0" presId="urn:microsoft.com/office/officeart/2005/8/layout/radial6"/>
    <dgm:cxn modelId="{2868E957-A843-43DB-8C6F-09441118E045}" type="presOf" srcId="{0EC75EF9-5706-4A00-96BD-FF1A37268D56}" destId="{48505BBF-37B9-480A-8F2A-586C0A51B1DD}" srcOrd="0" destOrd="0" presId="urn:microsoft.com/office/officeart/2005/8/layout/radial6"/>
    <dgm:cxn modelId="{744E449C-EC28-4B87-90EE-A682CB9591C5}" srcId="{1A076ED1-A554-4A04-BF14-F4FB6EBD43E0}" destId="{F8D73A30-2AA8-428F-9DE1-46EA9EB42E0E}" srcOrd="0" destOrd="0" parTransId="{59186C1F-77C9-4404-BA73-6B171B6BC004}" sibTransId="{770EFA13-A6C2-4EE8-A10B-E178832268E2}"/>
    <dgm:cxn modelId="{8305DC01-1D72-4060-A9F6-0BED59DC5819}" type="presOf" srcId="{5F432952-BC54-4D15-BD6C-006CAF293478}" destId="{E42AF8A7-A7A1-478B-A270-BBDE243C716A}" srcOrd="0" destOrd="0" presId="urn:microsoft.com/office/officeart/2005/8/layout/radial6"/>
    <dgm:cxn modelId="{9B2B2F2B-86E1-4CE4-9F74-12967EABA139}" type="presOf" srcId="{F8D73A30-2AA8-428F-9DE1-46EA9EB42E0E}" destId="{DF9C0B06-552D-44F1-A86F-9190ECAC65FB}" srcOrd="0" destOrd="0" presId="urn:microsoft.com/office/officeart/2005/8/layout/radial6"/>
    <dgm:cxn modelId="{A5FDE021-1841-40B5-9FB1-CF8EB94B5007}" type="presOf" srcId="{BDDE2A50-82C9-40CE-851A-485602DD9569}" destId="{3FC7DC8E-74B2-477E-A844-531DBD8A1731}" srcOrd="0" destOrd="0" presId="urn:microsoft.com/office/officeart/2005/8/layout/radial6"/>
    <dgm:cxn modelId="{78D5C20A-1C62-41BA-A304-1AE320A7115C}" type="presOf" srcId="{770EFA13-A6C2-4EE8-A10B-E178832268E2}" destId="{8D43AB12-2A40-4819-A4ED-98ED73C967AA}" srcOrd="0" destOrd="0" presId="urn:microsoft.com/office/officeart/2005/8/layout/radial6"/>
    <dgm:cxn modelId="{78B597C0-E339-44F4-9D76-79039275F79E}" type="presOf" srcId="{0121E62E-FD58-4590-8DDB-93E9D7754687}" destId="{84AE5420-366F-4D49-8527-B4D5560C0FB3}" srcOrd="0" destOrd="0" presId="urn:microsoft.com/office/officeart/2005/8/layout/radial6"/>
    <dgm:cxn modelId="{0732C580-9F19-431A-84AB-5BB180BB6C7D}" type="presOf" srcId="{1A076ED1-A554-4A04-BF14-F4FB6EBD43E0}" destId="{78E9903B-40BA-4692-A64C-13AAA29E57AB}" srcOrd="0" destOrd="0" presId="urn:microsoft.com/office/officeart/2005/8/layout/radial6"/>
    <dgm:cxn modelId="{81991754-F8A7-49C5-AC07-4C6A408A3B4D}" type="presOf" srcId="{CAA4B364-9AA0-4229-8D30-56FCEF6779AF}" destId="{0D87AB32-3363-4B77-BF54-FDD92E61BFC2}" srcOrd="0" destOrd="0" presId="urn:microsoft.com/office/officeart/2005/8/layout/radial6"/>
    <dgm:cxn modelId="{5001B9B3-311D-49D9-B4D4-62DC92238A61}" srcId="{1A076ED1-A554-4A04-BF14-F4FB6EBD43E0}" destId="{B2004E1B-7D62-4ECD-8C99-46F98746842F}" srcOrd="6" destOrd="0" parTransId="{9BD745F1-58ED-4F10-960B-BAAD3B975249}" sibTransId="{5F432952-BC54-4D15-BD6C-006CAF293478}"/>
    <dgm:cxn modelId="{E98C49B1-C315-47C7-90D8-70FA86E62A6B}" type="presOf" srcId="{B2004E1B-7D62-4ECD-8C99-46F98746842F}" destId="{D81A3828-6F07-46C7-A264-FD18A9F1A6FA}" srcOrd="0" destOrd="0" presId="urn:microsoft.com/office/officeart/2005/8/layout/radial6"/>
    <dgm:cxn modelId="{C9D2891D-DE1D-48BB-93DA-6BCA1C00F021}" type="presParOf" srcId="{79049AC1-92D6-4C05-BB97-C29FA2417C28}" destId="{78E9903B-40BA-4692-A64C-13AAA29E57AB}" srcOrd="0" destOrd="0" presId="urn:microsoft.com/office/officeart/2005/8/layout/radial6"/>
    <dgm:cxn modelId="{D4FD5BD7-2BAF-479C-811B-37D2AD9D6F06}" type="presParOf" srcId="{79049AC1-92D6-4C05-BB97-C29FA2417C28}" destId="{DF9C0B06-552D-44F1-A86F-9190ECAC65FB}" srcOrd="1" destOrd="0" presId="urn:microsoft.com/office/officeart/2005/8/layout/radial6"/>
    <dgm:cxn modelId="{68F1E82B-FE3A-462C-A552-EC8D20ABC7A2}" type="presParOf" srcId="{79049AC1-92D6-4C05-BB97-C29FA2417C28}" destId="{1D5D2873-6346-4BE2-B0FE-A7BE16CEA576}" srcOrd="2" destOrd="0" presId="urn:microsoft.com/office/officeart/2005/8/layout/radial6"/>
    <dgm:cxn modelId="{133DD414-C05C-469C-9479-AFD83279EFFA}" type="presParOf" srcId="{79049AC1-92D6-4C05-BB97-C29FA2417C28}" destId="{8D43AB12-2A40-4819-A4ED-98ED73C967AA}" srcOrd="3" destOrd="0" presId="urn:microsoft.com/office/officeart/2005/8/layout/radial6"/>
    <dgm:cxn modelId="{637769FE-811C-4448-9A03-C070B95B02AB}" type="presParOf" srcId="{79049AC1-92D6-4C05-BB97-C29FA2417C28}" destId="{26846024-8C99-4EE3-8AF6-E7A322D80356}" srcOrd="4" destOrd="0" presId="urn:microsoft.com/office/officeart/2005/8/layout/radial6"/>
    <dgm:cxn modelId="{93335D30-FBB5-48F6-9F01-E6A3E2D52389}" type="presParOf" srcId="{79049AC1-92D6-4C05-BB97-C29FA2417C28}" destId="{0CA0BE60-BD2E-4D75-8DC2-84CE6BF6EC6F}" srcOrd="5" destOrd="0" presId="urn:microsoft.com/office/officeart/2005/8/layout/radial6"/>
    <dgm:cxn modelId="{301E0363-1108-4709-80D1-9EDBAFC32CE0}" type="presParOf" srcId="{79049AC1-92D6-4C05-BB97-C29FA2417C28}" destId="{3FC7DC8E-74B2-477E-A844-531DBD8A1731}" srcOrd="6" destOrd="0" presId="urn:microsoft.com/office/officeart/2005/8/layout/radial6"/>
    <dgm:cxn modelId="{AA11ACEC-B277-47D5-B3B2-F2DE9D8BEE23}" type="presParOf" srcId="{79049AC1-92D6-4C05-BB97-C29FA2417C28}" destId="{B2EDDD9B-2820-48A8-9E3E-2E99C3942FA8}" srcOrd="7" destOrd="0" presId="urn:microsoft.com/office/officeart/2005/8/layout/radial6"/>
    <dgm:cxn modelId="{465FEEBB-A181-436E-AE02-B47D367F3235}" type="presParOf" srcId="{79049AC1-92D6-4C05-BB97-C29FA2417C28}" destId="{2FD03744-4BEB-4FEA-A854-9831C1D42F97}" srcOrd="8" destOrd="0" presId="urn:microsoft.com/office/officeart/2005/8/layout/radial6"/>
    <dgm:cxn modelId="{C5B296F0-7FA4-41C7-A17A-82AC0B254C0A}" type="presParOf" srcId="{79049AC1-92D6-4C05-BB97-C29FA2417C28}" destId="{0D87AB32-3363-4B77-BF54-FDD92E61BFC2}" srcOrd="9" destOrd="0" presId="urn:microsoft.com/office/officeart/2005/8/layout/radial6"/>
    <dgm:cxn modelId="{CDEDE798-ADAF-4B9E-B66C-719C2CAB0007}" type="presParOf" srcId="{79049AC1-92D6-4C05-BB97-C29FA2417C28}" destId="{84AE5420-366F-4D49-8527-B4D5560C0FB3}" srcOrd="10" destOrd="0" presId="urn:microsoft.com/office/officeart/2005/8/layout/radial6"/>
    <dgm:cxn modelId="{1E7C0AAE-EA7B-4C1F-9177-68C047E4F579}" type="presParOf" srcId="{79049AC1-92D6-4C05-BB97-C29FA2417C28}" destId="{CB47588B-129F-40E3-9B2F-0CC347A6D37D}" srcOrd="11" destOrd="0" presId="urn:microsoft.com/office/officeart/2005/8/layout/radial6"/>
    <dgm:cxn modelId="{E86ED7D1-3FFE-4C35-9EAA-E9FF932A39FA}" type="presParOf" srcId="{79049AC1-92D6-4C05-BB97-C29FA2417C28}" destId="{39AB9383-82F5-4814-9166-F6588AB2813D}" srcOrd="12" destOrd="0" presId="urn:microsoft.com/office/officeart/2005/8/layout/radial6"/>
    <dgm:cxn modelId="{8997DD6E-FFC8-4E71-9CA9-8ADAACA5C2C0}" type="presParOf" srcId="{79049AC1-92D6-4C05-BB97-C29FA2417C28}" destId="{EB7FCCB1-DB41-4C46-B9B7-03038FE1BCCA}" srcOrd="13" destOrd="0" presId="urn:microsoft.com/office/officeart/2005/8/layout/radial6"/>
    <dgm:cxn modelId="{5F599FA1-CE2B-4083-AFB6-864738807832}" type="presParOf" srcId="{79049AC1-92D6-4C05-BB97-C29FA2417C28}" destId="{6786718D-E547-4B5B-95A4-8B65EDAEF112}" srcOrd="14" destOrd="0" presId="urn:microsoft.com/office/officeart/2005/8/layout/radial6"/>
    <dgm:cxn modelId="{28920494-B991-42D8-9548-61A99D6A2F09}" type="presParOf" srcId="{79049AC1-92D6-4C05-BB97-C29FA2417C28}" destId="{FB30A9F7-24F2-4A73-A198-EDFA8BF5564C}" srcOrd="15" destOrd="0" presId="urn:microsoft.com/office/officeart/2005/8/layout/radial6"/>
    <dgm:cxn modelId="{8B19D1CF-CCFC-408F-A1A8-B21CF5986326}" type="presParOf" srcId="{79049AC1-92D6-4C05-BB97-C29FA2417C28}" destId="{8ED8CC2D-BD5B-4265-815A-18095B707F76}" srcOrd="16" destOrd="0" presId="urn:microsoft.com/office/officeart/2005/8/layout/radial6"/>
    <dgm:cxn modelId="{DEBB4D82-7B65-4B69-94F0-EFF024DBE626}" type="presParOf" srcId="{79049AC1-92D6-4C05-BB97-C29FA2417C28}" destId="{A099ED61-5E02-4AD7-9271-1469013CC052}" srcOrd="17" destOrd="0" presId="urn:microsoft.com/office/officeart/2005/8/layout/radial6"/>
    <dgm:cxn modelId="{924DD8D9-81E6-4CBE-8898-5409A30EC48F}" type="presParOf" srcId="{79049AC1-92D6-4C05-BB97-C29FA2417C28}" destId="{48505BBF-37B9-480A-8F2A-586C0A51B1DD}" srcOrd="18" destOrd="0" presId="urn:microsoft.com/office/officeart/2005/8/layout/radial6"/>
    <dgm:cxn modelId="{D4D28097-9938-4E80-9FB1-5A6ED1ED121E}" type="presParOf" srcId="{79049AC1-92D6-4C05-BB97-C29FA2417C28}" destId="{D81A3828-6F07-46C7-A264-FD18A9F1A6FA}" srcOrd="19" destOrd="0" presId="urn:microsoft.com/office/officeart/2005/8/layout/radial6"/>
    <dgm:cxn modelId="{E1C60F5E-412B-497C-B640-25B4BA8AFF1A}" type="presParOf" srcId="{79049AC1-92D6-4C05-BB97-C29FA2417C28}" destId="{736C29F3-2F45-4B05-94D4-BE29B01F2A65}" srcOrd="20" destOrd="0" presId="urn:microsoft.com/office/officeart/2005/8/layout/radial6"/>
    <dgm:cxn modelId="{F640662E-A793-4D78-91B0-D1D8BD3EA746}" type="presParOf" srcId="{79049AC1-92D6-4C05-BB97-C29FA2417C28}" destId="{E42AF8A7-A7A1-478B-A270-BBDE243C716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E3A-7DA4-4197-97FD-E290DE9FCCD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C40F-726D-412B-98EA-18B0DD204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E3A-7DA4-4197-97FD-E290DE9FCCD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C40F-726D-412B-98EA-18B0DD204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0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E3A-7DA4-4197-97FD-E290DE9FCCD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C40F-726D-412B-98EA-18B0DD204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4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E3A-7DA4-4197-97FD-E290DE9FCCD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C40F-726D-412B-98EA-18B0DD204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E3A-7DA4-4197-97FD-E290DE9FCCD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C40F-726D-412B-98EA-18B0DD204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E3A-7DA4-4197-97FD-E290DE9FCCD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C40F-726D-412B-98EA-18B0DD204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E3A-7DA4-4197-97FD-E290DE9FCCD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C40F-726D-412B-98EA-18B0DD204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3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E3A-7DA4-4197-97FD-E290DE9FCCD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C40F-726D-412B-98EA-18B0DD204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7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E3A-7DA4-4197-97FD-E290DE9FCCD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C40F-726D-412B-98EA-18B0DD204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E3A-7DA4-4197-97FD-E290DE9FCCD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C40F-726D-412B-98EA-18B0DD204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5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EE3A-7DA4-4197-97FD-E290DE9FCCD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C40F-726D-412B-98EA-18B0DD204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7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EE3A-7DA4-4197-97FD-E290DE9FCCD6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C40F-726D-412B-98EA-18B0DD204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0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sum1976m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8664" y="4339838"/>
            <a:ext cx="704235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574041" y="3378428"/>
          <a:ext cx="29146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2915280" imgH="437760" progId="Package">
                  <p:embed/>
                </p:oleObj>
              </mc:Choice>
              <mc:Fallback>
                <p:oleObj name="Packager Shell Object" showAsIcon="1" r:id="rId3" imgW="29152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4041" y="3378428"/>
                        <a:ext cx="29146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20832" y="2155373"/>
            <a:ext cx="741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711" y="5081452"/>
            <a:ext cx="933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2" y="3488869"/>
            <a:ext cx="2681684" cy="1969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6" y="715215"/>
            <a:ext cx="7937693" cy="5282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1" y="726287"/>
            <a:ext cx="2681685" cy="1840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634320" y="2118754"/>
            <a:ext cx="3285841" cy="235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637016" y="2842538"/>
            <a:ext cx="324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RAM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474721" y="2860768"/>
            <a:ext cx="5445440" cy="14107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37016" y="5517102"/>
            <a:ext cx="324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85895">
            <a:off x="52430" y="3155036"/>
            <a:ext cx="4612276" cy="1246056"/>
          </a:xfrm>
          <a:custGeom>
            <a:avLst/>
            <a:gdLst>
              <a:gd name="connsiteX0" fmla="*/ 0 w 4381331"/>
              <a:gd name="connsiteY0" fmla="*/ 0 h 1567543"/>
              <a:gd name="connsiteX1" fmla="*/ 4381331 w 4381331"/>
              <a:gd name="connsiteY1" fmla="*/ 0 h 1567543"/>
              <a:gd name="connsiteX2" fmla="*/ 4381331 w 4381331"/>
              <a:gd name="connsiteY2" fmla="*/ 1567543 h 1567543"/>
              <a:gd name="connsiteX3" fmla="*/ 0 w 4381331"/>
              <a:gd name="connsiteY3" fmla="*/ 1567543 h 1567543"/>
              <a:gd name="connsiteX4" fmla="*/ 0 w 4381331"/>
              <a:gd name="connsiteY4" fmla="*/ 0 h 1567543"/>
              <a:gd name="connsiteX0" fmla="*/ 0 w 4381331"/>
              <a:gd name="connsiteY0" fmla="*/ 0 h 1567543"/>
              <a:gd name="connsiteX1" fmla="*/ 4381331 w 4381331"/>
              <a:gd name="connsiteY1" fmla="*/ 0 h 1567543"/>
              <a:gd name="connsiteX2" fmla="*/ 4381331 w 4381331"/>
              <a:gd name="connsiteY2" fmla="*/ 1567543 h 1567543"/>
              <a:gd name="connsiteX3" fmla="*/ 225095 w 4381331"/>
              <a:gd name="connsiteY3" fmla="*/ 1462171 h 1567543"/>
              <a:gd name="connsiteX4" fmla="*/ 0 w 4381331"/>
              <a:gd name="connsiteY4" fmla="*/ 0 h 1567543"/>
              <a:gd name="connsiteX0" fmla="*/ 0 w 4381331"/>
              <a:gd name="connsiteY0" fmla="*/ 0 h 1462171"/>
              <a:gd name="connsiteX1" fmla="*/ 4381331 w 4381331"/>
              <a:gd name="connsiteY1" fmla="*/ 0 h 1462171"/>
              <a:gd name="connsiteX2" fmla="*/ 4336601 w 4381331"/>
              <a:gd name="connsiteY2" fmla="*/ 1206413 h 1462171"/>
              <a:gd name="connsiteX3" fmla="*/ 225095 w 4381331"/>
              <a:gd name="connsiteY3" fmla="*/ 1462171 h 1462171"/>
              <a:gd name="connsiteX4" fmla="*/ 0 w 4381331"/>
              <a:gd name="connsiteY4" fmla="*/ 0 h 1462171"/>
              <a:gd name="connsiteX0" fmla="*/ 41704 w 4156236"/>
              <a:gd name="connsiteY0" fmla="*/ 361030 h 1462171"/>
              <a:gd name="connsiteX1" fmla="*/ 4156236 w 4156236"/>
              <a:gd name="connsiteY1" fmla="*/ 0 h 1462171"/>
              <a:gd name="connsiteX2" fmla="*/ 4111506 w 4156236"/>
              <a:gd name="connsiteY2" fmla="*/ 1206413 h 1462171"/>
              <a:gd name="connsiteX3" fmla="*/ 0 w 4156236"/>
              <a:gd name="connsiteY3" fmla="*/ 1462171 h 1462171"/>
              <a:gd name="connsiteX4" fmla="*/ 41704 w 4156236"/>
              <a:gd name="connsiteY4" fmla="*/ 361030 h 1462171"/>
              <a:gd name="connsiteX0" fmla="*/ 41704 w 4111506"/>
              <a:gd name="connsiteY0" fmla="*/ 188863 h 1290004"/>
              <a:gd name="connsiteX1" fmla="*/ 4055652 w 4111506"/>
              <a:gd name="connsiteY1" fmla="*/ 0 h 1290004"/>
              <a:gd name="connsiteX2" fmla="*/ 4111506 w 4111506"/>
              <a:gd name="connsiteY2" fmla="*/ 1034246 h 1290004"/>
              <a:gd name="connsiteX3" fmla="*/ 0 w 4111506"/>
              <a:gd name="connsiteY3" fmla="*/ 1290004 h 1290004"/>
              <a:gd name="connsiteX4" fmla="*/ 41704 w 4111506"/>
              <a:gd name="connsiteY4" fmla="*/ 188863 h 1290004"/>
              <a:gd name="connsiteX0" fmla="*/ 0 w 4069802"/>
              <a:gd name="connsiteY0" fmla="*/ 188863 h 1246056"/>
              <a:gd name="connsiteX1" fmla="*/ 4013948 w 4069802"/>
              <a:gd name="connsiteY1" fmla="*/ 0 h 1246056"/>
              <a:gd name="connsiteX2" fmla="*/ 4069802 w 4069802"/>
              <a:gd name="connsiteY2" fmla="*/ 1034246 h 1246056"/>
              <a:gd name="connsiteX3" fmla="*/ 290227 w 4069802"/>
              <a:gd name="connsiteY3" fmla="*/ 1246056 h 1246056"/>
              <a:gd name="connsiteX4" fmla="*/ 0 w 4069802"/>
              <a:gd name="connsiteY4" fmla="*/ 188863 h 1246056"/>
              <a:gd name="connsiteX0" fmla="*/ 0 w 4266479"/>
              <a:gd name="connsiteY0" fmla="*/ 264255 h 1246056"/>
              <a:gd name="connsiteX1" fmla="*/ 4210625 w 4266479"/>
              <a:gd name="connsiteY1" fmla="*/ 0 h 1246056"/>
              <a:gd name="connsiteX2" fmla="*/ 4266479 w 4266479"/>
              <a:gd name="connsiteY2" fmla="*/ 1034246 h 1246056"/>
              <a:gd name="connsiteX3" fmla="*/ 486904 w 4266479"/>
              <a:gd name="connsiteY3" fmla="*/ 1246056 h 1246056"/>
              <a:gd name="connsiteX4" fmla="*/ 0 w 4266479"/>
              <a:gd name="connsiteY4" fmla="*/ 264255 h 1246056"/>
              <a:gd name="connsiteX0" fmla="*/ 0 w 4612276"/>
              <a:gd name="connsiteY0" fmla="*/ 264255 h 1246056"/>
              <a:gd name="connsiteX1" fmla="*/ 4210625 w 4612276"/>
              <a:gd name="connsiteY1" fmla="*/ 0 h 1246056"/>
              <a:gd name="connsiteX2" fmla="*/ 4612276 w 4612276"/>
              <a:gd name="connsiteY2" fmla="*/ 1071743 h 1246056"/>
              <a:gd name="connsiteX3" fmla="*/ 486904 w 4612276"/>
              <a:gd name="connsiteY3" fmla="*/ 1246056 h 1246056"/>
              <a:gd name="connsiteX4" fmla="*/ 0 w 4612276"/>
              <a:gd name="connsiteY4" fmla="*/ 264255 h 1246056"/>
              <a:gd name="connsiteX0" fmla="*/ 0 w 4612276"/>
              <a:gd name="connsiteY0" fmla="*/ 264255 h 1246056"/>
              <a:gd name="connsiteX1" fmla="*/ 2606985 w 4612276"/>
              <a:gd name="connsiteY1" fmla="*/ 97614 h 1246056"/>
              <a:gd name="connsiteX2" fmla="*/ 4210625 w 4612276"/>
              <a:gd name="connsiteY2" fmla="*/ 0 h 1246056"/>
              <a:gd name="connsiteX3" fmla="*/ 4612276 w 4612276"/>
              <a:gd name="connsiteY3" fmla="*/ 1071743 h 1246056"/>
              <a:gd name="connsiteX4" fmla="*/ 486904 w 4612276"/>
              <a:gd name="connsiteY4" fmla="*/ 1246056 h 1246056"/>
              <a:gd name="connsiteX5" fmla="*/ 0 w 4612276"/>
              <a:gd name="connsiteY5" fmla="*/ 264255 h 124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2276" h="1246056">
                <a:moveTo>
                  <a:pt x="0" y="264255"/>
                </a:moveTo>
                <a:lnTo>
                  <a:pt x="2606985" y="97614"/>
                </a:lnTo>
                <a:lnTo>
                  <a:pt x="4210625" y="0"/>
                </a:lnTo>
                <a:lnTo>
                  <a:pt x="4612276" y="1071743"/>
                </a:lnTo>
                <a:lnTo>
                  <a:pt x="486904" y="1246056"/>
                </a:lnTo>
                <a:lnTo>
                  <a:pt x="0" y="264255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026749" y="4280985"/>
            <a:ext cx="78450" cy="18512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8579" y="6132278"/>
            <a:ext cx="209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6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4707" y="756641"/>
            <a:ext cx="199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4145" y="5589115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1552" y="4942784"/>
            <a:ext cx="156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501896"/>
            <a:ext cx="545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সংযোজিত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E3900B-DACC-477F-8781-EC08F482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CE3900B-DACC-477F-8781-EC08F482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CE3900B-DACC-477F-8781-EC08F482C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ACE3900B-DACC-477F-8781-EC08F482C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A4B733-0B3C-4168-94C1-CAEAC924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8A4B733-0B3C-4168-94C1-CAEAC924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38A4B733-0B3C-4168-94C1-CAEAC9248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38A4B733-0B3C-4168-94C1-CAEAC9248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D9601E-5AC7-48FD-8F33-50CE11D48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2BD9601E-5AC7-48FD-8F33-50CE11D48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2BD9601E-5AC7-48FD-8F33-50CE11D48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BD9601E-5AC7-48FD-8F33-50CE11D48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60ACE5-48D6-4F91-A87D-974FBB8BF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7260ACE5-48D6-4F91-A87D-974FBB8BF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7260ACE5-48D6-4F91-A87D-974FBB8BF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7260ACE5-48D6-4F91-A87D-974FBB8BF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41" y="884465"/>
            <a:ext cx="5262112" cy="3922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9" b="9275"/>
          <a:stretch/>
        </p:blipFill>
        <p:spPr>
          <a:xfrm>
            <a:off x="731520" y="884465"/>
            <a:ext cx="5086981" cy="3922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702050" y="1054281"/>
            <a:ext cx="3450168" cy="317808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41060" y="2144213"/>
            <a:ext cx="1857239" cy="18172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14221" y="1245338"/>
            <a:ext cx="655458" cy="6177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81546" y="1784705"/>
            <a:ext cx="655458" cy="6177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60946" y="78254"/>
            <a:ext cx="418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Chipset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943" y="5453462"/>
            <a:ext cx="105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চিপসেটের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943" y="5443805"/>
            <a:ext cx="1182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চিপসেটের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943" y="5463119"/>
            <a:ext cx="1182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22069" y="719666"/>
          <a:ext cx="11795759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99063" y="156754"/>
            <a:ext cx="755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9903B-40BA-4692-A64C-13AAA29E5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8E9903B-40BA-4692-A64C-13AAA29E5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8E9903B-40BA-4692-A64C-13AAA29E5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8E9903B-40BA-4692-A64C-13AAA29E5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C0B06-552D-44F1-A86F-9190ECAC6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DF9C0B06-552D-44F1-A86F-9190ECAC6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DF9C0B06-552D-44F1-A86F-9190ECAC6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F9C0B06-552D-44F1-A86F-9190ECAC6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3AB12-2A40-4819-A4ED-98ED73C96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D43AB12-2A40-4819-A4ED-98ED73C96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D43AB12-2A40-4819-A4ED-98ED73C96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8D43AB12-2A40-4819-A4ED-98ED73C96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846024-8C99-4EE3-8AF6-E7A322D80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6846024-8C99-4EE3-8AF6-E7A322D80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6846024-8C99-4EE3-8AF6-E7A322D80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26846024-8C99-4EE3-8AF6-E7A322D80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7DC8E-74B2-477E-A844-531DBD8A1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3FC7DC8E-74B2-477E-A844-531DBD8A1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3FC7DC8E-74B2-477E-A844-531DBD8A1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3FC7DC8E-74B2-477E-A844-531DBD8A1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EDDD9B-2820-48A8-9E3E-2E99C3942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2EDDD9B-2820-48A8-9E3E-2E99C3942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2EDDD9B-2820-48A8-9E3E-2E99C3942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2EDDD9B-2820-48A8-9E3E-2E99C3942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87AB32-3363-4B77-BF54-FDD92E61B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D87AB32-3363-4B77-BF54-FDD92E61B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D87AB32-3363-4B77-BF54-FDD92E61B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D87AB32-3363-4B77-BF54-FDD92E61B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AE5420-366F-4D49-8527-B4D5560C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4AE5420-366F-4D49-8527-B4D5560C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84AE5420-366F-4D49-8527-B4D5560C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84AE5420-366F-4D49-8527-B4D5560C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AB9383-82F5-4814-9166-F6588AB28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9AB9383-82F5-4814-9166-F6588AB28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9AB9383-82F5-4814-9166-F6588AB28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39AB9383-82F5-4814-9166-F6588AB281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7FCCB1-DB41-4C46-B9B7-03038FE1B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B7FCCB1-DB41-4C46-B9B7-03038FE1B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EB7FCCB1-DB41-4C46-B9B7-03038FE1B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EB7FCCB1-DB41-4C46-B9B7-03038FE1B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0A9F7-24F2-4A73-A198-EDFA8BF55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FB30A9F7-24F2-4A73-A198-EDFA8BF55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FB30A9F7-24F2-4A73-A198-EDFA8BF55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FB30A9F7-24F2-4A73-A198-EDFA8BF55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D8CC2D-BD5B-4265-815A-18095B707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8ED8CC2D-BD5B-4265-815A-18095B707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8ED8CC2D-BD5B-4265-815A-18095B707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8ED8CC2D-BD5B-4265-815A-18095B707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05BBF-37B9-480A-8F2A-586C0A51B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8505BBF-37B9-480A-8F2A-586C0A51B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8505BBF-37B9-480A-8F2A-586C0A51B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48505BBF-37B9-480A-8F2A-586C0A51B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1A3828-6F07-46C7-A264-FD18A9F1A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81A3828-6F07-46C7-A264-FD18A9F1A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81A3828-6F07-46C7-A264-FD18A9F1A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D81A3828-6F07-46C7-A264-FD18A9F1A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AF8A7-A7A1-478B-A270-BBDE243C7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42AF8A7-A7A1-478B-A270-BBDE243C7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42AF8A7-A7A1-478B-A270-BBDE243C7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42AF8A7-A7A1-478B-A270-BBDE243C7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58" y="1349011"/>
            <a:ext cx="9712172" cy="4999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3707" y="352697"/>
            <a:ext cx="8660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805" y="1502228"/>
            <a:ext cx="800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148" y="3226526"/>
            <a:ext cx="10358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57" y="927463"/>
            <a:ext cx="830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মূল্যায়ন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6572" y="2325189"/>
            <a:ext cx="542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2" y="2971520"/>
            <a:ext cx="889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লজিকবোর্ড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571" y="3591164"/>
            <a:ext cx="807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Built in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571" y="4269872"/>
            <a:ext cx="866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89420" y="2325189"/>
            <a:ext cx="305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89419" y="2936899"/>
            <a:ext cx="305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9419" y="3583230"/>
            <a:ext cx="305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RAM.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989419" y="4269872"/>
            <a:ext cx="305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/>
              <a:t>Chipset.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31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149" y="403266"/>
            <a:ext cx="836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089" y="5504895"/>
            <a:ext cx="10750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01" y="737039"/>
            <a:ext cx="7284809" cy="46738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376058" y="5497507"/>
            <a:ext cx="3017520" cy="1107996"/>
          </a:xfrm>
          <a:prstGeom prst="rect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40" y="1751328"/>
            <a:ext cx="53492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NikoshBAN"/>
                <a:cs typeface="NikoshBAN"/>
              </a:rPr>
              <a:t>শিক্ষক</a:t>
            </a:r>
            <a:r>
              <a:rPr lang="en-US" sz="4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NikoshBAN"/>
                <a:cs typeface="NikoshBAN"/>
              </a:rPr>
              <a:t> </a:t>
            </a:r>
            <a:r>
              <a:rPr lang="en-US" sz="4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NikoshBAN"/>
                <a:cs typeface="NikoshBAN"/>
              </a:rPr>
              <a:t>পরিচিতি</a:t>
            </a:r>
            <a:r>
              <a:rPr lang="en-US" sz="4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NikoshBAN"/>
                <a:cs typeface="NikoshBAN"/>
              </a:rPr>
              <a:t> </a:t>
            </a:r>
          </a:p>
          <a:p>
            <a:pPr algn="ctr"/>
            <a:endParaRPr lang="en-US" sz="4000" dirty="0">
              <a:solidFill>
                <a:srgbClr val="1F497D">
                  <a:lumMod val="60000"/>
                  <a:lumOff val="40000"/>
                </a:srgbClr>
              </a:solidFill>
              <a:latin typeface="NikoshBAN"/>
              <a:cs typeface="NikoshBAN"/>
            </a:endParaRPr>
          </a:p>
          <a:p>
            <a:pPr algn="ctr"/>
            <a:endParaRPr lang="en-US" sz="4000" dirty="0" smtClean="0">
              <a:solidFill>
                <a:srgbClr val="1F497D">
                  <a:lumMod val="60000"/>
                  <a:lumOff val="40000"/>
                </a:srgbClr>
              </a:solidFill>
              <a:latin typeface="NikoshBAN"/>
              <a:cs typeface="NikoshBAN"/>
            </a:endParaRPr>
          </a:p>
          <a:p>
            <a:pPr algn="ctr"/>
            <a:endParaRPr lang="en-US" sz="4000" dirty="0" smtClean="0">
              <a:solidFill>
                <a:srgbClr val="1F497D">
                  <a:lumMod val="60000"/>
                  <a:lumOff val="40000"/>
                </a:srgbClr>
              </a:solidFill>
              <a:latin typeface="NikoshBAN"/>
              <a:cs typeface="NikoshBAN"/>
            </a:endParaRPr>
          </a:p>
          <a:p>
            <a:pPr algn="ctr"/>
            <a:r>
              <a:rPr lang="bn-BD" sz="4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NikoshBAN"/>
                <a:cs typeface="NikoshBAN"/>
              </a:rPr>
              <a:t>মোঃ </a:t>
            </a:r>
            <a:r>
              <a:rPr lang="en-US" sz="4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NikoshBAN"/>
                <a:cs typeface="NikoshBAN"/>
              </a:rPr>
              <a:t>নজরুল</a:t>
            </a:r>
            <a:r>
              <a:rPr lang="en-US" sz="4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NikoshBAN"/>
                <a:cs typeface="NikoshBAN"/>
              </a:rPr>
              <a:t> </a:t>
            </a:r>
            <a:r>
              <a:rPr lang="en-US" sz="4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NikoshBAN"/>
                <a:cs typeface="NikoshBAN"/>
              </a:rPr>
              <a:t>ইসলাম</a:t>
            </a:r>
            <a:r>
              <a:rPr lang="en-US" sz="4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NikoshBAN"/>
                <a:cs typeface="NikoshBAN"/>
              </a:rPr>
              <a:t> </a:t>
            </a:r>
            <a:endParaRPr lang="bn-BD" sz="4000" dirty="0">
              <a:solidFill>
                <a:srgbClr val="1F497D">
                  <a:lumMod val="60000"/>
                  <a:lumOff val="40000"/>
                </a:srgbClr>
              </a:solidFill>
              <a:latin typeface="NikoshBAN"/>
              <a:cs typeface="NikoshBAN"/>
            </a:endParaRPr>
          </a:p>
          <a:p>
            <a:pPr algn="ctr"/>
            <a:r>
              <a:rPr lang="bn-BD" sz="2800" dirty="0">
                <a:solidFill>
                  <a:srgbClr val="4BACC6">
                    <a:lumMod val="75000"/>
                  </a:srgbClr>
                </a:solidFill>
                <a:latin typeface="NikoshBAN"/>
                <a:cs typeface="NikoshBAN"/>
              </a:rPr>
              <a:t>সহকারী শিক্ষক </a:t>
            </a:r>
            <a:r>
              <a:rPr lang="en-US" sz="2800" dirty="0">
                <a:solidFill>
                  <a:srgbClr val="4BACC6">
                    <a:lumMod val="75000"/>
                  </a:srgbClr>
                </a:solidFill>
                <a:latin typeface="NikoshBAN"/>
                <a:cs typeface="NikoshBAN"/>
              </a:rPr>
              <a:t>(ICT)</a:t>
            </a:r>
            <a:endParaRPr lang="bn-BD" sz="2800" dirty="0">
              <a:solidFill>
                <a:srgbClr val="4BACC6">
                  <a:lumMod val="75000"/>
                </a:srgbClr>
              </a:solidFill>
              <a:latin typeface="NikoshBAN"/>
              <a:cs typeface="NikoshBAN"/>
            </a:endParaRPr>
          </a:p>
          <a:p>
            <a:pPr algn="ctr"/>
            <a:r>
              <a:rPr lang="en-US" sz="2800" dirty="0" err="1" smtClean="0">
                <a:latin typeface="NikoshBAN"/>
                <a:cs typeface="NikoshBAN"/>
              </a:rPr>
              <a:t>কিসামত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হারাটী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ডি.এস.আই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en-US" sz="2800" dirty="0" err="1" smtClean="0">
                <a:latin typeface="NikoshBAN"/>
                <a:cs typeface="NikoshBAN"/>
              </a:rPr>
              <a:t>দাখিল</a:t>
            </a:r>
            <a:r>
              <a:rPr lang="en-US" sz="2800" dirty="0" smtClean="0">
                <a:latin typeface="NikoshBAN"/>
                <a:cs typeface="NikoshBAN"/>
              </a:rPr>
              <a:t> </a:t>
            </a:r>
            <a:r>
              <a:rPr lang="bn-BD" sz="2800" dirty="0" smtClean="0">
                <a:latin typeface="NikoshBAN"/>
                <a:cs typeface="NikoshBAN"/>
              </a:rPr>
              <a:t>মাদ্রাসা ।</a:t>
            </a:r>
            <a:endParaRPr lang="en-US" sz="2800" dirty="0" smtClean="0">
              <a:latin typeface="NikoshBAN"/>
              <a:cs typeface="NikoshBAN"/>
            </a:endParaRPr>
          </a:p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NikoshBAN"/>
                <a:cs typeface="NikoshBAN"/>
              </a:rPr>
              <a:t>সদর,লালমনিরহাট</a:t>
            </a:r>
            <a:r>
              <a:rPr lang="en-US" sz="2800" dirty="0" smtClean="0">
                <a:solidFill>
                  <a:prstClr val="black"/>
                </a:solidFill>
                <a:latin typeface="NikoshBAN"/>
                <a:cs typeface="NikoshBAN"/>
              </a:rPr>
              <a:t>।</a:t>
            </a:r>
            <a:endParaRPr lang="en-US" sz="2800" dirty="0">
              <a:solidFill>
                <a:prstClr val="black"/>
              </a:solidFill>
              <a:latin typeface="NikoshBAN"/>
              <a:cs typeface="NikoshBAN"/>
            </a:endParaRPr>
          </a:p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NikoshBAN"/>
                <a:cs typeface="NikoshBAN"/>
              </a:rPr>
              <a:t>মোবাইল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01714559641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</a:rPr>
              <a:t>ই-</a:t>
            </a:r>
            <a:r>
              <a:rPr lang="en-US" sz="2400" dirty="0" err="1">
                <a:solidFill>
                  <a:prstClr val="black"/>
                </a:solidFill>
                <a:latin typeface="NikoshBAN"/>
                <a:cs typeface="NikoshBAN"/>
              </a:rPr>
              <a:t>মেইল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</a:rPr>
              <a:t>: nazrul693105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  <a:hlinkClick r:id="rId2"/>
              </a:rPr>
              <a:t>@gmail.com</a:t>
            </a:r>
            <a:endParaRPr lang="en-US" sz="2400" dirty="0">
              <a:solidFill>
                <a:prstClr val="black"/>
              </a:solidFill>
              <a:latin typeface="NikoshBAN"/>
              <a:cs typeface="NikoshBAN"/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9702" y="1946495"/>
            <a:ext cx="4497384" cy="424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800" b="1" dirty="0" err="1" smtClean="0">
                <a:ln/>
                <a:latin typeface="NikoshBAN"/>
                <a:cs typeface="NikoshBAN"/>
              </a:rPr>
              <a:t>পাঠ</a:t>
            </a:r>
            <a:r>
              <a:rPr lang="en-US" sz="4800" b="1" dirty="0" smtClean="0">
                <a:ln/>
                <a:latin typeface="NikoshBAN"/>
                <a:cs typeface="NikoshBAN"/>
              </a:rPr>
              <a:t> </a:t>
            </a:r>
            <a:r>
              <a:rPr lang="en-US" sz="4800" b="1" dirty="0" err="1" smtClean="0">
                <a:ln/>
                <a:latin typeface="NikoshBAN"/>
                <a:cs typeface="NikoshBAN"/>
              </a:rPr>
              <a:t>পরিচিতি</a:t>
            </a:r>
            <a:r>
              <a:rPr lang="en-US" sz="4800" b="1" dirty="0" smtClean="0">
                <a:ln/>
                <a:latin typeface="NikoshBAN"/>
                <a:cs typeface="NikoshBAN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4800" b="1" dirty="0" smtClean="0">
                <a:ln/>
                <a:latin typeface="NikoshBAN"/>
                <a:cs typeface="NikoshBAN"/>
              </a:rPr>
              <a:t>শ্রে</a:t>
            </a:r>
            <a:r>
              <a:rPr lang="en-US" sz="4800" b="1" dirty="0" err="1">
                <a:ln/>
                <a:latin typeface="NikoshBAN"/>
                <a:cs typeface="NikoshBAN"/>
              </a:rPr>
              <a:t>ণি</a:t>
            </a:r>
            <a:r>
              <a:rPr lang="en-US" sz="4800" b="1" dirty="0">
                <a:ln/>
                <a:latin typeface="NikoshBAN"/>
                <a:cs typeface="NikoshBAN"/>
              </a:rPr>
              <a:t>: </a:t>
            </a:r>
            <a:r>
              <a:rPr lang="en-US" sz="4800" b="1" dirty="0" err="1" smtClean="0">
                <a:ln/>
                <a:latin typeface="NikoshBAN"/>
                <a:cs typeface="NikoshBAN"/>
              </a:rPr>
              <a:t>সপ্তম</a:t>
            </a:r>
            <a:endParaRPr lang="bn-BD" sz="4800" b="1" dirty="0">
              <a:ln/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bn-BD" sz="32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বিষয়</a:t>
            </a:r>
            <a:r>
              <a:rPr lang="en-US" sz="32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:</a:t>
            </a:r>
            <a:r>
              <a:rPr lang="bn-BD" sz="32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 </a:t>
            </a:r>
            <a:r>
              <a:rPr lang="bn-IN" sz="3200" b="1" dirty="0" smtClean="0">
                <a:ln/>
                <a:solidFill>
                  <a:srgbClr val="009900"/>
                </a:solidFill>
                <a:latin typeface="NikoshBAN"/>
                <a:cs typeface="NikoshBAN"/>
              </a:rPr>
              <a:t>তথ্য ও যোগাযোগ প্রযুক্তি</a:t>
            </a:r>
            <a:endParaRPr lang="en-US" sz="3200" b="1" dirty="0">
              <a:ln/>
              <a:solidFill>
                <a:srgbClr val="009900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3600" b="1" dirty="0" err="1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অধ্যায়</a:t>
            </a:r>
            <a:r>
              <a:rPr lang="bn-IN" sz="3600" b="1" dirty="0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ঃ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 </a:t>
            </a:r>
            <a:r>
              <a:rPr lang="en-US" sz="3600" b="1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দ্বিতীয়</a:t>
            </a:r>
            <a:endParaRPr lang="en-US" sz="3600" b="1" dirty="0">
              <a:ln/>
              <a:solidFill>
                <a:srgbClr val="4F032E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3600" b="1" dirty="0" err="1" smtClean="0">
                <a:ln/>
                <a:solidFill>
                  <a:prstClr val="black"/>
                </a:solidFill>
                <a:latin typeface="NikoshBAN"/>
                <a:cs typeface="NikoshBAN"/>
              </a:rPr>
              <a:t>সময়</a:t>
            </a:r>
            <a:r>
              <a:rPr lang="en-US" sz="3600" b="1" dirty="0">
                <a:ln/>
                <a:solidFill>
                  <a:prstClr val="black"/>
                </a:solidFill>
                <a:latin typeface="NikoshBAN"/>
                <a:cs typeface="NikoshBAN"/>
              </a:rPr>
              <a:t>: </a:t>
            </a:r>
            <a:r>
              <a:rPr lang="en-US" sz="3600" b="1" dirty="0" smtClean="0">
                <a:ln/>
                <a:solidFill>
                  <a:prstClr val="black"/>
                </a:solidFill>
                <a:latin typeface="NikoshBAN"/>
                <a:cs typeface="NikoshBAN"/>
              </a:rPr>
              <a:t>৪০ </a:t>
            </a:r>
            <a:r>
              <a:rPr lang="en-US" sz="3600" b="1" dirty="0" err="1">
                <a:ln/>
                <a:solidFill>
                  <a:prstClr val="black"/>
                </a:solidFill>
                <a:latin typeface="NikoshBAN"/>
                <a:cs typeface="NikoshBAN"/>
              </a:rPr>
              <a:t>মিনিট</a:t>
            </a:r>
            <a:endParaRPr lang="en-US" sz="3600" b="1" dirty="0">
              <a:ln/>
              <a:solidFill>
                <a:prstClr val="black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3600" b="1" dirty="0" err="1">
                <a:ln/>
                <a:solidFill>
                  <a:srgbClr val="003300"/>
                </a:solidFill>
                <a:latin typeface="NikoshBAN"/>
                <a:cs typeface="NikoshBAN"/>
              </a:rPr>
              <a:t>তারিখ</a:t>
            </a:r>
            <a:r>
              <a:rPr lang="en-US" sz="3600" b="1" dirty="0">
                <a:ln/>
                <a:solidFill>
                  <a:srgbClr val="003300"/>
                </a:solidFill>
                <a:latin typeface="NikoshBAN"/>
                <a:cs typeface="NikoshBAN"/>
              </a:rPr>
              <a:t>: </a:t>
            </a:r>
            <a:r>
              <a:rPr lang="en-US" sz="3600" b="1" dirty="0" smtClean="0">
                <a:ln/>
                <a:solidFill>
                  <a:srgbClr val="003300"/>
                </a:solidFill>
                <a:latin typeface="NikoshBAN"/>
                <a:cs typeface="NikoshBAN"/>
              </a:rPr>
              <a:t>২০/0৯/২১ইং</a:t>
            </a:r>
            <a:endParaRPr lang="bn-BD" sz="3600" b="1" dirty="0">
              <a:ln/>
              <a:solidFill>
                <a:srgbClr val="003300"/>
              </a:solidFill>
              <a:latin typeface="NikoshBAN"/>
              <a:cs typeface="NikoshBAN"/>
            </a:endParaRPr>
          </a:p>
          <a:p>
            <a:endParaRPr lang="en-US" sz="2400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5860" y="522182"/>
            <a:ext cx="22098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5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76859" y="2526671"/>
            <a:ext cx="1752601" cy="1600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6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7" y="1289000"/>
            <a:ext cx="5388950" cy="36356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33" y="1289000"/>
            <a:ext cx="5388950" cy="36356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2515" y="5290457"/>
            <a:ext cx="476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MOTHER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9702" y="5290456"/>
            <a:ext cx="265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861" y="5979383"/>
            <a:ext cx="476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9702" y="5939632"/>
            <a:ext cx="2374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9119" y="136623"/>
            <a:ext cx="476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5" y="1573160"/>
            <a:ext cx="3265518" cy="280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96" y="1573161"/>
            <a:ext cx="3991189" cy="2800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51" y="1573160"/>
            <a:ext cx="3758974" cy="280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16182" y="135404"/>
            <a:ext cx="834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045" y="889521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8092" y="889521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5143" y="889521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268" y="4804199"/>
            <a:ext cx="708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4351" y="4804198"/>
            <a:ext cx="314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330" y="5547746"/>
            <a:ext cx="708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7414" y="5536965"/>
            <a:ext cx="314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2249" y="2767639"/>
            <a:ext cx="3145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3623" y="3592286"/>
            <a:ext cx="3043646" cy="653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5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59" y="2684794"/>
            <a:ext cx="6126483" cy="76944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 শিক্ষার্থীরা-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4660" y="1779972"/>
            <a:ext cx="3746383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/>
              <a:t> শিক্ষণফল-------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345471" y="3729357"/>
            <a:ext cx="7408720" cy="76944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4029" y="4595505"/>
            <a:ext cx="8608428" cy="76944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9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3" y="1006250"/>
            <a:ext cx="5731466" cy="371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2763" y="258822"/>
            <a:ext cx="573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85" y="5466525"/>
            <a:ext cx="928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84" y="6112856"/>
            <a:ext cx="10724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আন্তঃযোগাযোগ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54" y="1006249"/>
            <a:ext cx="5579415" cy="371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77828" y="258820"/>
            <a:ext cx="573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362" y="4807130"/>
            <a:ext cx="573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95" y="336640"/>
            <a:ext cx="8042083" cy="4535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5578" y="5251269"/>
            <a:ext cx="1129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মাদারবোর্ড</a:t>
            </a:r>
            <a:r>
              <a:rPr lang="en-US" sz="3600" dirty="0" smtClean="0"/>
              <a:t>, </a:t>
            </a:r>
            <a:r>
              <a:rPr lang="en-US" sz="3600" dirty="0" err="1" smtClean="0"/>
              <a:t>মেইনবোর্ড</a:t>
            </a:r>
            <a:r>
              <a:rPr lang="en-US" sz="3600" dirty="0" smtClean="0"/>
              <a:t>, </a:t>
            </a:r>
            <a:r>
              <a:rPr lang="en-US" sz="3600" dirty="0" err="1" smtClean="0"/>
              <a:t>সিস্টেমবোর্ড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</a:t>
            </a:r>
            <a:r>
              <a:rPr lang="en-US" sz="3600" dirty="0" smtClean="0"/>
              <a:t>। </a:t>
            </a:r>
            <a:r>
              <a:rPr lang="en-US" sz="3600" dirty="0" err="1" smtClean="0"/>
              <a:t>অ্যাপেল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লজিকবোর্ড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5578" y="5251269"/>
            <a:ext cx="1129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62" y="953588"/>
            <a:ext cx="8830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4663" y="3396343"/>
            <a:ext cx="8830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329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11</cp:revision>
  <dcterms:created xsi:type="dcterms:W3CDTF">2021-09-20T05:29:46Z</dcterms:created>
  <dcterms:modified xsi:type="dcterms:W3CDTF">2021-09-20T16:20:49Z</dcterms:modified>
</cp:coreProperties>
</file>