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3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4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5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6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7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11" r:id="rId2"/>
    <p:sldId id="281" r:id="rId3"/>
    <p:sldId id="282" r:id="rId4"/>
    <p:sldId id="309" r:id="rId5"/>
    <p:sldId id="264" r:id="rId6"/>
    <p:sldId id="312" r:id="rId7"/>
    <p:sldId id="266" r:id="rId8"/>
    <p:sldId id="265" r:id="rId9"/>
    <p:sldId id="283" r:id="rId10"/>
    <p:sldId id="307" r:id="rId11"/>
    <p:sldId id="268" r:id="rId12"/>
    <p:sldId id="284" r:id="rId13"/>
    <p:sldId id="269" r:id="rId14"/>
    <p:sldId id="286" r:id="rId15"/>
    <p:sldId id="285" r:id="rId16"/>
    <p:sldId id="270" r:id="rId17"/>
    <p:sldId id="288" r:id="rId18"/>
    <p:sldId id="289" r:id="rId19"/>
    <p:sldId id="287" r:id="rId20"/>
    <p:sldId id="290" r:id="rId21"/>
    <p:sldId id="308" r:id="rId22"/>
    <p:sldId id="300" r:id="rId23"/>
    <p:sldId id="296" r:id="rId24"/>
    <p:sldId id="297" r:id="rId25"/>
    <p:sldId id="298" r:id="rId26"/>
    <p:sldId id="299" r:id="rId27"/>
    <p:sldId id="310" r:id="rId28"/>
    <p:sldId id="275" r:id="rId29"/>
    <p:sldId id="273" r:id="rId30"/>
    <p:sldId id="274" r:id="rId31"/>
    <p:sldId id="291" r:id="rId32"/>
    <p:sldId id="276" r:id="rId33"/>
    <p:sldId id="277" r:id="rId34"/>
    <p:sldId id="279" r:id="rId35"/>
    <p:sldId id="292" r:id="rId36"/>
    <p:sldId id="313" r:id="rId37"/>
    <p:sldId id="314" r:id="rId38"/>
  </p:sldIdLst>
  <p:sldSz cx="12192000" cy="6858000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Calibri Light" panose="020F0302020204030204" pitchFamily="34" charset="0"/>
        <a:cs typeface="Calibri Light" panose="020F030202020403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Calibri Light" panose="020F0302020204030204" pitchFamily="34" charset="0"/>
        <a:cs typeface="Calibri Light" panose="020F030202020403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Calibri Light" panose="020F0302020204030204" pitchFamily="34" charset="0"/>
        <a:cs typeface="Calibri Light" panose="020F030202020403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Calibri Light" panose="020F0302020204030204" pitchFamily="34" charset="0"/>
        <a:cs typeface="Calibri Light" panose="020F030202020403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Calibri Light" panose="020F0302020204030204" pitchFamily="34" charset="0"/>
        <a:cs typeface="Calibri Light" panose="020F030202020403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Calibri Light" panose="020F0302020204030204" pitchFamily="34" charset="0"/>
        <a:cs typeface="Calibri Light" panose="020F030202020403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Calibri Light" panose="020F0302020204030204" pitchFamily="34" charset="0"/>
        <a:cs typeface="Calibri Light" panose="020F030202020403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Calibri Light" panose="020F0302020204030204" pitchFamily="34" charset="0"/>
        <a:cs typeface="Calibri Light" panose="020F030202020403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Calibri Light" panose="020F0302020204030204" pitchFamily="34" charset="0"/>
        <a:cs typeface="Calibri Light" panose="020F03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1" d="100"/>
          <a:sy n="71" d="100"/>
        </p:scale>
        <p:origin x="4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heme" Target="../theme/theme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Header Placeholder 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63" name="Date Placeholder 2"/>
          <p:cNvSpPr>
            <a:spLocks noGrp="1" noChangeArrowheads="1"/>
          </p:cNvSpPr>
          <p:nvPr>
            <p:ph type="dt" idx="2"/>
            <p:custDataLst>
              <p:tags r:id="rId3"/>
            </p:custDataLst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00DB1C-E87C-4EDD-A8B9-3E0BA5B210F0}" type="datetime1">
              <a:rPr lang="en-US" altLang="en-US"/>
              <a:pPr/>
              <a:t>9/20/2021</a:t>
            </a:fld>
            <a:endParaRPr lang="en-US" altLang="en-US"/>
          </a:p>
        </p:txBody>
      </p:sp>
      <p:sp>
        <p:nvSpPr>
          <p:cNvPr id="40964" name="Slide Image Placeholder 3"/>
          <p:cNvSpPr>
            <a:spLocks noGrp="1" noRot="1" noChangeAspect="1" noChangeArrowheads="1"/>
          </p:cNvSpPr>
          <p:nvPr>
            <p:ph type="sldImg" idx="5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Notes Placeholder 4"/>
          <p:cNvSpPr>
            <a:spLocks noGrp="1" noChangeArrowheads="1"/>
          </p:cNvSpPr>
          <p:nvPr>
            <p:ph type="body" sz="quarter" idx="1"/>
            <p:custDataLst>
              <p:tags r:id="rId5"/>
            </p:custDataLst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966" name="Footer Placeholder 5"/>
          <p:cNvSpPr>
            <a:spLocks noGrp="1" noChangeArrowheads="1"/>
          </p:cNvSpPr>
          <p:nvPr>
            <p:ph type="ftr" sz="quarter" idx="3"/>
            <p:custDataLst>
              <p:tags r:id="rId6"/>
            </p:custDataLst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b"/>
          <a:lstStyle>
            <a:lvl1pPr algn="r" eaLnBrk="0" fontAlgn="auto" hangingPunct="0">
              <a:def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ea typeface="Arial"/>
                <a:cs typeface="Arial"/>
                <a:sym typeface="Wingdings"/>
              </a:defRPr>
            </a:lvl1pPr>
          </a:lstStyle>
          <a:p>
            <a:fld id="{B8C6B352-6E7D-4198-B617-7EB46037389F}" type="slidenum">
              <a:rPr lang="en-US"/>
              <a:pPr/>
              <a:t>‹#›</a:t>
            </a:fld>
            <a:endParaRPr lang="en-US">
              <a:ln>
                <a:noFill/>
              </a:ln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 noChangeArrowheads="1"/>
          </p:cNvSpPr>
          <p:nvPr>
            <p:ph type="sldNum" sz="quarter" idx="5"/>
            <p:custDataLst>
              <p:tags r:id="rId3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base" hangingPunct="1"/>
            <a:fld id="{8BADA053-6FBF-444D-B1A1-C57768C216DB}" type="slidenum">
              <a:rPr lang="en-US" altLang="en-US" smtClean="0">
                <a:ln>
                  <a:noFill/>
                </a:ln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eaLnBrk="1" fontAlgn="base" hangingPunct="1"/>
              <a:t>5</a:t>
            </a:fld>
            <a:endParaRPr lang="en-US" altLang="en-US" smtClean="0">
              <a:ln>
                <a:noFill/>
              </a:ln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43011" name="Notes Placeholder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 noChangeArrowheads="1"/>
          </p:cNvSpPr>
          <p:nvPr>
            <p:ph type="sldNum" sz="quarter" idx="5"/>
            <p:custDataLst>
              <p:tags r:id="rId3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base" hangingPunct="1"/>
            <a:fld id="{78CA47EF-E145-4093-ACF3-B372904228FC}" type="slidenum">
              <a:rPr lang="en-US" altLang="en-US" smtClean="0">
                <a:ln>
                  <a:noFill/>
                </a:ln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eaLnBrk="1" fontAlgn="base" hangingPunct="1"/>
              <a:t>16</a:t>
            </a:fld>
            <a:endParaRPr lang="en-US" altLang="en-US" smtClean="0">
              <a:ln>
                <a:noFill/>
              </a:ln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44035" name="Notes Placeholder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 noChangeArrowheads="1"/>
          </p:cNvSpPr>
          <p:nvPr>
            <p:ph type="sldNum" sz="quarter" idx="5"/>
            <p:custDataLst>
              <p:tags r:id="rId3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base" hangingPunct="1"/>
            <a:fld id="{0999767A-6630-4B99-9093-FBC9DE8D4E62}" type="slidenum">
              <a:rPr lang="en-US" altLang="en-US" smtClean="0">
                <a:ln>
                  <a:noFill/>
                </a:ln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eaLnBrk="1" fontAlgn="base" hangingPunct="1"/>
              <a:t>17</a:t>
            </a:fld>
            <a:endParaRPr lang="en-US" altLang="en-US" smtClean="0">
              <a:ln>
                <a:noFill/>
              </a:ln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45059" name="Notes Placeholder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 noChangeArrowheads="1"/>
          </p:cNvSpPr>
          <p:nvPr>
            <p:ph type="sldNum" sz="quarter" idx="5"/>
            <p:custDataLst>
              <p:tags r:id="rId3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base" hangingPunct="1"/>
            <a:fld id="{859A09B7-28C3-41A3-A903-5834E47918D0}" type="slidenum">
              <a:rPr lang="en-US" altLang="en-US" smtClean="0">
                <a:ln>
                  <a:noFill/>
                </a:ln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eaLnBrk="1" fontAlgn="base" hangingPunct="1"/>
              <a:t>18</a:t>
            </a:fld>
            <a:endParaRPr lang="en-US" altLang="en-US" smtClean="0">
              <a:ln>
                <a:noFill/>
              </a:ln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46083" name="Notes Placeholder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 noChangeArrowheads="1"/>
          </p:cNvSpPr>
          <p:nvPr>
            <p:ph type="sldNum" sz="quarter" idx="5"/>
            <p:custDataLst>
              <p:tags r:id="rId3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base" hangingPunct="1"/>
            <a:fld id="{1101ECC8-99F9-49B9-A019-FB3FB852D737}" type="slidenum">
              <a:rPr lang="en-US" altLang="en-US" smtClean="0">
                <a:ln>
                  <a:noFill/>
                </a:ln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eaLnBrk="1" fontAlgn="base" hangingPunct="1"/>
              <a:t>19</a:t>
            </a:fld>
            <a:endParaRPr lang="en-US" altLang="en-US" smtClean="0">
              <a:ln>
                <a:noFill/>
              </a:ln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47107" name="Notes Placeholder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 noChangeArrowheads="1"/>
          </p:cNvSpPr>
          <p:nvPr>
            <p:ph type="sldNum" sz="quarter" idx="5"/>
            <p:custDataLst>
              <p:tags r:id="rId3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base" hangingPunct="1"/>
            <a:fld id="{ABDB05B4-6002-4F1D-858B-03C23FADA7E1}" type="slidenum">
              <a:rPr lang="en-US" altLang="en-US" smtClean="0">
                <a:ln>
                  <a:noFill/>
                </a:ln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eaLnBrk="1" fontAlgn="base" hangingPunct="1"/>
              <a:t>20</a:t>
            </a:fld>
            <a:endParaRPr lang="en-US" altLang="en-US" smtClean="0">
              <a:ln>
                <a:noFill/>
              </a:ln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48131" name="Notes Placeholder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 noChangeArrowheads="1"/>
          </p:cNvSpPr>
          <p:nvPr>
            <p:ph type="sldNum" sz="quarter" idx="5"/>
            <p:custDataLst>
              <p:tags r:id="rId3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base" hangingPunct="1"/>
            <a:fld id="{C0B7ECB7-2E98-4EB4-A8E5-10E92ECA1FFB}" type="slidenum">
              <a:rPr lang="en-US" altLang="en-US" smtClean="0">
                <a:ln>
                  <a:noFill/>
                </a:ln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eaLnBrk="1" fontAlgn="base" hangingPunct="1"/>
              <a:t>22</a:t>
            </a:fld>
            <a:endParaRPr lang="en-US" altLang="en-US" smtClean="0">
              <a:ln>
                <a:noFill/>
              </a:ln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91215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682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1218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4435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4203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7350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77449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5458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2934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3016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4831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8361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1"/>
            </a:avLst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fontAlgn="auto"/>
            <a:endParaRPr lang="en-US"/>
          </a:p>
        </p:txBody>
      </p:sp>
      <p:pic>
        <p:nvPicPr>
          <p:cNvPr id="1028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6294438"/>
            <a:ext cx="622300" cy="414337"/>
          </a:xfrm>
          <a:prstGeom prst="rect">
            <a:avLst/>
          </a:prstGeom>
          <a:noFill/>
          <a:ln w="63500" cap="rnd" algn="ctr">
            <a:solidFill>
              <a:srgbClr val="333333"/>
            </a:solidFill>
            <a:miter lim="800000"/>
            <a:headEnd/>
            <a:tailEnd/>
          </a:ln>
          <a:effectLst>
            <a:outerShdw blurRad="381000" dist="292100" dir="5400000" sx="-80000" sy="-17999" rotWithShape="0">
              <a:srgbClr val="000000">
                <a:alpha val="2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3138" y="6135688"/>
            <a:ext cx="877887" cy="541337"/>
          </a:xfrm>
          <a:prstGeom prst="rect">
            <a:avLst/>
          </a:prstGeom>
          <a:noFill/>
          <a:ln w="63500" cap="rnd" algn="ctr">
            <a:solidFill>
              <a:srgbClr val="333333"/>
            </a:solidFill>
            <a:miter lim="800000"/>
            <a:headEnd/>
            <a:tailEnd/>
          </a:ln>
          <a:effectLst>
            <a:outerShdw blurRad="381000" dist="292100" dir="5400000" sx="-80000" sy="-17999" rotWithShape="0">
              <a:srgbClr val="000000">
                <a:alpha val="2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8988" y="174625"/>
            <a:ext cx="1036637" cy="871538"/>
          </a:xfrm>
          <a:prstGeom prst="rect">
            <a:avLst/>
          </a:prstGeom>
          <a:noFill/>
          <a:ln w="63500" cap="rnd" algn="ctr">
            <a:solidFill>
              <a:srgbClr val="333333"/>
            </a:solidFill>
            <a:miter lim="800000"/>
            <a:headEnd/>
            <a:tailEnd/>
          </a:ln>
          <a:effectLst>
            <a:outerShdw blurRad="381000" dist="292100" dir="5400000" sx="-80000" sy="-17999" rotWithShape="0">
              <a:srgbClr val="000000">
                <a:alpha val="2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214313"/>
            <a:ext cx="714375" cy="536575"/>
          </a:xfrm>
          <a:prstGeom prst="rect">
            <a:avLst/>
          </a:prstGeom>
          <a:noFill/>
          <a:ln w="63500" cap="rnd" algn="ctr">
            <a:solidFill>
              <a:srgbClr val="333333"/>
            </a:solidFill>
            <a:miter lim="800000"/>
            <a:headEnd/>
            <a:tailEnd/>
          </a:ln>
          <a:effectLst>
            <a:outerShdw blurRad="381000" dist="292100" dir="5400000" sx="-80000" sy="-17999" rotWithShape="0">
              <a:srgbClr val="000000">
                <a:alpha val="2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9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audio" Target="NULL" TargetMode="External"/><Relationship Id="rId26" Type="http://schemas.openxmlformats.org/officeDocument/2006/relationships/image" Target="../media/image32.png"/><Relationship Id="rId3" Type="http://schemas.openxmlformats.org/officeDocument/2006/relationships/tags" Target="../tags/tag82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image" Target="../media/image31.jpeg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8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image" Target="../media/image22.jpeg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image" Target="../media/image30.png"/><Relationship Id="rId10" Type="http://schemas.openxmlformats.org/officeDocument/2006/relationships/tags" Target="../tags/tag89.xml"/><Relationship Id="rId19" Type="http://schemas.openxmlformats.org/officeDocument/2006/relationships/tags" Target="../tags/tag97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7.jpe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7.jpeg"/><Relationship Id="rId4" Type="http://schemas.openxmlformats.org/officeDocument/2006/relationships/tags" Target="../tags/tag106.xml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7.jpe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115.xml"/><Relationship Id="rId7" Type="http://schemas.openxmlformats.org/officeDocument/2006/relationships/image" Target="../media/image37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image" Target="../media/image7.jpe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24.xml"/><Relationship Id="rId7" Type="http://schemas.openxmlformats.org/officeDocument/2006/relationships/image" Target="../media/image40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31.xml"/><Relationship Id="rId7" Type="http://schemas.openxmlformats.org/officeDocument/2006/relationships/image" Target="../media/image41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38.xml"/><Relationship Id="rId7" Type="http://schemas.openxmlformats.org/officeDocument/2006/relationships/image" Target="../media/image42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45.xml"/><Relationship Id="rId7" Type="http://schemas.openxmlformats.org/officeDocument/2006/relationships/image" Target="../media/image43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52.xml"/><Relationship Id="rId7" Type="http://schemas.openxmlformats.org/officeDocument/2006/relationships/image" Target="../media/image44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5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3" Type="http://schemas.openxmlformats.org/officeDocument/2006/relationships/tags" Target="../tags/tag159.xml"/><Relationship Id="rId21" Type="http://schemas.openxmlformats.org/officeDocument/2006/relationships/image" Target="../media/image45.png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image" Target="../media/image29.jpe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image" Target="../media/image47.jpeg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image" Target="../media/image46.jpeg"/><Relationship Id="rId10" Type="http://schemas.openxmlformats.org/officeDocument/2006/relationships/tags" Target="../tags/tag166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2" Type="http://schemas.openxmlformats.org/officeDocument/2006/relationships/tags" Target="../tags/tag176.xml"/><Relationship Id="rId16" Type="http://schemas.openxmlformats.org/officeDocument/2006/relationships/image" Target="../media/image7.jpeg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image" Target="../media/image30.png"/><Relationship Id="rId10" Type="http://schemas.openxmlformats.org/officeDocument/2006/relationships/tags" Target="../tags/tag184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9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10" Type="http://schemas.openxmlformats.org/officeDocument/2006/relationships/image" Target="../media/image7.jpeg"/><Relationship Id="rId4" Type="http://schemas.openxmlformats.org/officeDocument/2006/relationships/tags" Target="../tags/tag193.xml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9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10" Type="http://schemas.openxmlformats.org/officeDocument/2006/relationships/image" Target="../media/image7.jpeg"/><Relationship Id="rId4" Type="http://schemas.openxmlformats.org/officeDocument/2006/relationships/tags" Target="../tags/tag199.xml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0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10" Type="http://schemas.openxmlformats.org/officeDocument/2006/relationships/image" Target="../media/image7.jpeg"/><Relationship Id="rId4" Type="http://schemas.openxmlformats.org/officeDocument/2006/relationships/tags" Target="../tags/tag205.xml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1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10" Type="http://schemas.openxmlformats.org/officeDocument/2006/relationships/image" Target="../media/image7.jpeg"/><Relationship Id="rId4" Type="http://schemas.openxmlformats.org/officeDocument/2006/relationships/tags" Target="../tags/tag211.xml"/><Relationship Id="rId9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image" Target="../media/image7.jpeg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image" Target="../media/image30.png"/><Relationship Id="rId2" Type="http://schemas.openxmlformats.org/officeDocument/2006/relationships/tags" Target="../tags/tag215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10" Type="http://schemas.openxmlformats.org/officeDocument/2006/relationships/tags" Target="../tags/tag223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image" Target="../media/image56.jpeg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12" Type="http://schemas.openxmlformats.org/officeDocument/2006/relationships/image" Target="../media/image55.jpe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image" Target="../media/image54.png"/><Relationship Id="rId5" Type="http://schemas.openxmlformats.org/officeDocument/2006/relationships/tags" Target="../tags/tag233.xml"/><Relationship Id="rId10" Type="http://schemas.openxmlformats.org/officeDocument/2006/relationships/image" Target="../media/image53.gif"/><Relationship Id="rId4" Type="http://schemas.openxmlformats.org/officeDocument/2006/relationships/tags" Target="../tags/tag232.xml"/><Relationship Id="rId9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7.jpeg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image" Target="../media/image12.png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34" Type="http://schemas.openxmlformats.org/officeDocument/2006/relationships/image" Target="../media/image20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image" Target="../media/image11.png"/><Relationship Id="rId33" Type="http://schemas.openxmlformats.org/officeDocument/2006/relationships/image" Target="../media/image19.png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image" Target="../media/image15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10.png"/><Relationship Id="rId32" Type="http://schemas.openxmlformats.org/officeDocument/2006/relationships/image" Target="../media/image18.png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image" Target="../media/image9.png"/><Relationship Id="rId28" Type="http://schemas.openxmlformats.org/officeDocument/2006/relationships/image" Target="../media/image14.png"/><Relationship Id="rId36" Type="http://schemas.openxmlformats.org/officeDocument/2006/relationships/image" Target="../media/image22.jpeg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image" Target="../media/image17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13.png"/><Relationship Id="rId30" Type="http://schemas.openxmlformats.org/officeDocument/2006/relationships/image" Target="../media/image16.png"/><Relationship Id="rId35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image" Target="../media/image7.jpeg"/><Relationship Id="rId2" Type="http://schemas.openxmlformats.org/officeDocument/2006/relationships/tags" Target="../tags/tag241.xml"/><Relationship Id="rId16" Type="http://schemas.openxmlformats.org/officeDocument/2006/relationships/image" Target="../media/image58.png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5" Type="http://schemas.openxmlformats.org/officeDocument/2006/relationships/tags" Target="../tags/tag244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249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10" Type="http://schemas.openxmlformats.org/officeDocument/2006/relationships/image" Target="../media/image7.jpeg"/><Relationship Id="rId4" Type="http://schemas.openxmlformats.org/officeDocument/2006/relationships/tags" Target="../tags/tag257.xml"/><Relationship Id="rId9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image" Target="../media/image55.jpeg"/><Relationship Id="rId3" Type="http://schemas.openxmlformats.org/officeDocument/2006/relationships/tags" Target="../tags/tag264.xml"/><Relationship Id="rId7" Type="http://schemas.openxmlformats.org/officeDocument/2006/relationships/tags" Target="../tags/tag268.xml"/><Relationship Id="rId12" Type="http://schemas.openxmlformats.org/officeDocument/2006/relationships/audio" Target="../media/audio1.wav"/><Relationship Id="rId2" Type="http://schemas.openxmlformats.org/officeDocument/2006/relationships/tags" Target="../tags/tag263.xml"/><Relationship Id="rId16" Type="http://schemas.openxmlformats.org/officeDocument/2006/relationships/image" Target="../media/image61.pn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266.xml"/><Relationship Id="rId15" Type="http://schemas.openxmlformats.org/officeDocument/2006/relationships/image" Target="../media/image60.jpeg"/><Relationship Id="rId10" Type="http://schemas.openxmlformats.org/officeDocument/2006/relationships/tags" Target="../tags/tag271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image" Target="../media/image62.jpeg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image" Target="../media/image7.jpeg"/><Relationship Id="rId2" Type="http://schemas.openxmlformats.org/officeDocument/2006/relationships/tags" Target="../tags/tag273.xml"/><Relationship Id="rId16" Type="http://schemas.openxmlformats.org/officeDocument/2006/relationships/image" Target="../media/image55.jpeg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5" Type="http://schemas.openxmlformats.org/officeDocument/2006/relationships/tags" Target="../tags/tag276.xml"/><Relationship Id="rId15" Type="http://schemas.openxmlformats.org/officeDocument/2006/relationships/audio" Target="../media/audio1.wav"/><Relationship Id="rId10" Type="http://schemas.openxmlformats.org/officeDocument/2006/relationships/tags" Target="../tags/tag281.xml"/><Relationship Id="rId19" Type="http://schemas.openxmlformats.org/officeDocument/2006/relationships/image" Target="../media/image61.png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.jpeg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12" Type="http://schemas.openxmlformats.org/officeDocument/2006/relationships/image" Target="../media/image66.png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image" Target="../media/image65.png"/><Relationship Id="rId5" Type="http://schemas.openxmlformats.org/officeDocument/2006/relationships/tags" Target="../tags/tag289.xml"/><Relationship Id="rId10" Type="http://schemas.openxmlformats.org/officeDocument/2006/relationships/image" Target="../media/image64.jpeg"/><Relationship Id="rId4" Type="http://schemas.openxmlformats.org/officeDocument/2006/relationships/tags" Target="../tags/tag288.xml"/><Relationship Id="rId9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tags" Target="../tags/tag316.xml"/><Relationship Id="rId117" Type="http://schemas.openxmlformats.org/officeDocument/2006/relationships/image" Target="../media/image69.png"/><Relationship Id="rId21" Type="http://schemas.openxmlformats.org/officeDocument/2006/relationships/tags" Target="../tags/tag311.xml"/><Relationship Id="rId42" Type="http://schemas.openxmlformats.org/officeDocument/2006/relationships/tags" Target="../tags/tag332.xml"/><Relationship Id="rId47" Type="http://schemas.openxmlformats.org/officeDocument/2006/relationships/tags" Target="../tags/tag337.xml"/><Relationship Id="rId63" Type="http://schemas.openxmlformats.org/officeDocument/2006/relationships/tags" Target="../tags/tag353.xml"/><Relationship Id="rId68" Type="http://schemas.openxmlformats.org/officeDocument/2006/relationships/tags" Target="../tags/tag358.xml"/><Relationship Id="rId84" Type="http://schemas.openxmlformats.org/officeDocument/2006/relationships/tags" Target="../tags/tag374.xml"/><Relationship Id="rId89" Type="http://schemas.openxmlformats.org/officeDocument/2006/relationships/tags" Target="../tags/tag379.xml"/><Relationship Id="rId112" Type="http://schemas.openxmlformats.org/officeDocument/2006/relationships/tags" Target="../tags/tag402.xml"/><Relationship Id="rId16" Type="http://schemas.openxmlformats.org/officeDocument/2006/relationships/tags" Target="../tags/tag306.xml"/><Relationship Id="rId107" Type="http://schemas.openxmlformats.org/officeDocument/2006/relationships/tags" Target="../tags/tag397.xml"/><Relationship Id="rId11" Type="http://schemas.openxmlformats.org/officeDocument/2006/relationships/tags" Target="../tags/tag302.xml"/><Relationship Id="rId24" Type="http://schemas.openxmlformats.org/officeDocument/2006/relationships/tags" Target="../tags/tag314.xml"/><Relationship Id="rId32" Type="http://schemas.openxmlformats.org/officeDocument/2006/relationships/tags" Target="../tags/tag322.xml"/><Relationship Id="rId37" Type="http://schemas.openxmlformats.org/officeDocument/2006/relationships/tags" Target="../tags/tag327.xml"/><Relationship Id="rId40" Type="http://schemas.openxmlformats.org/officeDocument/2006/relationships/tags" Target="../tags/tag330.xml"/><Relationship Id="rId45" Type="http://schemas.openxmlformats.org/officeDocument/2006/relationships/tags" Target="../tags/tag335.xml"/><Relationship Id="rId53" Type="http://schemas.openxmlformats.org/officeDocument/2006/relationships/tags" Target="../tags/tag343.xml"/><Relationship Id="rId58" Type="http://schemas.openxmlformats.org/officeDocument/2006/relationships/tags" Target="../tags/tag348.xml"/><Relationship Id="rId66" Type="http://schemas.openxmlformats.org/officeDocument/2006/relationships/tags" Target="../tags/tag356.xml"/><Relationship Id="rId74" Type="http://schemas.openxmlformats.org/officeDocument/2006/relationships/tags" Target="../tags/tag364.xml"/><Relationship Id="rId79" Type="http://schemas.openxmlformats.org/officeDocument/2006/relationships/tags" Target="../tags/tag369.xml"/><Relationship Id="rId87" Type="http://schemas.openxmlformats.org/officeDocument/2006/relationships/tags" Target="../tags/tag377.xml"/><Relationship Id="rId102" Type="http://schemas.openxmlformats.org/officeDocument/2006/relationships/tags" Target="../tags/tag392.xml"/><Relationship Id="rId110" Type="http://schemas.openxmlformats.org/officeDocument/2006/relationships/tags" Target="../tags/tag400.xml"/><Relationship Id="rId115" Type="http://schemas.openxmlformats.org/officeDocument/2006/relationships/image" Target="../media/image53.gif"/><Relationship Id="rId5" Type="http://schemas.openxmlformats.org/officeDocument/2006/relationships/tags" Target="../tags/tag296.xml"/><Relationship Id="rId61" Type="http://schemas.openxmlformats.org/officeDocument/2006/relationships/tags" Target="../tags/tag351.xml"/><Relationship Id="rId82" Type="http://schemas.openxmlformats.org/officeDocument/2006/relationships/tags" Target="../tags/tag372.xml"/><Relationship Id="rId90" Type="http://schemas.openxmlformats.org/officeDocument/2006/relationships/tags" Target="../tags/tag380.xml"/><Relationship Id="rId95" Type="http://schemas.openxmlformats.org/officeDocument/2006/relationships/tags" Target="../tags/tag385.xml"/><Relationship Id="rId19" Type="http://schemas.openxmlformats.org/officeDocument/2006/relationships/tags" Target="../tags/tag309.xml"/><Relationship Id="rId14" Type="http://schemas.openxmlformats.org/officeDocument/2006/relationships/tags" Target="../tags/tag305.xml"/><Relationship Id="rId22" Type="http://schemas.openxmlformats.org/officeDocument/2006/relationships/tags" Target="../tags/tag312.xml"/><Relationship Id="rId27" Type="http://schemas.openxmlformats.org/officeDocument/2006/relationships/tags" Target="../tags/tag317.xml"/><Relationship Id="rId30" Type="http://schemas.openxmlformats.org/officeDocument/2006/relationships/tags" Target="../tags/tag320.xml"/><Relationship Id="rId35" Type="http://schemas.openxmlformats.org/officeDocument/2006/relationships/tags" Target="../tags/tag325.xml"/><Relationship Id="rId43" Type="http://schemas.openxmlformats.org/officeDocument/2006/relationships/tags" Target="../tags/tag333.xml"/><Relationship Id="rId48" Type="http://schemas.openxmlformats.org/officeDocument/2006/relationships/tags" Target="../tags/tag338.xml"/><Relationship Id="rId56" Type="http://schemas.openxmlformats.org/officeDocument/2006/relationships/tags" Target="../tags/tag346.xml"/><Relationship Id="rId64" Type="http://schemas.openxmlformats.org/officeDocument/2006/relationships/tags" Target="../tags/tag354.xml"/><Relationship Id="rId69" Type="http://schemas.openxmlformats.org/officeDocument/2006/relationships/tags" Target="../tags/tag359.xml"/><Relationship Id="rId77" Type="http://schemas.openxmlformats.org/officeDocument/2006/relationships/tags" Target="../tags/tag367.xml"/><Relationship Id="rId100" Type="http://schemas.openxmlformats.org/officeDocument/2006/relationships/tags" Target="../tags/tag390.xml"/><Relationship Id="rId105" Type="http://schemas.openxmlformats.org/officeDocument/2006/relationships/tags" Target="../tags/tag395.xml"/><Relationship Id="rId113" Type="http://schemas.openxmlformats.org/officeDocument/2006/relationships/slideLayout" Target="../slideLayouts/slideLayout7.xml"/><Relationship Id="rId118" Type="http://schemas.openxmlformats.org/officeDocument/2006/relationships/image" Target="../media/image22.jpeg"/><Relationship Id="rId8" Type="http://schemas.openxmlformats.org/officeDocument/2006/relationships/tags" Target="../tags/tag299.xml"/><Relationship Id="rId51" Type="http://schemas.openxmlformats.org/officeDocument/2006/relationships/tags" Target="../tags/tag341.xml"/><Relationship Id="rId72" Type="http://schemas.openxmlformats.org/officeDocument/2006/relationships/tags" Target="../tags/tag362.xml"/><Relationship Id="rId80" Type="http://schemas.openxmlformats.org/officeDocument/2006/relationships/tags" Target="../tags/tag370.xml"/><Relationship Id="rId85" Type="http://schemas.openxmlformats.org/officeDocument/2006/relationships/tags" Target="../tags/tag375.xml"/><Relationship Id="rId93" Type="http://schemas.openxmlformats.org/officeDocument/2006/relationships/tags" Target="../tags/tag383.xml"/><Relationship Id="rId98" Type="http://schemas.openxmlformats.org/officeDocument/2006/relationships/tags" Target="../tags/tag388.xml"/><Relationship Id="rId3" Type="http://schemas.openxmlformats.org/officeDocument/2006/relationships/tags" Target="../tags/tag294.xml"/><Relationship Id="rId12" Type="http://schemas.openxmlformats.org/officeDocument/2006/relationships/tags" Target="../tags/tag303.xml"/><Relationship Id="rId17" Type="http://schemas.openxmlformats.org/officeDocument/2006/relationships/tags" Target="../tags/tag307.xml"/><Relationship Id="rId25" Type="http://schemas.openxmlformats.org/officeDocument/2006/relationships/tags" Target="../tags/tag315.xml"/><Relationship Id="rId33" Type="http://schemas.openxmlformats.org/officeDocument/2006/relationships/tags" Target="../tags/tag323.xml"/><Relationship Id="rId38" Type="http://schemas.openxmlformats.org/officeDocument/2006/relationships/tags" Target="../tags/tag328.xml"/><Relationship Id="rId46" Type="http://schemas.openxmlformats.org/officeDocument/2006/relationships/tags" Target="../tags/tag336.xml"/><Relationship Id="rId59" Type="http://schemas.openxmlformats.org/officeDocument/2006/relationships/tags" Target="../tags/tag349.xml"/><Relationship Id="rId67" Type="http://schemas.openxmlformats.org/officeDocument/2006/relationships/tags" Target="../tags/tag357.xml"/><Relationship Id="rId103" Type="http://schemas.openxmlformats.org/officeDocument/2006/relationships/tags" Target="../tags/tag393.xml"/><Relationship Id="rId108" Type="http://schemas.openxmlformats.org/officeDocument/2006/relationships/tags" Target="../tags/tag398.xml"/><Relationship Id="rId116" Type="http://schemas.openxmlformats.org/officeDocument/2006/relationships/image" Target="../media/image68.png"/><Relationship Id="rId20" Type="http://schemas.openxmlformats.org/officeDocument/2006/relationships/tags" Target="../tags/tag310.xml"/><Relationship Id="rId41" Type="http://schemas.openxmlformats.org/officeDocument/2006/relationships/tags" Target="../tags/tag331.xml"/><Relationship Id="rId54" Type="http://schemas.openxmlformats.org/officeDocument/2006/relationships/tags" Target="../tags/tag344.xml"/><Relationship Id="rId62" Type="http://schemas.openxmlformats.org/officeDocument/2006/relationships/tags" Target="../tags/tag352.xml"/><Relationship Id="rId70" Type="http://schemas.openxmlformats.org/officeDocument/2006/relationships/tags" Target="../tags/tag360.xml"/><Relationship Id="rId75" Type="http://schemas.openxmlformats.org/officeDocument/2006/relationships/tags" Target="../tags/tag365.xml"/><Relationship Id="rId83" Type="http://schemas.openxmlformats.org/officeDocument/2006/relationships/tags" Target="../tags/tag373.xml"/><Relationship Id="rId88" Type="http://schemas.openxmlformats.org/officeDocument/2006/relationships/tags" Target="../tags/tag378.xml"/><Relationship Id="rId91" Type="http://schemas.openxmlformats.org/officeDocument/2006/relationships/tags" Target="../tags/tag381.xml"/><Relationship Id="rId96" Type="http://schemas.openxmlformats.org/officeDocument/2006/relationships/tags" Target="../tags/tag386.xml"/><Relationship Id="rId111" Type="http://schemas.openxmlformats.org/officeDocument/2006/relationships/tags" Target="../tags/tag401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5" Type="http://schemas.openxmlformats.org/officeDocument/2006/relationships/audio" Target="NULL" TargetMode="External"/><Relationship Id="rId23" Type="http://schemas.openxmlformats.org/officeDocument/2006/relationships/tags" Target="../tags/tag313.xml"/><Relationship Id="rId28" Type="http://schemas.openxmlformats.org/officeDocument/2006/relationships/tags" Target="../tags/tag318.xml"/><Relationship Id="rId36" Type="http://schemas.openxmlformats.org/officeDocument/2006/relationships/tags" Target="../tags/tag326.xml"/><Relationship Id="rId49" Type="http://schemas.openxmlformats.org/officeDocument/2006/relationships/tags" Target="../tags/tag339.xml"/><Relationship Id="rId57" Type="http://schemas.openxmlformats.org/officeDocument/2006/relationships/tags" Target="../tags/tag347.xml"/><Relationship Id="rId106" Type="http://schemas.openxmlformats.org/officeDocument/2006/relationships/tags" Target="../tags/tag396.xml"/><Relationship Id="rId114" Type="http://schemas.openxmlformats.org/officeDocument/2006/relationships/image" Target="../media/image67.jpeg"/><Relationship Id="rId119" Type="http://schemas.openxmlformats.org/officeDocument/2006/relationships/image" Target="../media/image70.gif"/><Relationship Id="rId10" Type="http://schemas.openxmlformats.org/officeDocument/2006/relationships/tags" Target="../tags/tag301.xml"/><Relationship Id="rId31" Type="http://schemas.openxmlformats.org/officeDocument/2006/relationships/tags" Target="../tags/tag321.xml"/><Relationship Id="rId44" Type="http://schemas.openxmlformats.org/officeDocument/2006/relationships/tags" Target="../tags/tag334.xml"/><Relationship Id="rId52" Type="http://schemas.openxmlformats.org/officeDocument/2006/relationships/tags" Target="../tags/tag342.xml"/><Relationship Id="rId60" Type="http://schemas.openxmlformats.org/officeDocument/2006/relationships/tags" Target="../tags/tag350.xml"/><Relationship Id="rId65" Type="http://schemas.openxmlformats.org/officeDocument/2006/relationships/tags" Target="../tags/tag355.xml"/><Relationship Id="rId73" Type="http://schemas.openxmlformats.org/officeDocument/2006/relationships/tags" Target="../tags/tag363.xml"/><Relationship Id="rId78" Type="http://schemas.openxmlformats.org/officeDocument/2006/relationships/tags" Target="../tags/tag368.xml"/><Relationship Id="rId81" Type="http://schemas.openxmlformats.org/officeDocument/2006/relationships/tags" Target="../tags/tag371.xml"/><Relationship Id="rId86" Type="http://schemas.openxmlformats.org/officeDocument/2006/relationships/tags" Target="../tags/tag376.xml"/><Relationship Id="rId94" Type="http://schemas.openxmlformats.org/officeDocument/2006/relationships/tags" Target="../tags/tag384.xml"/><Relationship Id="rId99" Type="http://schemas.openxmlformats.org/officeDocument/2006/relationships/tags" Target="../tags/tag389.xml"/><Relationship Id="rId101" Type="http://schemas.openxmlformats.org/officeDocument/2006/relationships/tags" Target="../tags/tag391.xml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3" Type="http://schemas.openxmlformats.org/officeDocument/2006/relationships/tags" Target="../tags/tag304.xml"/><Relationship Id="rId18" Type="http://schemas.openxmlformats.org/officeDocument/2006/relationships/tags" Target="../tags/tag308.xml"/><Relationship Id="rId39" Type="http://schemas.openxmlformats.org/officeDocument/2006/relationships/tags" Target="../tags/tag329.xml"/><Relationship Id="rId109" Type="http://schemas.openxmlformats.org/officeDocument/2006/relationships/tags" Target="../tags/tag399.xml"/><Relationship Id="rId34" Type="http://schemas.openxmlformats.org/officeDocument/2006/relationships/tags" Target="../tags/tag324.xml"/><Relationship Id="rId50" Type="http://schemas.openxmlformats.org/officeDocument/2006/relationships/tags" Target="../tags/tag340.xml"/><Relationship Id="rId55" Type="http://schemas.openxmlformats.org/officeDocument/2006/relationships/tags" Target="../tags/tag345.xml"/><Relationship Id="rId76" Type="http://schemas.openxmlformats.org/officeDocument/2006/relationships/tags" Target="../tags/tag366.xml"/><Relationship Id="rId97" Type="http://schemas.openxmlformats.org/officeDocument/2006/relationships/tags" Target="../tags/tag387.xml"/><Relationship Id="rId104" Type="http://schemas.openxmlformats.org/officeDocument/2006/relationships/tags" Target="../tags/tag394.xml"/><Relationship Id="rId120" Type="http://schemas.openxmlformats.org/officeDocument/2006/relationships/image" Target="../media/image32.png"/><Relationship Id="rId7" Type="http://schemas.openxmlformats.org/officeDocument/2006/relationships/tags" Target="../tags/tag298.xml"/><Relationship Id="rId71" Type="http://schemas.openxmlformats.org/officeDocument/2006/relationships/tags" Target="../tags/tag361.xml"/><Relationship Id="rId92" Type="http://schemas.openxmlformats.org/officeDocument/2006/relationships/tags" Target="../tags/tag382.xml"/><Relationship Id="rId2" Type="http://schemas.openxmlformats.org/officeDocument/2006/relationships/tags" Target="../tags/tag293.xml"/><Relationship Id="rId29" Type="http://schemas.openxmlformats.org/officeDocument/2006/relationships/tags" Target="../tags/tag3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4.xml"/><Relationship Id="rId7" Type="http://schemas.openxmlformats.org/officeDocument/2006/relationships/image" Target="../media/image2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video" Target="NULL" TargetMode="External"/><Relationship Id="rId7" Type="http://schemas.openxmlformats.org/officeDocument/2006/relationships/image" Target="../media/image25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9.xml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7.jpeg"/><Relationship Id="rId5" Type="http://schemas.openxmlformats.org/officeDocument/2006/relationships/tags" Target="../tags/tag58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57.xml"/><Relationship Id="rId9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7.jpe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9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2997200" y="1258888"/>
            <a:ext cx="6513513" cy="2978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fontAlgn="auto"/>
            <a:r>
              <a:rPr lang="en-US" sz="6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আজকের পাঠে স্বাগত</a:t>
            </a:r>
            <a:endParaRPr lang="en-US" sz="60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75" name="Oval Callout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360000">
            <a:off x="1060450" y="293688"/>
            <a:ext cx="1087438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5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38" y="-5915025"/>
            <a:ext cx="1020762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2291" name="Picture 1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2900"/>
            <a:ext cx="12192000" cy="6858000"/>
          </a:xfrm>
          <a:prstGeom prst="rect">
            <a:avLst/>
          </a:prstGeom>
          <a:blipFill dpi="0" rotWithShape="1">
            <a:blip r:embed="rId24">
              <a:alphaModFix amt="97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5" name="TextBox 14"/>
          <p:cNvSpPr txBox="1"/>
          <p:nvPr>
            <p:custDataLst>
              <p:tags r:id="rId3"/>
            </p:custDataLst>
          </p:nvPr>
        </p:nvSpPr>
        <p:spPr>
          <a:xfrm>
            <a:off x="6483350" y="2974975"/>
            <a:ext cx="4621213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auto"/>
            <a:r>
              <a:rPr 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বাঁশবাগানের মাথার উপর চাঁদ উঠেছে ওই</a:t>
            </a:r>
            <a:endParaRPr lang="en-US" sz="28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4"/>
            </p:custDataLst>
          </p:nvPr>
        </p:nvSpPr>
        <p:spPr>
          <a:xfrm>
            <a:off x="1382713" y="1806575"/>
            <a:ext cx="3379787" cy="11080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fontAlgn="auto"/>
            <a:r>
              <a:rPr lang="bn-BD" sz="6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কাজলা দিদি</a:t>
            </a:r>
            <a:endParaRPr lang="en-US" sz="6600" b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5"/>
            </p:custDataLst>
          </p:nvPr>
        </p:nvSpPr>
        <p:spPr>
          <a:xfrm>
            <a:off x="6511925" y="1965325"/>
            <a:ext cx="4164013" cy="923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fontAlgn="auto"/>
            <a:r>
              <a:rPr lang="bn-BD" sz="5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48235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যতীন্দ্রমোহন বাগচী </a:t>
            </a:r>
            <a:endParaRPr lang="en-US" sz="540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6"/>
            </p:custDataLst>
          </p:nvPr>
        </p:nvSpPr>
        <p:spPr>
          <a:xfrm>
            <a:off x="6497638" y="3568700"/>
            <a:ext cx="5000625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সময়, মাগো আমার কাজলা দিদি কই?</a:t>
            </a:r>
          </a:p>
        </p:txBody>
      </p:sp>
      <p:sp>
        <p:nvSpPr>
          <p:cNvPr id="23" name="TextBox 22"/>
          <p:cNvSpPr txBox="1"/>
          <p:nvPr>
            <p:custDataLst>
              <p:tags r:id="rId7"/>
            </p:custDataLst>
          </p:nvPr>
        </p:nvSpPr>
        <p:spPr>
          <a:xfrm>
            <a:off x="6483350" y="4160838"/>
            <a:ext cx="5019675" cy="4619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বেড়ার ধারে , পুকুর পাড়ে ঝিঁঝিঁ ডাকে ঝোঁপে-ঝাড়ে;</a:t>
            </a:r>
          </a:p>
        </p:txBody>
      </p: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6483350" y="4706938"/>
            <a:ext cx="4851400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নেবুর গন্ধে ঘুম আসে না তাইতো জেগে রই;</a:t>
            </a:r>
          </a:p>
        </p:txBody>
      </p:sp>
      <p:sp>
        <p:nvSpPr>
          <p:cNvPr id="25" name="TextBox 24"/>
          <p:cNvSpPr txBox="1"/>
          <p:nvPr>
            <p:custDataLst>
              <p:tags r:id="rId9"/>
            </p:custDataLst>
          </p:nvPr>
        </p:nvSpPr>
        <p:spPr>
          <a:xfrm>
            <a:off x="6483350" y="5314950"/>
            <a:ext cx="4470400" cy="461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 হলো যে, মাগো আমার কাজলা দিদি কই?</a:t>
            </a:r>
          </a:p>
        </p:txBody>
      </p:sp>
      <p:sp>
        <p:nvSpPr>
          <p:cNvPr id="12299" name="Oval Callout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29538" y="142875"/>
            <a:ext cx="2071687" cy="1643063"/>
          </a:xfrm>
          <a:prstGeom prst="wedgeEllipseCallout">
            <a:avLst>
              <a:gd name="adj1" fmla="val -69532"/>
              <a:gd name="adj2" fmla="val 30819"/>
            </a:avLst>
          </a:prstGeom>
          <a:blipFill dpi="0" rotWithShape="1">
            <a:blip r:embed="rId25">
              <a:alphaModFix amt="97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  <p:sp>
        <p:nvSpPr>
          <p:cNvPr id="6" name="TextBox 5"/>
          <p:cNvSpPr txBox="1"/>
          <p:nvPr>
            <p:custDataLst>
              <p:tags r:id="rId11"/>
            </p:custDataLst>
          </p:nvPr>
        </p:nvSpPr>
        <p:spPr>
          <a:xfrm>
            <a:off x="568325" y="2833688"/>
            <a:ext cx="4592638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ভুঁইচাঁপাতে ভরে গেছে শিউলি গাছের তল,</a:t>
            </a:r>
          </a:p>
        </p:txBody>
      </p:sp>
      <p:sp>
        <p:nvSpPr>
          <p:cNvPr id="7" name="TextBox 6"/>
          <p:cNvSpPr txBox="1"/>
          <p:nvPr>
            <p:custDataLst>
              <p:tags r:id="rId12"/>
            </p:custDataLst>
          </p:nvPr>
        </p:nvSpPr>
        <p:spPr>
          <a:xfrm>
            <a:off x="568325" y="3408363"/>
            <a:ext cx="4789488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মাড়াসনে মা পুকুর থেকে আনবি যখন জল;</a:t>
            </a:r>
          </a:p>
        </p:txBody>
      </p:sp>
      <p:sp>
        <p:nvSpPr>
          <p:cNvPr id="8" name="TextBox 7"/>
          <p:cNvSpPr txBox="1"/>
          <p:nvPr>
            <p:custDataLst>
              <p:tags r:id="rId13"/>
            </p:custDataLst>
          </p:nvPr>
        </p:nvSpPr>
        <p:spPr>
          <a:xfrm>
            <a:off x="568325" y="3981450"/>
            <a:ext cx="5003800" cy="461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 গাছের ডালের ফাঁকে বুলবুলিটি লুকিয়ে থাকে,</a:t>
            </a:r>
          </a:p>
        </p:txBody>
      </p:sp>
      <p:sp>
        <p:nvSpPr>
          <p:cNvPr id="9" name="TextBox 8"/>
          <p:cNvSpPr txBox="1"/>
          <p:nvPr>
            <p:custDataLst>
              <p:tags r:id="rId14"/>
            </p:custDataLst>
          </p:nvPr>
        </p:nvSpPr>
        <p:spPr>
          <a:xfrm>
            <a:off x="568325" y="4494213"/>
            <a:ext cx="5230813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দিস না তারে উড়িয়ে মা গো, ছিঁড়তে গিয়ে ফল;</a:t>
            </a:r>
          </a:p>
        </p:txBody>
      </p:sp>
      <p:sp>
        <p:nvSpPr>
          <p:cNvPr id="10" name="TextBox 9"/>
          <p:cNvSpPr txBox="1"/>
          <p:nvPr>
            <p:custDataLst>
              <p:tags r:id="rId15"/>
            </p:custDataLst>
          </p:nvPr>
        </p:nvSpPr>
        <p:spPr>
          <a:xfrm>
            <a:off x="568325" y="5067300"/>
            <a:ext cx="4089400" cy="461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দিদি এসে শুনবে যখন, বলবে কী মা বল!</a:t>
            </a:r>
          </a:p>
        </p:txBody>
      </p:sp>
      <p:sp>
        <p:nvSpPr>
          <p:cNvPr id="5" name="TextBox 4"/>
          <p:cNvSpPr txBox="1"/>
          <p:nvPr>
            <p:custDataLst>
              <p:tags r:id="rId16"/>
            </p:custDataLst>
          </p:nvPr>
        </p:nvSpPr>
        <p:spPr>
          <a:xfrm>
            <a:off x="458788" y="735013"/>
            <a:ext cx="4927600" cy="11080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fontAlgn="auto"/>
            <a:r>
              <a:rPr lang="en-US" sz="6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শিক্ষকের আবৃত্তি</a:t>
            </a:r>
            <a:endParaRPr lang="en-US" sz="6600" b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17"/>
            </p:custDataLst>
          </p:nvPr>
        </p:nvSpPr>
        <p:spPr>
          <a:xfrm>
            <a:off x="509588" y="152400"/>
            <a:ext cx="5307012" cy="6461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fontAlgn="auto"/>
            <a:r>
              <a:rPr lang="en-US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তোমাদের বইয়ের ৬৮ পৃষ্টা বের কর।</a:t>
            </a:r>
          </a:p>
        </p:txBody>
      </p:sp>
      <p:pic>
        <p:nvPicPr>
          <p:cNvPr id="12307" name="vlc record 2021 09 12 03h33m36s 2701388846785897">
            <a:hlinkClick r:id="" action="ppaction://media"/>
          </p:cNvPr>
          <p:cNvPicPr>
            <a:picLocks noChangeAspect="1" noChangeArrowheads="1"/>
          </p:cNvPicPr>
          <p:nvPr>
            <a:audioFile r:link="rId18"/>
            <p:custDataLst>
              <p:tags r:id="rId1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5" y="5867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2308" name="Recorded Sound">
            <a:hlinkClick r:id="" action="ppaction://media"/>
          </p:cNvPr>
          <p:cNvPicPr>
            <a:picLocks noChangeAspect="1" noChangeArrowheads="1"/>
          </p:cNvPicPr>
          <p:nvPr>
            <a:audioFile r:link="rId18"/>
            <p:custDataLst>
              <p:tags r:id="rId20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1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2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3506788" y="465138"/>
            <a:ext cx="5351462" cy="8620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50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   </a:t>
            </a: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1833563" y="5487988"/>
            <a:ext cx="8042275" cy="8302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480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ভুঁইচাঁপাতে ভরে গেছে শিউলি গাছের তল , </a:t>
            </a:r>
          </a:p>
        </p:txBody>
      </p:sp>
      <p:pic>
        <p:nvPicPr>
          <p:cNvPr id="13316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75" y="1466850"/>
            <a:ext cx="10058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317" name="Oval Callout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1360000">
            <a:off x="1109663" y="246063"/>
            <a:ext cx="1087437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7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2990850" y="560388"/>
            <a:ext cx="5410200" cy="8620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50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   </a:t>
            </a: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1684338" y="4797425"/>
            <a:ext cx="8396287" cy="8302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480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মাড়াস নে মা পুকুর থেকে আনবি যখন জল;  </a:t>
            </a:r>
          </a:p>
        </p:txBody>
      </p:sp>
      <p:pic>
        <p:nvPicPr>
          <p:cNvPr id="14340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" y="1809750"/>
            <a:ext cx="5943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5" name="Rectangle 24"/>
          <p:cNvSpPr/>
          <p:nvPr>
            <p:custDataLst>
              <p:tags r:id="rId4"/>
            </p:custDataLst>
          </p:nvPr>
        </p:nvSpPr>
        <p:spPr>
          <a:xfrm>
            <a:off x="2095500" y="4152900"/>
            <a:ext cx="2571750" cy="247650"/>
          </a:xfrm>
          <a:prstGeom prst="rect">
            <a:avLst/>
          </a:prstGeom>
          <a:solidFill>
            <a:srgbClr val="5A8938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n-US"/>
          </a:p>
        </p:txBody>
      </p:sp>
      <p:pic>
        <p:nvPicPr>
          <p:cNvPr id="14342" name="Picture 2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950" y="1828800"/>
            <a:ext cx="53863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4343" name="Oval Callout 2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21360000">
            <a:off x="996950" y="406400"/>
            <a:ext cx="1087438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10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3338513" y="401638"/>
            <a:ext cx="5068887" cy="8620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50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    </a:t>
            </a:r>
          </a:p>
        </p:txBody>
      </p:sp>
      <p:sp>
        <p:nvSpPr>
          <p:cNvPr id="13" name="Rectangle 12"/>
          <p:cNvSpPr/>
          <p:nvPr>
            <p:custDataLst>
              <p:tags r:id="rId2"/>
            </p:custDataLst>
          </p:nvPr>
        </p:nvSpPr>
        <p:spPr>
          <a:xfrm>
            <a:off x="469900" y="5718175"/>
            <a:ext cx="96551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ডালিম গাছের ডালের ফাঁকে বুলবুলিটি লুকিয়ে থাকে,</a:t>
            </a:r>
          </a:p>
        </p:txBody>
      </p:sp>
      <p:pic>
        <p:nvPicPr>
          <p:cNvPr id="15364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" y="1601788"/>
            <a:ext cx="10058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5365" name="Oval Callout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1360000">
            <a:off x="1028700" y="285750"/>
            <a:ext cx="1087438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7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3576638" y="304800"/>
            <a:ext cx="5624512" cy="923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5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    </a:t>
            </a:r>
          </a:p>
        </p:txBody>
      </p:sp>
      <p:sp>
        <p:nvSpPr>
          <p:cNvPr id="13" name="Rectangle 12"/>
          <p:cNvSpPr/>
          <p:nvPr>
            <p:custDataLst>
              <p:tags r:id="rId2"/>
            </p:custDataLst>
          </p:nvPr>
        </p:nvSpPr>
        <p:spPr>
          <a:xfrm>
            <a:off x="1981200" y="5829300"/>
            <a:ext cx="76200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দিস না তারে উড়িয়ে মাগো,ছিঁড়তে গিয়ে ফল;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876300" y="1460500"/>
            <a:ext cx="10058400" cy="4438650"/>
            <a:chOff x="807150" y="1295399"/>
            <a:chExt cx="10058400" cy="4438651"/>
          </a:xfrm>
        </p:grpSpPr>
        <p:pic>
          <p:nvPicPr>
            <p:cNvPr id="16389" name="Picture 8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150" y="1295399"/>
              <a:ext cx="10058400" cy="4438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16390" name="Picture 10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5257799"/>
              <a:ext cx="5562600" cy="4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Oval Callout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1360000">
            <a:off x="1092200" y="277813"/>
            <a:ext cx="1087438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9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2967038" y="342900"/>
            <a:ext cx="5757862" cy="923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5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    </a:t>
            </a:r>
          </a:p>
        </p:txBody>
      </p:sp>
      <p:sp>
        <p:nvSpPr>
          <p:cNvPr id="13" name="Rectangle 12"/>
          <p:cNvSpPr/>
          <p:nvPr>
            <p:custDataLst>
              <p:tags r:id="rId2"/>
            </p:custDataLst>
          </p:nvPr>
        </p:nvSpPr>
        <p:spPr>
          <a:xfrm>
            <a:off x="1981200" y="5626100"/>
            <a:ext cx="67056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দিদি এসে শুনবে যখন ,বলবে কী মা বল!</a:t>
            </a:r>
          </a:p>
        </p:txBody>
      </p:sp>
      <p:pic>
        <p:nvPicPr>
          <p:cNvPr id="17412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63" y="1314450"/>
            <a:ext cx="100584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7413" name="Oval Callout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1360000">
            <a:off x="884238" y="261938"/>
            <a:ext cx="1087437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7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1998663" y="5940425"/>
            <a:ext cx="668972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/>
            <a:r>
              <a:rPr lang="en-US" sz="4000" b="1">
                <a:ln w="1143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বাঁশবাগানের মাথার উপর চাঁদ উঠেছে ওই</a:t>
            </a:r>
            <a:endParaRPr lang="en-US" sz="4000" b="1">
              <a:ln w="11430"/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435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25" y="1514475"/>
            <a:ext cx="11101388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2981325" y="230188"/>
            <a:ext cx="5757863" cy="923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5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    </a:t>
            </a:r>
          </a:p>
        </p:txBody>
      </p:sp>
      <p:sp>
        <p:nvSpPr>
          <p:cNvPr id="18437" name="Oval Callout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1360000">
            <a:off x="1028700" y="293688"/>
            <a:ext cx="1087438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8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1163638" y="5791200"/>
            <a:ext cx="77978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এমন সময়, মাগো, আমার কাজলা দিদি কই?</a:t>
            </a:r>
          </a:p>
        </p:txBody>
      </p:sp>
      <p:pic>
        <p:nvPicPr>
          <p:cNvPr id="19459" name="Picture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38" y="1628775"/>
            <a:ext cx="100584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2952750" y="230188"/>
            <a:ext cx="5757863" cy="923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5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    </a:t>
            </a:r>
          </a:p>
        </p:txBody>
      </p:sp>
      <p:sp>
        <p:nvSpPr>
          <p:cNvPr id="19461" name="Oval Callout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1360000">
            <a:off x="1044575" y="309563"/>
            <a:ext cx="1087438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8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520825" y="5765800"/>
            <a:ext cx="827722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বেডার ধারে, পুকুর পাড়ে ঝিঁঝিঁ ডাকে ঝোঁপে-ঝাড়ে;</a:t>
            </a:r>
          </a:p>
        </p:txBody>
      </p:sp>
      <p:pic>
        <p:nvPicPr>
          <p:cNvPr id="20483" name="Picture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570038"/>
            <a:ext cx="10539412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3081338" y="384175"/>
            <a:ext cx="5757862" cy="923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5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    </a:t>
            </a:r>
          </a:p>
        </p:txBody>
      </p:sp>
      <p:sp>
        <p:nvSpPr>
          <p:cNvPr id="20485" name="Oval Callout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1360000">
            <a:off x="1236663" y="344488"/>
            <a:ext cx="1087437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8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2132013" y="5661025"/>
            <a:ext cx="70897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নেবুর গন্ধে ঘুম আসে না তাইতো জেগে রই;</a:t>
            </a:r>
          </a:p>
        </p:txBody>
      </p:sp>
      <p:pic>
        <p:nvPicPr>
          <p:cNvPr id="21507" name="Picture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38" y="1504950"/>
            <a:ext cx="100584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2967038" y="342900"/>
            <a:ext cx="5757862" cy="923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5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    </a:t>
            </a:r>
          </a:p>
        </p:txBody>
      </p:sp>
      <p:sp>
        <p:nvSpPr>
          <p:cNvPr id="21509" name="Oval Callout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1360000">
            <a:off x="981075" y="277813"/>
            <a:ext cx="1087438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8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100" y="157163"/>
            <a:ext cx="6526213" cy="654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099" name="Oval Callout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360000">
            <a:off x="1109663" y="327025"/>
            <a:ext cx="1087437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5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1355725" y="5821363"/>
            <a:ext cx="827722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রাত হলো যে, মাগো, আমার কাজলা দিদি কই?</a:t>
            </a:r>
          </a:p>
        </p:txBody>
      </p:sp>
      <p:pic>
        <p:nvPicPr>
          <p:cNvPr id="22531" name="Picture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1849438"/>
            <a:ext cx="100584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3143250" y="609600"/>
            <a:ext cx="5757863" cy="923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5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    </a:t>
            </a:r>
          </a:p>
        </p:txBody>
      </p:sp>
      <p:sp>
        <p:nvSpPr>
          <p:cNvPr id="22533" name="Oval Callout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1360000">
            <a:off x="1044575" y="422275"/>
            <a:ext cx="1087438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8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38" y="-5915025"/>
            <a:ext cx="1020762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3555" name="Picture 1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63" y="647700"/>
            <a:ext cx="10342562" cy="5818188"/>
          </a:xfrm>
          <a:prstGeom prst="rect">
            <a:avLst/>
          </a:prstGeom>
          <a:blipFill dpi="0" rotWithShape="1">
            <a:blip r:embed="rId22">
              <a:alphaModFix amt="97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5" name="TextBox 14"/>
          <p:cNvSpPr txBox="1"/>
          <p:nvPr>
            <p:custDataLst>
              <p:tags r:id="rId3"/>
            </p:custDataLst>
          </p:nvPr>
        </p:nvSpPr>
        <p:spPr>
          <a:xfrm>
            <a:off x="6032500" y="3409950"/>
            <a:ext cx="4791075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auto"/>
            <a:r>
              <a:rPr 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বাঁশবাগানের মাথার উপর চাঁদ উঠেছে ওই</a:t>
            </a:r>
            <a:endParaRPr lang="en-US" sz="28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4"/>
            </p:custDataLst>
          </p:nvPr>
        </p:nvSpPr>
        <p:spPr>
          <a:xfrm>
            <a:off x="1341438" y="2271713"/>
            <a:ext cx="3379787" cy="11080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fontAlgn="auto"/>
            <a:r>
              <a:rPr lang="bn-BD" sz="6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কাজলা দিদি</a:t>
            </a:r>
            <a:endParaRPr lang="en-US" sz="6600" b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5"/>
            </p:custDataLst>
          </p:nvPr>
        </p:nvSpPr>
        <p:spPr>
          <a:xfrm>
            <a:off x="982663" y="3105150"/>
            <a:ext cx="4164012" cy="800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fontAlgn="auto"/>
            <a:r>
              <a:rPr lang="bn-BD" sz="4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48235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যতীন্দ্রমোহন বাগচী </a:t>
            </a:r>
            <a:endParaRPr lang="en-US" sz="460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6"/>
            </p:custDataLst>
          </p:nvPr>
        </p:nvSpPr>
        <p:spPr>
          <a:xfrm>
            <a:off x="6061075" y="3835400"/>
            <a:ext cx="5000625" cy="461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সময়, মাগো আমার কাজলা দিদি কই?</a:t>
            </a:r>
          </a:p>
        </p:txBody>
      </p:sp>
      <p:sp>
        <p:nvSpPr>
          <p:cNvPr id="23" name="TextBox 22"/>
          <p:cNvSpPr txBox="1"/>
          <p:nvPr>
            <p:custDataLst>
              <p:tags r:id="rId7"/>
            </p:custDataLst>
          </p:nvPr>
        </p:nvSpPr>
        <p:spPr>
          <a:xfrm>
            <a:off x="5934075" y="4246563"/>
            <a:ext cx="4714875" cy="492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en-US" altLang="en-US" sz="26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বেড়ার ধারে , পুকুর পাড়ে ঝিঁঝিঁ ডাকে ঝোঁপে-ঝাড়ে;</a:t>
            </a:r>
          </a:p>
        </p:txBody>
      </p: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6032500" y="4679950"/>
            <a:ext cx="4851400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নেবুর গন্ধে ঘুম আসে না তাইতো জেগে রই;</a:t>
            </a:r>
          </a:p>
        </p:txBody>
      </p:sp>
      <p:sp>
        <p:nvSpPr>
          <p:cNvPr id="25" name="TextBox 24"/>
          <p:cNvSpPr txBox="1"/>
          <p:nvPr>
            <p:custDataLst>
              <p:tags r:id="rId9"/>
            </p:custDataLst>
          </p:nvPr>
        </p:nvSpPr>
        <p:spPr>
          <a:xfrm>
            <a:off x="6130925" y="5146675"/>
            <a:ext cx="4470400" cy="461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 হলো যে, মাগো আমার কাজলা দিদি কই?</a:t>
            </a:r>
          </a:p>
        </p:txBody>
      </p:sp>
      <p:sp>
        <p:nvSpPr>
          <p:cNvPr id="6" name="TextBox 5"/>
          <p:cNvSpPr txBox="1"/>
          <p:nvPr>
            <p:custDataLst>
              <p:tags r:id="rId10"/>
            </p:custDataLst>
          </p:nvPr>
        </p:nvSpPr>
        <p:spPr>
          <a:xfrm>
            <a:off x="966788" y="3860800"/>
            <a:ext cx="4681537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ভূঁইচাঁপাতে ভরে গেছে শিউলি গাছের তল,</a:t>
            </a:r>
          </a:p>
        </p:txBody>
      </p:sp>
      <p:sp>
        <p:nvSpPr>
          <p:cNvPr id="7" name="TextBox 6"/>
          <p:cNvSpPr txBox="1"/>
          <p:nvPr>
            <p:custDataLst>
              <p:tags r:id="rId11"/>
            </p:custDataLst>
          </p:nvPr>
        </p:nvSpPr>
        <p:spPr>
          <a:xfrm>
            <a:off x="976313" y="4265613"/>
            <a:ext cx="4789487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মাড়াসনে মা পুকুর থেকে আনবি যখন জল;</a:t>
            </a:r>
          </a:p>
        </p:txBody>
      </p:sp>
      <p:sp>
        <p:nvSpPr>
          <p:cNvPr id="8" name="TextBox 7"/>
          <p:cNvSpPr txBox="1"/>
          <p:nvPr>
            <p:custDataLst>
              <p:tags r:id="rId12"/>
            </p:custDataLst>
          </p:nvPr>
        </p:nvSpPr>
        <p:spPr>
          <a:xfrm>
            <a:off x="708025" y="4684713"/>
            <a:ext cx="5003800" cy="4619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 গাছের ডালের ফাঁকে বুলবুলিটি লুকিয়ে থাকে,</a:t>
            </a:r>
          </a:p>
        </p:txBody>
      </p:sp>
      <p:sp>
        <p:nvSpPr>
          <p:cNvPr id="9" name="TextBox 8"/>
          <p:cNvSpPr txBox="1"/>
          <p:nvPr>
            <p:custDataLst>
              <p:tags r:id="rId13"/>
            </p:custDataLst>
          </p:nvPr>
        </p:nvSpPr>
        <p:spPr>
          <a:xfrm>
            <a:off x="695325" y="5084763"/>
            <a:ext cx="5230813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দিস না তারে উড়িয়ে মা গো, ছিঁড়তে গিয়ে ফল;</a:t>
            </a:r>
          </a:p>
        </p:txBody>
      </p:sp>
      <p:sp>
        <p:nvSpPr>
          <p:cNvPr id="10" name="TextBox 9"/>
          <p:cNvSpPr txBox="1"/>
          <p:nvPr>
            <p:custDataLst>
              <p:tags r:id="rId14"/>
            </p:custDataLst>
          </p:nvPr>
        </p:nvSpPr>
        <p:spPr>
          <a:xfrm>
            <a:off x="6167438" y="2971800"/>
            <a:ext cx="4089400" cy="461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দিদি এসে শুনবে যখন, বলবে কী মা বল!</a:t>
            </a:r>
          </a:p>
        </p:txBody>
      </p:sp>
      <p:sp>
        <p:nvSpPr>
          <p:cNvPr id="5" name="TextBox 4"/>
          <p:cNvSpPr txBox="1"/>
          <p:nvPr>
            <p:custDataLst>
              <p:tags r:id="rId15"/>
            </p:custDataLst>
          </p:nvPr>
        </p:nvSpPr>
        <p:spPr>
          <a:xfrm>
            <a:off x="5683250" y="1878013"/>
            <a:ext cx="5248275" cy="9540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fontAlgn="auto"/>
            <a:r>
              <a:rPr lang="en-US" sz="5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শিক্ষার্থীর নিরব পাঠ</a:t>
            </a:r>
            <a:endParaRPr lang="en-US" sz="5600" b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569" name="Picture 17" descr="saf.jp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38" y="774700"/>
            <a:ext cx="1962150" cy="1831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>
            <p:custDataLst>
              <p:tags r:id="rId17"/>
            </p:custDataLst>
          </p:nvPr>
        </p:nvSpPr>
        <p:spPr>
          <a:xfrm>
            <a:off x="5770563" y="1179513"/>
            <a:ext cx="5307012" cy="646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fontAlgn="auto"/>
            <a:r>
              <a:rPr lang="en-US" sz="3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তোমাদের বইয়ের ৬৮ পৃষ্টা বের কর</a:t>
            </a:r>
            <a:r>
              <a:rPr lang="en-US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।</a:t>
            </a:r>
          </a:p>
        </p:txBody>
      </p:sp>
      <p:sp>
        <p:nvSpPr>
          <p:cNvPr id="23571" name="Oval Callout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21360000">
            <a:off x="1101725" y="863600"/>
            <a:ext cx="833438" cy="812800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24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4579" name="Oval Callout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360000">
            <a:off x="531813" y="277813"/>
            <a:ext cx="1087437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16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810000" y="4405313"/>
            <a:ext cx="388938" cy="646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/>
            <a:r>
              <a:rPr lang="bn-BD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ধ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810000" y="4405313"/>
            <a:ext cx="393700" cy="646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/>
            <a:r>
              <a:rPr lang="bn-BD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ন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408488" y="1601788"/>
            <a:ext cx="762000" cy="646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/>
            <a:r>
              <a:rPr lang="bn-BD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জ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408488" y="1601788"/>
            <a:ext cx="766762" cy="646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/>
            <a:r>
              <a:rPr lang="bn-BD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ব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9707563" y="1720850"/>
            <a:ext cx="990600" cy="6461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auto"/>
            <a:r>
              <a:rPr lang="bn-BD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জ্বর 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9844088" y="4433888"/>
            <a:ext cx="631825" cy="646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fontAlgn="auto"/>
            <a:r>
              <a:rPr lang="bn-BD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বন্ধ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1501775" y="1516063"/>
            <a:ext cx="1174750" cy="646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>
            <a:spAutoFit/>
          </a:bodyPr>
          <a:lstStyle/>
          <a:p>
            <a:pPr algn="ctr" fontAlgn="auto"/>
            <a:r>
              <a:rPr lang="bn-BD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জ্ব</a:t>
            </a:r>
            <a:endParaRPr lang="en-US" sz="3600"/>
          </a:p>
        </p:txBody>
      </p:sp>
      <p:sp>
        <p:nvSpPr>
          <p:cNvPr id="12" name="Rectangle 11"/>
          <p:cNvSpPr/>
          <p:nvPr>
            <p:custDataLst>
              <p:tags r:id="rId10"/>
            </p:custDataLst>
          </p:nvPr>
        </p:nvSpPr>
        <p:spPr>
          <a:xfrm>
            <a:off x="1501775" y="4424363"/>
            <a:ext cx="1514475" cy="64611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/>
            <a:r>
              <a:rPr lang="bn-BD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ন্ধ</a:t>
            </a:r>
            <a:endParaRPr lang="en-US" sz="3600"/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1849438" y="4433888"/>
            <a:ext cx="908050" cy="646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auto"/>
            <a:r>
              <a:rPr lang="bn-BD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গ</a:t>
            </a:r>
            <a:r>
              <a:rPr lang="en-US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ন্ধে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12"/>
            </p:custDataLst>
          </p:nvPr>
        </p:nvSpPr>
        <p:spPr>
          <a:xfrm>
            <a:off x="1865313" y="1520825"/>
            <a:ext cx="914400" cy="64611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/>
            <a:r>
              <a:rPr lang="bn-BD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জ্বলে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1342 L 0.23698 0.01157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06 4.44444E-06 L 0.25547 0.00694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4 4.44444E-06 L 0.37239 0.00694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06 0.00208 L 0.17083 -0.00046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8 -1.85185E-06 L 0.32643 -0.00185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06 -1.85185E-06 L 0.45091 -0.00393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11238"/>
            <a:ext cx="12192000" cy="786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6748463" y="4341813"/>
            <a:ext cx="4076700" cy="830262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fontAlgn="auto"/>
            <a:r>
              <a:rPr lang="en-US"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চারা গাছ মাড়াস নে।</a:t>
            </a:r>
            <a:r>
              <a:rPr lang="bn-BD"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 </a:t>
            </a:r>
            <a:endParaRPr lang="en-US" sz="48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066800" y="1827213"/>
            <a:ext cx="4081463" cy="1673225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rgbClr val="BF9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r>
              <a:rPr lang="en-US" sz="6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মাড়াস নে </a:t>
            </a:r>
            <a:endParaRPr lang="en-US" sz="6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1127125" y="4392613"/>
            <a:ext cx="3960813" cy="5238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/>
            <a:r>
              <a:rPr 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পা দিয়ে পিষে না যাওয়ার নির্দেশ।</a:t>
            </a:r>
            <a:endParaRPr lang="en-GB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606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913" y="1122363"/>
            <a:ext cx="3925887" cy="2901950"/>
          </a:xfrm>
          <a:prstGeom prst="rect">
            <a:avLst/>
          </a:prstGeom>
          <a:noFill/>
          <a:ln w="57150" algn="ctr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Oval Callout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21360000">
            <a:off x="871538" y="504825"/>
            <a:ext cx="1087437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10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501775" y="2025650"/>
            <a:ext cx="2857500" cy="1016000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fontAlgn="auto"/>
            <a:r>
              <a:rPr lang="en-US" sz="6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ভুঁইচাঁপা</a:t>
            </a:r>
            <a:endParaRPr lang="en-US" sz="6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548438" y="4406900"/>
            <a:ext cx="5127625" cy="738188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fontAlgn="auto"/>
            <a:r>
              <a:rPr lang="en-US" sz="4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blurRad="57150" dist="19050" dir="5400000" algn="ctr" rotWithShape="0">
                    <a:srgbClr val="000000">
                      <a:alpha val="63137"/>
                    </a:srgbClr>
                  </a:outerShdw>
                </a:effectLst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বর্ষাকালে ভুঁইচাঁপা ফুল ফোটে।</a:t>
            </a:r>
            <a:endParaRPr lang="en-US" sz="42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629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8413" y="1330325"/>
            <a:ext cx="2725737" cy="2241550"/>
          </a:xfrm>
          <a:prstGeom prst="rect">
            <a:avLst/>
          </a:prstGeom>
          <a:noFill/>
          <a:ln w="571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495300" y="4416425"/>
            <a:ext cx="5095875" cy="61595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/>
            <a:r>
              <a:rPr lang="en-US" sz="3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মাটির উপর জন্মানো ছোট চাঁপা ফুল।</a:t>
            </a:r>
            <a:endParaRPr lang="en-GB" sz="3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631" name="Oval Callout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21360000">
            <a:off x="531813" y="438150"/>
            <a:ext cx="1087437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10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2508250" y="1628775"/>
            <a:ext cx="1377950" cy="1016000"/>
          </a:xfrm>
          <a:prstGeom prst="rect">
            <a:avLst/>
          </a:prstGeom>
          <a:solidFill>
            <a:srgbClr val="A9D18E"/>
          </a:solidFill>
          <a:ln w="57150" cap="flat" cmpd="sng" algn="ctr">
            <a:solidFill>
              <a:srgbClr val="FFD9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fontAlgn="auto"/>
            <a:r>
              <a:rPr lang="bn-BD" sz="6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নেবু</a:t>
            </a:r>
            <a:endParaRPr lang="en-US" sz="60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615113" y="4271963"/>
            <a:ext cx="5076825" cy="708025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fontAlgn="auto"/>
            <a:r>
              <a:rPr lang="bn-BD" sz="4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আমাদের একটা নেবু গাছ আছে</a:t>
            </a:r>
            <a:r>
              <a:rPr lang="en-US" sz="4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।</a:t>
            </a:r>
          </a:p>
        </p:txBody>
      </p:sp>
      <p:pic>
        <p:nvPicPr>
          <p:cNvPr id="27653" name="Picture 6" descr="Lebu1.jpg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338" y="1152525"/>
            <a:ext cx="2667000" cy="2362200"/>
          </a:xfrm>
          <a:prstGeom prst="rect">
            <a:avLst/>
          </a:prstGeom>
          <a:solidFill>
            <a:srgbClr val="EDEDED"/>
          </a:solidFill>
          <a:ln w="57150" algn="ctr">
            <a:solidFill>
              <a:srgbClr val="00B0F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519363" y="3979863"/>
            <a:ext cx="1295400" cy="1016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fontAlgn="auto"/>
            <a:r>
              <a:rPr lang="bn-BD" sz="6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লেবু</a:t>
            </a:r>
            <a:endParaRPr lang="en-US" sz="60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655" name="Oval Callout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21360000">
            <a:off x="515938" y="454025"/>
            <a:ext cx="1087437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10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6740525" y="4230688"/>
            <a:ext cx="4767263" cy="1754187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bn-BD" altLang="en-US" sz="54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 ঝো</a:t>
            </a:r>
            <a:r>
              <a:rPr lang="en-US" altLang="en-US" sz="54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altLang="en-US" sz="54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পে-ঝাড়ে </a:t>
            </a:r>
            <a:r>
              <a:rPr lang="en-US" altLang="en-US" sz="54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ঝিঁঝিঁ ডাকে।</a:t>
            </a:r>
          </a:p>
        </p:txBody>
      </p:sp>
      <p:sp>
        <p:nvSpPr>
          <p:cNvPr id="15" name="Rectangle 14"/>
          <p:cNvSpPr/>
          <p:nvPr>
            <p:custDataLst>
              <p:tags r:id="rId3"/>
            </p:custDataLst>
          </p:nvPr>
        </p:nvSpPr>
        <p:spPr>
          <a:xfrm>
            <a:off x="1524000" y="1697038"/>
            <a:ext cx="2524125" cy="1382712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r>
              <a:rPr lang="en-US" sz="6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ঝিঁঝিঁ </a:t>
            </a:r>
            <a:endParaRPr lang="en-US" sz="6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4"/>
            </p:custDataLst>
          </p:nvPr>
        </p:nvSpPr>
        <p:spPr>
          <a:xfrm>
            <a:off x="885825" y="4532313"/>
            <a:ext cx="4438650" cy="92392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/>
            <a:r>
              <a:rPr lang="en-US" sz="5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এক ধরণের পোকা ।</a:t>
            </a:r>
            <a:endParaRPr lang="en-GB" sz="5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678" name="Picture 1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900" y="1022350"/>
            <a:ext cx="3802063" cy="2855913"/>
          </a:xfrm>
          <a:prstGeom prst="rect">
            <a:avLst/>
          </a:prstGeom>
          <a:noFill/>
          <a:ln w="57150" algn="ctr">
            <a:solidFill>
              <a:srgbClr val="AD234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Oval Callout 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21360000">
            <a:off x="739775" y="342900"/>
            <a:ext cx="1087438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10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182688" y="1960563"/>
            <a:ext cx="3540125" cy="708025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নাম কি?</a:t>
            </a:r>
          </a:p>
        </p:txBody>
      </p:sp>
      <p:sp>
        <p:nvSpPr>
          <p:cNvPr id="17" name="TextBox 16"/>
          <p:cNvSpPr txBox="1"/>
          <p:nvPr>
            <p:custDataLst>
              <p:tags r:id="rId3"/>
            </p:custDataLst>
          </p:nvPr>
        </p:nvSpPr>
        <p:spPr>
          <a:xfrm>
            <a:off x="2555875" y="1306513"/>
            <a:ext cx="1096963" cy="584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প্রশ্ন?</a:t>
            </a:r>
            <a:endParaRPr lang="en-GB" alt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823913" y="2640013"/>
            <a:ext cx="4167187" cy="708025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কে লিখেছেন?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441325" y="3448050"/>
            <a:ext cx="5208588" cy="64611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en-US" altLang="en-US" sz="3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 গাছের তলে কিসে ভরে গেছে?</a:t>
            </a: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587375" y="4465638"/>
            <a:ext cx="5094288" cy="708025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 বুলবুলি লুকিয়ে থাকে?</a:t>
            </a: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811213" y="5260975"/>
            <a:ext cx="4600575" cy="708025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 ঝিঁঝিঁ পোকা ডাকে?</a:t>
            </a: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7021513" y="1944688"/>
            <a:ext cx="2595562" cy="708025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fontAlgn="auto"/>
            <a:r>
              <a:rPr lang="en-US" sz="4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কাজলা দিদি।</a:t>
            </a:r>
            <a:endParaRPr lang="en-US" sz="40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>
            <a:off x="6988175" y="2708275"/>
            <a:ext cx="3314700" cy="708025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fontAlgn="auto"/>
            <a:r>
              <a:rPr lang="en-US" sz="4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যতীন্দ্রমোহন বাগচী</a:t>
            </a:r>
            <a:endParaRPr lang="en-US" sz="40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10"/>
            </p:custDataLst>
          </p:nvPr>
        </p:nvSpPr>
        <p:spPr>
          <a:xfrm>
            <a:off x="7011988" y="3482975"/>
            <a:ext cx="2066925" cy="64611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fontAlgn="auto"/>
            <a:r>
              <a:rPr lang="en-US" sz="3600" spc="-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ভুঁইচাঁপাতে।</a:t>
            </a:r>
            <a:endParaRPr lang="en-US" sz="3600" spc="-1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11"/>
            </p:custDataLst>
          </p:nvPr>
        </p:nvSpPr>
        <p:spPr>
          <a:xfrm>
            <a:off x="6430963" y="4521200"/>
            <a:ext cx="4967287" cy="708025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fontAlgn="auto"/>
            <a:r>
              <a:rPr lang="en-US" sz="4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ডালিম গাছের ডালের ফাঁকে ।</a:t>
            </a:r>
            <a:endParaRPr lang="en-US" sz="40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6415088" y="5335588"/>
            <a:ext cx="5500687" cy="646112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en-US" altLang="en-US" sz="3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বেড়ার ধারে, পুকুর পাড়ে, ঝোঁপে-ঝাড়ে।</a:t>
            </a:r>
          </a:p>
        </p:txBody>
      </p:sp>
      <p:sp>
        <p:nvSpPr>
          <p:cNvPr id="29" name="TextBox 28"/>
          <p:cNvSpPr txBox="1"/>
          <p:nvPr>
            <p:custDataLst>
              <p:tags r:id="rId13"/>
            </p:custDataLst>
          </p:nvPr>
        </p:nvSpPr>
        <p:spPr>
          <a:xfrm>
            <a:off x="7677150" y="1277938"/>
            <a:ext cx="1096963" cy="584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উত্তর:</a:t>
            </a:r>
            <a:endParaRPr lang="en-GB" alt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1935163" y="428625"/>
            <a:ext cx="2538412" cy="584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/>
            <a:r>
              <a:rPr 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প্রশ্নোত্তর আলোচনা</a:t>
            </a:r>
            <a:endParaRPr lang="en-GB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712" name="Oval Callout 3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21360000">
            <a:off x="566738" y="293688"/>
            <a:ext cx="1087437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18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1" grpId="0" animBg="1"/>
      <p:bldP spid="24" grpId="0" animBg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1675" y="2716213"/>
            <a:ext cx="13128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0723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3" y="5205413"/>
            <a:ext cx="12430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0724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5613" y="5360988"/>
            <a:ext cx="12430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0725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0213" y="4979988"/>
            <a:ext cx="12430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0726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0975" y="409575"/>
            <a:ext cx="2495550" cy="18383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40088" y="608013"/>
            <a:ext cx="3684587" cy="1200150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7200" b="1">
                <a:latin typeface="NikoshBAN" panose="02000000000000000000" pitchFamily="2" charset="0"/>
                <a:cs typeface="NikoshBAN" panose="02000000000000000000" pitchFamily="2" charset="0"/>
              </a:rPr>
              <a:t>একক কাজ    </a:t>
            </a: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938213" y="2719388"/>
            <a:ext cx="8975725" cy="2124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/>
            <a:r>
              <a:rPr lang="en-US" sz="6600" b="1">
                <a:ln w="1143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 সঠিক ছন্দে ও স্বাভাবিক গতিতে প্রমিত উচ্চারণে ছড়াটি আবৃত্তি কর।  </a:t>
            </a:r>
          </a:p>
        </p:txBody>
      </p:sp>
      <p:sp>
        <p:nvSpPr>
          <p:cNvPr id="30729" name="Oval Callout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21360000">
            <a:off x="1084263" y="311150"/>
            <a:ext cx="1555750" cy="1430338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13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av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54263" y="525463"/>
            <a:ext cx="3859212" cy="1735137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0F0"/>
          </a:solidFill>
          <a:ln w="12700" cap="flat" algn="ctr">
            <a:solidFill>
              <a:srgbClr val="41719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en-US" sz="6600" b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655638"/>
            <a:ext cx="3656013" cy="1793875"/>
          </a:xfrm>
          <a:prstGeom prst="rect">
            <a:avLst/>
          </a:prstGeom>
          <a:noFill/>
          <a:ln w="3810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748" name="Table 5"/>
          <p:cNvGraphicFramePr>
            <a:graphicFrameLocks noGrp="1"/>
          </p:cNvGraphicFramePr>
          <p:nvPr/>
        </p:nvGraphicFramePr>
        <p:xfrm>
          <a:off x="449263" y="2979738"/>
          <a:ext cx="10860087" cy="3141662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val="2886068935"/>
                    </a:ext>
                  </a:extLst>
                </a:gridCol>
                <a:gridCol w="3621087">
                  <a:extLst>
                    <a:ext uri="{9D8B030D-6E8A-4147-A177-3AD203B41FA5}">
                      <a16:colId xmlns:a16="http://schemas.microsoft.com/office/drawing/2014/main" val="1565304517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728129292"/>
                    </a:ext>
                  </a:extLst>
                </a:gridCol>
              </a:tblGrid>
              <a:tr h="854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D234E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ডালিম দল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নেবু দল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ভূঁইচাঁপা দল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575386"/>
                  </a:ext>
                </a:extLst>
              </a:tr>
              <a:tr h="15875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ডালিম দিয়ে ২টি বাক্য লিখ।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নেবুর ২টি উপকারিতা লিখ।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 সম্পর্কে ২টি বাক্য লিখ।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23184"/>
                  </a:ext>
                </a:extLst>
              </a:tr>
            </a:tbl>
          </a:graphicData>
        </a:graphic>
      </p:graphicFrame>
      <p:sp>
        <p:nvSpPr>
          <p:cNvPr id="31755" name="Oval Callout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1360000">
            <a:off x="965200" y="261938"/>
            <a:ext cx="1087438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6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250" y="0"/>
            <a:ext cx="9971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7788" y="1816100"/>
            <a:ext cx="4194175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25" y="939800"/>
            <a:ext cx="452437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613" y="13763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4975" y="1300163"/>
            <a:ext cx="17859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108575"/>
            <a:ext cx="1700213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28" name="Picture 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1779588"/>
            <a:ext cx="188913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29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538" y="6437313"/>
            <a:ext cx="100584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30" name="Picture 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9538" y="2801938"/>
            <a:ext cx="195262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31" name="Picture 10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0"/>
            <a:ext cx="16160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32" name="Picture 1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088" y="325438"/>
            <a:ext cx="100584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33" name="Picture 1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838" y="5337175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4" name="Donut 13"/>
          <p:cNvSpPr/>
          <p:nvPr>
            <p:custDataLst>
              <p:tags r:id="rId13"/>
            </p:custDataLst>
          </p:nvPr>
        </p:nvSpPr>
        <p:spPr>
          <a:xfrm>
            <a:off x="9385300" y="1139825"/>
            <a:ext cx="639763" cy="639763"/>
          </a:xfrm>
          <a:prstGeom prst="donut">
            <a:avLst>
              <a:gd name="adj" fmla="val 11448"/>
            </a:avLst>
          </a:prstGeom>
          <a:solidFill>
            <a:srgbClr val="6C2E8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n-US"/>
          </a:p>
        </p:txBody>
      </p:sp>
      <p:sp>
        <p:nvSpPr>
          <p:cNvPr id="15" name="TextBox 14"/>
          <p:cNvSpPr txBox="1"/>
          <p:nvPr>
            <p:custDataLst>
              <p:tags r:id="rId14"/>
            </p:custDataLst>
          </p:nvPr>
        </p:nvSpPr>
        <p:spPr>
          <a:xfrm>
            <a:off x="6538913" y="1222375"/>
            <a:ext cx="4344987" cy="4186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bn-IN" altLang="en-US" sz="4200" u="sng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altLang="en-US" sz="4200" u="sng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altLang="en-US" sz="28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জসীম উদ্দীন</a:t>
            </a:r>
            <a:endParaRPr lang="en-US" altLang="en-US" sz="28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altLang="en-US" sz="28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  <a:endParaRPr lang="en-US" altLang="en-US" sz="280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মাইজপাড়া সরকারি প্রাথমিক বিদ্যালয়</a:t>
            </a:r>
            <a:endParaRPr lang="en-US" alt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altLang="en-US" sz="2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ঈদগাঁও</a:t>
            </a:r>
            <a:r>
              <a:rPr lang="en-US" altLang="en-US" sz="2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2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কক্‌সবাজার</a:t>
            </a:r>
            <a:endParaRPr lang="en-US" altLang="en-US" sz="28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altLang="en-US" sz="280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অ্যাম্বাসেডর</a:t>
            </a:r>
            <a:r>
              <a:rPr lang="en-US" altLang="en-US" sz="280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280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কক্‌সবাজার।</a:t>
            </a:r>
            <a:endParaRPr lang="en-US" altLang="en-US" sz="2800">
              <a:solidFill>
                <a:srgbClr val="6C2E8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ইমেইলঃ </a:t>
            </a:r>
            <a:r>
              <a:rPr lang="en-US" altLang="en-US" sz="28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juddinchy@gmail.com</a:t>
            </a:r>
          </a:p>
          <a:p>
            <a:r>
              <a:rPr lang="bn-IN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</a:t>
            </a:r>
            <a:r>
              <a:rPr lang="en-US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820549965</a:t>
            </a:r>
          </a:p>
        </p:txBody>
      </p: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1127125" y="3592513"/>
            <a:ext cx="1646238" cy="1646237"/>
            <a:chOff x="5885770" y="3756992"/>
            <a:chExt cx="1645920" cy="1645920"/>
          </a:xfrm>
        </p:grpSpPr>
        <p:sp>
          <p:nvSpPr>
            <p:cNvPr id="61" name="Donut 17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5885770" y="3756992"/>
              <a:ext cx="1645920" cy="1645920"/>
            </a:xfrm>
            <a:custGeom>
              <a:avLst/>
              <a:gdLst>
                <a:gd name="T0" fmla="*/ 0 w 2799360"/>
                <a:gd name="T1" fmla="*/ 1399680 h 2799360"/>
                <a:gd name="T2" fmla="*/ 1399678 w 2799360"/>
                <a:gd name="T3" fmla="*/ 0 h 2799360"/>
                <a:gd name="T4" fmla="*/ 2799358 w 2799360"/>
                <a:gd name="T5" fmla="*/ 1399680 h 2799360"/>
                <a:gd name="T6" fmla="*/ 2799358 w 2799360"/>
                <a:gd name="T7" fmla="*/ 1399680 h 2799360"/>
                <a:gd name="T8" fmla="*/ 1399678 w 2799360"/>
                <a:gd name="T9" fmla="*/ 2799360 h 2799360"/>
                <a:gd name="T10" fmla="*/ -2 w 2799360"/>
                <a:gd name="T11" fmla="*/ 1399681 h 2799360"/>
                <a:gd name="T12" fmla="*/ 96633 w 2799360"/>
                <a:gd name="T13" fmla="*/ 1399680 h 2799360"/>
                <a:gd name="T14" fmla="*/ 1399680 w 2799360"/>
                <a:gd name="T15" fmla="*/ 2702726 h 2799360"/>
                <a:gd name="T16" fmla="*/ 2702726 w 2799360"/>
                <a:gd name="T17" fmla="*/ 1399679 h 2799360"/>
                <a:gd name="T18" fmla="*/ 1399680 w 2799360"/>
                <a:gd name="T19" fmla="*/ 96633 h 2799360"/>
                <a:gd name="T20" fmla="*/ 1399679 w 2799360"/>
                <a:gd name="T21" fmla="*/ 96633 h 2799360"/>
                <a:gd name="T22" fmla="*/ 96633 w 2799360"/>
                <a:gd name="T23" fmla="*/ 1399680 h 2799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9360" h="2799360">
                  <a:moveTo>
                    <a:pt x="0" y="1399680"/>
                  </a:moveTo>
                  <a:cubicBezTo>
                    <a:pt x="-1" y="626659"/>
                    <a:pt x="626656" y="1"/>
                    <a:pt x="1399678" y="0"/>
                  </a:cubicBezTo>
                  <a:cubicBezTo>
                    <a:pt x="2172698" y="-1"/>
                    <a:pt x="2799356" y="626656"/>
                    <a:pt x="2799358" y="1399680"/>
                  </a:cubicBezTo>
                  <a:cubicBezTo>
                    <a:pt x="2799358" y="1399680"/>
                    <a:pt x="2799358" y="1399680"/>
                    <a:pt x="2799358" y="1399680"/>
                  </a:cubicBezTo>
                  <a:cubicBezTo>
                    <a:pt x="2799358" y="2172702"/>
                    <a:pt x="2172700" y="2799360"/>
                    <a:pt x="1399678" y="2799360"/>
                  </a:cubicBezTo>
                  <a:cubicBezTo>
                    <a:pt x="626657" y="2799360"/>
                    <a:pt x="-2" y="2172702"/>
                    <a:pt x="-2" y="1399681"/>
                  </a:cubicBezTo>
                  <a:close/>
                  <a:moveTo>
                    <a:pt x="96633" y="1399680"/>
                  </a:moveTo>
                  <a:cubicBezTo>
                    <a:pt x="96634" y="2119333"/>
                    <a:pt x="680028" y="2702726"/>
                    <a:pt x="1399680" y="2702726"/>
                  </a:cubicBezTo>
                  <a:cubicBezTo>
                    <a:pt x="2119332" y="2702726"/>
                    <a:pt x="2702726" y="2119332"/>
                    <a:pt x="2702726" y="1399679"/>
                  </a:cubicBezTo>
                  <a:cubicBezTo>
                    <a:pt x="2702726" y="680026"/>
                    <a:pt x="2119332" y="96633"/>
                    <a:pt x="1399680" y="96633"/>
                  </a:cubicBezTo>
                  <a:cubicBezTo>
                    <a:pt x="1399679" y="96633"/>
                    <a:pt x="1399679" y="96633"/>
                    <a:pt x="1399679" y="96633"/>
                  </a:cubicBezTo>
                  <a:cubicBezTo>
                    <a:pt x="680025" y="96634"/>
                    <a:pt x="96632" y="680028"/>
                    <a:pt x="96633" y="139968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FF"/>
                </a:gs>
                <a:gs pos="4999">
                  <a:srgbClr val="FF99FF"/>
                </a:gs>
                <a:gs pos="37999">
                  <a:srgbClr val="00B0F0"/>
                </a:gs>
                <a:gs pos="73999">
                  <a:srgbClr val="6C2E85"/>
                </a:gs>
                <a:gs pos="100000">
                  <a:srgbClr val="6C2E8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 fontAlgn="auto"/>
              <a:endParaRPr lang="en-US"/>
            </a:p>
          </p:txBody>
        </p:sp>
        <p:sp>
          <p:nvSpPr>
            <p:cNvPr id="19" name="Oval 18"/>
            <p:cNvSpPr/>
            <p:nvPr>
              <p:custDataLst>
                <p:tags r:id="rId20"/>
              </p:custDataLst>
            </p:nvPr>
          </p:nvSpPr>
          <p:spPr>
            <a:xfrm>
              <a:off x="6033379" y="4971195"/>
              <a:ext cx="365054" cy="365055"/>
            </a:xfrm>
            <a:prstGeom prst="ellipse">
              <a:avLst/>
            </a:prstGeom>
            <a:solidFill>
              <a:srgbClr val="6C2E85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fontAlgn="auto"/>
              <a:endParaRPr lang="en-US"/>
            </a:p>
          </p:txBody>
        </p:sp>
        <p:sp>
          <p:nvSpPr>
            <p:cNvPr id="20" name="Oval 19"/>
            <p:cNvSpPr/>
            <p:nvPr>
              <p:custDataLst>
                <p:tags r:id="rId21"/>
              </p:custDataLst>
            </p:nvPr>
          </p:nvSpPr>
          <p:spPr>
            <a:xfrm>
              <a:off x="6209557" y="4066494"/>
              <a:ext cx="1006281" cy="100469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fontAlgn="auto"/>
              <a:endParaRPr lang="en-US"/>
            </a:p>
          </p:txBody>
        </p:sp>
      </p:grpSp>
      <p:sp>
        <p:nvSpPr>
          <p:cNvPr id="64" name="Donut 20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1654175" y="1455738"/>
            <a:ext cx="4114800" cy="4114800"/>
          </a:xfrm>
          <a:custGeom>
            <a:avLst/>
            <a:gdLst>
              <a:gd name="T0" fmla="*/ 0 w 6998400"/>
              <a:gd name="T1" fmla="*/ 3499200 h 6998400"/>
              <a:gd name="T2" fmla="*/ 3499196 w 6998400"/>
              <a:gd name="T3" fmla="*/ -1 h 6998400"/>
              <a:gd name="T4" fmla="*/ 6998396 w 6998400"/>
              <a:gd name="T5" fmla="*/ 3499198 h 6998400"/>
              <a:gd name="T6" fmla="*/ 6998396 w 6998400"/>
              <a:gd name="T7" fmla="*/ 3499200 h 6998400"/>
              <a:gd name="T8" fmla="*/ 3499196 w 6998400"/>
              <a:gd name="T9" fmla="*/ 6998400 h 6998400"/>
              <a:gd name="T10" fmla="*/ -4 w 6998400"/>
              <a:gd name="T11" fmla="*/ 3499202 h 6998400"/>
              <a:gd name="T12" fmla="*/ 462874 w 6998400"/>
              <a:gd name="T13" fmla="*/ 3499200 h 6998400"/>
              <a:gd name="T14" fmla="*/ 3499201 w 6998400"/>
              <a:gd name="T15" fmla="*/ 6535525 h 6998400"/>
              <a:gd name="T16" fmla="*/ 6535526 w 6998400"/>
              <a:gd name="T17" fmla="*/ 3499198 h 6998400"/>
              <a:gd name="T18" fmla="*/ 3499200 w 6998400"/>
              <a:gd name="T19" fmla="*/ 462872 h 6998400"/>
              <a:gd name="T20" fmla="*/ 3499198 w 6998400"/>
              <a:gd name="T21" fmla="*/ 462872 h 6998400"/>
              <a:gd name="T22" fmla="*/ 462872 w 6998400"/>
              <a:gd name="T23" fmla="*/ 3499200 h 6998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998400" h="6998400">
                <a:moveTo>
                  <a:pt x="0" y="3499200"/>
                </a:moveTo>
                <a:cubicBezTo>
                  <a:pt x="-2" y="1566648"/>
                  <a:pt x="1566641" y="2"/>
                  <a:pt x="3499196" y="-1"/>
                </a:cubicBezTo>
                <a:cubicBezTo>
                  <a:pt x="5431744" y="-4"/>
                  <a:pt x="6998392" y="1566639"/>
                  <a:pt x="6998396" y="3499198"/>
                </a:cubicBezTo>
                <a:cubicBezTo>
                  <a:pt x="6998396" y="3499198"/>
                  <a:pt x="6998396" y="3499199"/>
                  <a:pt x="6998396" y="3499200"/>
                </a:cubicBezTo>
                <a:cubicBezTo>
                  <a:pt x="6998395" y="5431754"/>
                  <a:pt x="5431750" y="6998399"/>
                  <a:pt x="3499196" y="6998400"/>
                </a:cubicBezTo>
                <a:cubicBezTo>
                  <a:pt x="1566643" y="6998400"/>
                  <a:pt x="-2" y="5431756"/>
                  <a:pt x="-4" y="3499202"/>
                </a:cubicBezTo>
                <a:close/>
                <a:moveTo>
                  <a:pt x="462874" y="3499200"/>
                </a:moveTo>
                <a:cubicBezTo>
                  <a:pt x="462875" y="5176118"/>
                  <a:pt x="1822285" y="6535526"/>
                  <a:pt x="3499201" y="6535525"/>
                </a:cubicBezTo>
                <a:cubicBezTo>
                  <a:pt x="5176118" y="6535524"/>
                  <a:pt x="6535526" y="5176114"/>
                  <a:pt x="6535526" y="3499198"/>
                </a:cubicBezTo>
                <a:cubicBezTo>
                  <a:pt x="6535526" y="1822281"/>
                  <a:pt x="5176116" y="462872"/>
                  <a:pt x="3499200" y="462872"/>
                </a:cubicBezTo>
                <a:cubicBezTo>
                  <a:pt x="3499199" y="462872"/>
                  <a:pt x="3499198" y="462872"/>
                  <a:pt x="3499198" y="462872"/>
                </a:cubicBezTo>
                <a:cubicBezTo>
                  <a:pt x="1822279" y="462873"/>
                  <a:pt x="462871" y="1822284"/>
                  <a:pt x="462872" y="3499200"/>
                </a:cubicBezTo>
                <a:close/>
              </a:path>
            </a:pathLst>
          </a:custGeom>
          <a:gradFill rotWithShape="1">
            <a:gsLst>
              <a:gs pos="0">
                <a:srgbClr val="FF99FF"/>
              </a:gs>
              <a:gs pos="4999">
                <a:srgbClr val="FF99FF"/>
              </a:gs>
              <a:gs pos="37999">
                <a:srgbClr val="00B0F0"/>
              </a:gs>
              <a:gs pos="73999">
                <a:srgbClr val="6C2E85"/>
              </a:gs>
              <a:gs pos="100000">
                <a:srgbClr val="6C2E8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 fontAlgn="auto"/>
            <a:endParaRPr lang="en-US"/>
          </a:p>
        </p:txBody>
      </p:sp>
      <p:sp>
        <p:nvSpPr>
          <p:cNvPr id="22" name="Freeform 21"/>
          <p:cNvSpPr/>
          <p:nvPr>
            <p:custDataLst>
              <p:tags r:id="rId16"/>
            </p:custDataLst>
          </p:nvPr>
        </p:nvSpPr>
        <p:spPr>
          <a:xfrm>
            <a:off x="1971675" y="1162050"/>
            <a:ext cx="4198938" cy="4152900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8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n-US"/>
          </a:p>
        </p:txBody>
      </p:sp>
      <p:pic>
        <p:nvPicPr>
          <p:cNvPr id="5142" name="Picture 15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363" y="1630363"/>
            <a:ext cx="3746500" cy="3746500"/>
          </a:xfrm>
          <a:prstGeom prst="rect">
            <a:avLst/>
          </a:prstGeom>
          <a:noFill/>
          <a:ln w="63500" cap="rnd" algn="ctr">
            <a:solidFill>
              <a:srgbClr val="333333"/>
            </a:solidFill>
            <a:miter lim="800000"/>
            <a:headEnd/>
            <a:tailEnd/>
          </a:ln>
          <a:effectLst>
            <a:outerShdw blurRad="381000" dist="292100" dir="5400000" sx="-80000" sy="-17999" rotWithShape="0">
              <a:srgbClr val="000000">
                <a:alpha val="2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68800" y="6067425"/>
            <a:ext cx="3629025" cy="369888"/>
          </a:xfrm>
          <a:prstGeom prst="rect">
            <a:avLst/>
          </a:prstGeom>
          <a:gradFill rotWithShape="1">
            <a:gsLst>
              <a:gs pos="0">
                <a:srgbClr val="2C5981"/>
              </a:gs>
              <a:gs pos="50000">
                <a:srgbClr val="4382BA"/>
              </a:gs>
              <a:gs pos="100000">
                <a:srgbClr val="529BDE"/>
              </a:gs>
            </a:gsLst>
            <a:lin ang="13500000" scaled="1"/>
          </a:gra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/>
            <a:r>
              <a:rPr 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ea typeface="Arial"/>
                <a:cs typeface="Arial"/>
                <a:sym typeface="Wingdings"/>
              </a:rPr>
              <a:t>AMCDC 3RD BATCH. Serial No: 23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ouble Wav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97138" y="350838"/>
            <a:ext cx="3849687" cy="1084262"/>
          </a:xfrm>
          <a:prstGeom prst="doubleWave">
            <a:avLst>
              <a:gd name="adj1" fmla="val 6250"/>
              <a:gd name="adj2" fmla="val 1403"/>
            </a:avLst>
          </a:prstGeom>
          <a:solidFill>
            <a:srgbClr val="000000"/>
          </a:solidFill>
          <a:ln w="12700" cap="flat" algn="ctr">
            <a:solidFill>
              <a:srgbClr val="41719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en-US" sz="60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6650" y="401638"/>
            <a:ext cx="29305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Flowchart: Preparation 3"/>
          <p:cNvSpPr/>
          <p:nvPr>
            <p:custDataLst>
              <p:tags r:id="rId3"/>
            </p:custDataLst>
          </p:nvPr>
        </p:nvSpPr>
        <p:spPr>
          <a:xfrm>
            <a:off x="1150938" y="3341688"/>
            <a:ext cx="3035300" cy="600075"/>
          </a:xfrm>
          <a:prstGeom prst="flowChartPreparation">
            <a:avLst/>
          </a:prstGeom>
          <a:solidFill>
            <a:srgbClr val="9DC3E6"/>
          </a:solidFill>
          <a:ln w="12700" cap="flat" cmpd="sng" algn="ctr">
            <a:solidFill>
              <a:srgbClr val="41719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r>
              <a:rPr lang="en-US"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ঘুম 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eparation 4"/>
          <p:cNvSpPr/>
          <p:nvPr>
            <p:custDataLst>
              <p:tags r:id="rId4"/>
            </p:custDataLst>
          </p:nvPr>
        </p:nvSpPr>
        <p:spPr>
          <a:xfrm>
            <a:off x="1257300" y="2287588"/>
            <a:ext cx="2592388" cy="554037"/>
          </a:xfrm>
          <a:prstGeom prst="flowChartPreparation">
            <a:avLst/>
          </a:prstGeom>
          <a:solidFill>
            <a:srgbClr val="9DC3E6"/>
          </a:solidFill>
          <a:ln w="12700" cap="flat" cmpd="sng" algn="ctr">
            <a:solidFill>
              <a:srgbClr val="41719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r>
              <a:rPr lang="en-US"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দিন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eparation 5"/>
          <p:cNvSpPr/>
          <p:nvPr>
            <p:custDataLst>
              <p:tags r:id="rId5"/>
            </p:custDataLst>
          </p:nvPr>
        </p:nvSpPr>
        <p:spPr>
          <a:xfrm>
            <a:off x="1033463" y="4441825"/>
            <a:ext cx="2981325" cy="531813"/>
          </a:xfrm>
          <a:prstGeom prst="flowChartPreparation">
            <a:avLst/>
          </a:prstGeom>
          <a:solidFill>
            <a:srgbClr val="9DC3E6"/>
          </a:solidFill>
          <a:ln w="12700" cap="flat" cmpd="sng" algn="ctr">
            <a:solidFill>
              <a:srgbClr val="41719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r>
              <a:rPr lang="en-US"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নতুন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775" name="Straight Connector 6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V="1">
            <a:off x="5219700" y="3833813"/>
            <a:ext cx="1027113" cy="22225"/>
          </a:xfrm>
          <a:prstGeom prst="line">
            <a:avLst/>
          </a:prstGeom>
          <a:noFill/>
          <a:ln w="76200" cap="flat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6" name="Straight Connector 7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V="1">
            <a:off x="5219700" y="2509838"/>
            <a:ext cx="1027113" cy="22225"/>
          </a:xfrm>
          <a:prstGeom prst="line">
            <a:avLst/>
          </a:prstGeom>
          <a:noFill/>
          <a:ln w="76200" cap="flat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Flowchart: Preparation 9"/>
          <p:cNvSpPr/>
          <p:nvPr>
            <p:custDataLst>
              <p:tags r:id="rId8"/>
            </p:custDataLst>
          </p:nvPr>
        </p:nvSpPr>
        <p:spPr>
          <a:xfrm>
            <a:off x="6351588" y="2185988"/>
            <a:ext cx="2447925" cy="666750"/>
          </a:xfrm>
          <a:prstGeom prst="flowChartPreparation">
            <a:avLst/>
          </a:prstGeom>
          <a:solidFill>
            <a:srgbClr val="9DC3E6"/>
          </a:solidFill>
          <a:ln w="12700" cap="flat" cmpd="sng" algn="ctr">
            <a:solidFill>
              <a:srgbClr val="41719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r>
              <a:rPr lang="en-US"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রাত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Preparation 10"/>
          <p:cNvSpPr/>
          <p:nvPr>
            <p:custDataLst>
              <p:tags r:id="rId9"/>
            </p:custDataLst>
          </p:nvPr>
        </p:nvSpPr>
        <p:spPr>
          <a:xfrm>
            <a:off x="6264275" y="3378200"/>
            <a:ext cx="2790825" cy="549275"/>
          </a:xfrm>
          <a:prstGeom prst="flowChartPreparation">
            <a:avLst/>
          </a:prstGeom>
          <a:solidFill>
            <a:srgbClr val="9DC3E6"/>
          </a:solidFill>
          <a:ln w="12700" cap="flat" cmpd="sng" algn="ctr">
            <a:solidFill>
              <a:srgbClr val="41719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r>
              <a:rPr lang="en-US"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জাগরণ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Preparation 11"/>
          <p:cNvSpPr/>
          <p:nvPr>
            <p:custDataLst>
              <p:tags r:id="rId10"/>
            </p:custDataLst>
          </p:nvPr>
        </p:nvSpPr>
        <p:spPr>
          <a:xfrm>
            <a:off x="6448425" y="4454525"/>
            <a:ext cx="2370138" cy="487363"/>
          </a:xfrm>
          <a:prstGeom prst="flowChartPreparation">
            <a:avLst/>
          </a:prstGeom>
          <a:solidFill>
            <a:srgbClr val="9DC3E6"/>
          </a:solidFill>
          <a:ln w="12700" cap="flat" cmpd="sng" algn="ctr">
            <a:solidFill>
              <a:srgbClr val="41719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r>
              <a:rPr lang="en-US"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পুরনো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1782763" y="1390650"/>
            <a:ext cx="5483225" cy="7080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fontAlgn="auto"/>
            <a:r>
              <a:rPr lang="en-US" sz="4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4546A"/>
                </a:solidFill>
                <a:effectLst>
                  <a:outerShdw blurRad="190500" dist="228600" dir="2700000" algn="ctr">
                    <a:srgbClr val="000000">
                      <a:alpha val="29804"/>
                    </a:srgbClr>
                  </a:outerShdw>
                </a:effectLst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প্রদত্ত শব্দগলোর বিপরীত শব্দ লিখ</a:t>
            </a:r>
            <a:endParaRPr lang="en-US" sz="400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Preparation 13"/>
          <p:cNvSpPr/>
          <p:nvPr>
            <p:custDataLst>
              <p:tags r:id="rId12"/>
            </p:custDataLst>
          </p:nvPr>
        </p:nvSpPr>
        <p:spPr>
          <a:xfrm>
            <a:off x="998538" y="5473700"/>
            <a:ext cx="2981325" cy="531813"/>
          </a:xfrm>
          <a:prstGeom prst="flowChartPreparation">
            <a:avLst/>
          </a:prstGeom>
          <a:solidFill>
            <a:srgbClr val="9DC3E6"/>
          </a:solidFill>
          <a:ln w="12700" cap="flat" cmpd="sng" algn="ctr">
            <a:solidFill>
              <a:srgbClr val="41719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r>
              <a:rPr lang="en-US"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জ্বলা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Preparation 14"/>
          <p:cNvSpPr/>
          <p:nvPr>
            <p:custDataLst>
              <p:tags r:id="rId13"/>
            </p:custDataLst>
          </p:nvPr>
        </p:nvSpPr>
        <p:spPr>
          <a:xfrm>
            <a:off x="6307138" y="5468938"/>
            <a:ext cx="2370137" cy="487362"/>
          </a:xfrm>
          <a:prstGeom prst="flowChartPreparation">
            <a:avLst/>
          </a:prstGeom>
          <a:solidFill>
            <a:srgbClr val="9DC3E6"/>
          </a:solidFill>
          <a:ln w="12700" cap="flat" cmpd="sng" algn="ctr">
            <a:solidFill>
              <a:srgbClr val="41719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r>
              <a:rPr lang="en-US"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নেভা 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783" name="Oval Callout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21360000">
            <a:off x="1044575" y="327025"/>
            <a:ext cx="1087438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17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>
            <p:custDataLst>
              <p:tags r:id="rId1"/>
            </p:custDataLst>
          </p:nvPr>
        </p:nvSpPr>
        <p:spPr>
          <a:xfrm>
            <a:off x="195263" y="1673225"/>
            <a:ext cx="10240962" cy="8921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 fontAlgn="auto"/>
            <a:r>
              <a:rPr lang="en-US" sz="5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ছোট্ট বোনটির সারাক্ষণের  সাথি ছিল কাজলা দিদি।</a:t>
            </a:r>
            <a:endParaRPr lang="en-US" sz="52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3838575" y="304800"/>
            <a:ext cx="4005263" cy="11080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6600">
                <a:latin typeface="NikoshBAN" panose="02000000000000000000" pitchFamily="2" charset="0"/>
                <a:cs typeface="NikoshBAN" panose="02000000000000000000" pitchFamily="2" charset="0"/>
              </a:rPr>
              <a:t>সার-সংক্ষেপ</a:t>
            </a:r>
          </a:p>
        </p:txBody>
      </p:sp>
      <p:sp>
        <p:nvSpPr>
          <p:cNvPr id="33796" name="Oval Callout 3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1360000">
            <a:off x="1173163" y="230188"/>
            <a:ext cx="1087437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10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  <p:sp>
        <p:nvSpPr>
          <p:cNvPr id="40" name="TextBox 39"/>
          <p:cNvSpPr txBox="1"/>
          <p:nvPr>
            <p:custDataLst>
              <p:tags r:id="rId4"/>
            </p:custDataLst>
          </p:nvPr>
        </p:nvSpPr>
        <p:spPr>
          <a:xfrm>
            <a:off x="195263" y="2439988"/>
            <a:ext cx="11628437" cy="8302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/>
            <a:r>
              <a:rPr lang="en-US" altLang="en-US" sz="4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দিদি চিরদিনের জন্য তাদের ছেড়ে চলে গেছে, তা সে জানে না।</a:t>
            </a:r>
          </a:p>
        </p:txBody>
      </p:sp>
      <p:sp>
        <p:nvSpPr>
          <p:cNvPr id="41" name="TextBox 40"/>
          <p:cNvSpPr txBox="1"/>
          <p:nvPr>
            <p:custDataLst>
              <p:tags r:id="rId5"/>
            </p:custDataLst>
          </p:nvPr>
        </p:nvSpPr>
        <p:spPr>
          <a:xfrm>
            <a:off x="195263" y="3144838"/>
            <a:ext cx="11531600" cy="8302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 fontAlgn="auto"/>
            <a:r>
              <a:rPr lang="en-US"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প্রতি মুহূর্তে সে তার প্রিয় কাজলা দিদির জন্য অপেক্ষায় থাকে।</a:t>
            </a:r>
            <a:endParaRPr lang="en-US" sz="48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6"/>
            </p:custDataLst>
          </p:nvPr>
        </p:nvSpPr>
        <p:spPr>
          <a:xfrm>
            <a:off x="195263" y="3851275"/>
            <a:ext cx="14074775" cy="7699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/>
            <a:r>
              <a:rPr lang="en-US" altLang="en-US" sz="4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কোথায় গেছে , কেন আসে না তা সে জানতে চায় মায়ের কাছে।</a:t>
            </a:r>
          </a:p>
        </p:txBody>
      </p:sp>
      <p:sp>
        <p:nvSpPr>
          <p:cNvPr id="43" name="TextBox 42"/>
          <p:cNvSpPr txBox="1"/>
          <p:nvPr>
            <p:custDataLst>
              <p:tags r:id="rId7"/>
            </p:custDataLst>
          </p:nvPr>
        </p:nvSpPr>
        <p:spPr>
          <a:xfrm>
            <a:off x="195263" y="4494213"/>
            <a:ext cx="10240962" cy="8921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 fontAlgn="auto"/>
            <a:r>
              <a:rPr lang="en-US" sz="5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মা উত্তর  দিতে পারে না।  </a:t>
            </a:r>
            <a:endParaRPr lang="en-US" sz="52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>
            <p:custDataLst>
              <p:tags r:id="rId8"/>
            </p:custDataLst>
          </p:nvPr>
        </p:nvSpPr>
        <p:spPr>
          <a:xfrm>
            <a:off x="195263" y="5260975"/>
            <a:ext cx="4352925" cy="8921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 fontAlgn="auto"/>
            <a:r>
              <a:rPr lang="en-US" sz="5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মুখ লুকিয়ে কাঁদেন। </a:t>
            </a:r>
            <a:endParaRPr lang="en-US" sz="52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200025" y="3700463"/>
            <a:ext cx="4129088" cy="646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ক) কোথায় জোনাকি জ্বলে? </a:t>
            </a: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261938" y="2714625"/>
            <a:ext cx="9224962" cy="708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571500" indent="-571500" fontAlgn="auto">
              <a:buFont typeface="Wingdings" panose="05000000000000000000" pitchFamily="2" charset="2"/>
              <a:buChar char="q"/>
            </a:pPr>
            <a:r>
              <a:rPr lang="en-US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ডান দিক থেকে ঠিক উত্তরটি বেছে নিই ও খাতায় লিখি</a:t>
            </a:r>
            <a:r>
              <a:rPr lang="en-US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।</a:t>
            </a:r>
          </a:p>
        </p:txBody>
      </p:sp>
      <p:sp>
        <p:nvSpPr>
          <p:cNvPr id="34820" name="TextBox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19713" y="3608388"/>
            <a:ext cx="5356225" cy="61595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76200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400">
                <a:latin typeface="NikoshBAN" panose="02000000000000000000" pitchFamily="2" charset="0"/>
                <a:cs typeface="NikoshBAN" panose="02000000000000000000" pitchFamily="2" charset="0"/>
              </a:rPr>
              <a:t>নেবুর তলে /বাঁশ বাগানে /তাল তলায়</a:t>
            </a:r>
            <a:endParaRPr lang="en-GB" altLang="en-US" sz="3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38125" y="4905375"/>
            <a:ext cx="4806950" cy="6461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খ)বুলবুলি কোথায় লুকিয়ে থাকে?</a:t>
            </a:r>
          </a:p>
        </p:txBody>
      </p:sp>
      <p:sp>
        <p:nvSpPr>
          <p:cNvPr id="34822" name="TextBox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21350" y="4821238"/>
            <a:ext cx="5356225" cy="120015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76200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শিউলির ডালে /ভুঁইচাঁপার ডালে/ </a:t>
            </a:r>
          </a:p>
          <a:p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আমের ডালে /ডালিমের ডালে</a:t>
            </a:r>
            <a:endParaRPr lang="en-GB" alt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823" name="Picture 2" descr="EXAM: পরীক্ষা পদ্ধতির শুরু যেভাবে – Dot Bangl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4988" y="366713"/>
            <a:ext cx="1841500" cy="2093912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Oval Callout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21360000">
            <a:off x="1135063" y="415925"/>
            <a:ext cx="1435100" cy="1535113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15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  <p:pic>
        <p:nvPicPr>
          <p:cNvPr id="34825" name="Picture 7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0113" y="307975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4826" name="Picture 1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350" y="4924425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Rectangle 2"/>
          <p:cNvSpPr/>
          <p:nvPr>
            <p:custDataLst>
              <p:tags r:id="rId10"/>
            </p:custDataLst>
          </p:nvPr>
        </p:nvSpPr>
        <p:spPr>
          <a:xfrm>
            <a:off x="3000375" y="730250"/>
            <a:ext cx="3224213" cy="1125538"/>
          </a:xfrm>
          <a:prstGeom prst="rect">
            <a:avLst/>
          </a:prstGeom>
          <a:solidFill>
            <a:srgbClr val="E2F0D9"/>
          </a:solidFill>
          <a:ln w="57150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r>
              <a:rPr lang="bn-IN" sz="7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মূল্যায়ন</a:t>
            </a:r>
            <a:endParaRPr lang="en-US" sz="72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4820" grpId="0" animBg="1"/>
      <p:bldP spid="7" grpId="0" animBg="1"/>
      <p:bldP spid="3482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32363" y="3675063"/>
            <a:ext cx="4206875" cy="1138237"/>
          </a:xfrm>
          <a:prstGeom prst="rect">
            <a:avLst/>
          </a:prstGeom>
          <a:blipFill dpi="0" rotWithShape="0">
            <a:blip r:embed="rId16"/>
            <a:srcRect/>
            <a:tile tx="0" ty="0" sx="100000" sy="100000" flip="none" algn="tl"/>
          </a:blipFill>
          <a:ln w="76200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400">
                <a:latin typeface="NikoshBAN" panose="02000000000000000000" pitchFamily="2" charset="0"/>
                <a:cs typeface="NikoshBAN" panose="02000000000000000000" pitchFamily="2" charset="0"/>
              </a:rPr>
              <a:t>ঝোপ-ঝাড়ে / গাছের ডালে /</a:t>
            </a:r>
          </a:p>
          <a:p>
            <a:r>
              <a:rPr lang="en-US" altLang="en-US" sz="3400">
                <a:latin typeface="NikoshBAN" panose="02000000000000000000" pitchFamily="2" charset="0"/>
                <a:cs typeface="NikoshBAN" panose="02000000000000000000" pitchFamily="2" charset="0"/>
              </a:rPr>
              <a:t>আঁধার রাতে / ঘরের মাঝে</a:t>
            </a:r>
            <a:endParaRPr lang="en-GB" altLang="en-US" sz="3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54013" y="5237163"/>
            <a:ext cx="3282950" cy="646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ঙ)ঘুম আসে না কেন?</a:t>
            </a:r>
          </a:p>
        </p:txBody>
      </p:sp>
      <p:sp>
        <p:nvSpPr>
          <p:cNvPr id="35844" name="TextBox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76825" y="5057775"/>
            <a:ext cx="4206875" cy="1138238"/>
          </a:xfrm>
          <a:prstGeom prst="rect">
            <a:avLst/>
          </a:prstGeom>
          <a:blipFill dpi="0" rotWithShape="0">
            <a:blip r:embed="rId16"/>
            <a:srcRect/>
            <a:tile tx="0" ty="0" sx="100000" sy="100000" flip="none" algn="tl"/>
          </a:blipFill>
          <a:ln w="76200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400">
                <a:latin typeface="NikoshBAN" panose="02000000000000000000" pitchFamily="2" charset="0"/>
                <a:cs typeface="NikoshBAN" panose="02000000000000000000" pitchFamily="2" charset="0"/>
              </a:rPr>
              <a:t>নেবুর গন্ধে /</a:t>
            </a:r>
            <a:r>
              <a:rPr lang="en-US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ঝিঁঝিঁর ডাকে/</a:t>
            </a:r>
          </a:p>
          <a:p>
            <a:r>
              <a:rPr lang="en-US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চাঁদের আলোতে</a:t>
            </a:r>
            <a:r>
              <a:rPr lang="en-US" altLang="en-US" sz="3400">
                <a:latin typeface="NikoshBAN" panose="02000000000000000000" pitchFamily="2" charset="0"/>
                <a:cs typeface="NikoshBAN" panose="02000000000000000000" pitchFamily="2" charset="0"/>
              </a:rPr>
              <a:t> / ফুলের গন্ধে</a:t>
            </a:r>
            <a:endParaRPr lang="en-GB" altLang="en-US" sz="3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74650" y="3967163"/>
            <a:ext cx="3575050" cy="646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ঘ)ঝিঁঝিঁ কোথায় ডাকে?</a:t>
            </a:r>
          </a:p>
        </p:txBody>
      </p:sp>
      <p:sp>
        <p:nvSpPr>
          <p:cNvPr id="35846" name="TextBox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5363" y="2687638"/>
            <a:ext cx="4206875" cy="615950"/>
          </a:xfrm>
          <a:prstGeom prst="rect">
            <a:avLst/>
          </a:prstGeom>
          <a:blipFill dpi="0" rotWithShape="0">
            <a:blip r:embed="rId16"/>
            <a:srcRect/>
            <a:tile tx="0" ty="0" sx="100000" sy="100000" flip="none" algn="tl"/>
          </a:blipFill>
          <a:ln w="76200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400">
                <a:latin typeface="NikoshBAN" panose="02000000000000000000" pitchFamily="2" charset="0"/>
                <a:cs typeface="NikoshBAN" panose="02000000000000000000" pitchFamily="2" charset="0"/>
              </a:rPr>
              <a:t>মা / দিদি / দাদু / বাবা</a:t>
            </a:r>
            <a:endParaRPr lang="en-GB" altLang="en-US" sz="3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358775" y="2736850"/>
            <a:ext cx="3595688" cy="6461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গ) কে শোলক বলতেন?</a:t>
            </a:r>
          </a:p>
        </p:txBody>
      </p:sp>
      <p:sp>
        <p:nvSpPr>
          <p:cNvPr id="35848" name="Oval Callout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21360000">
            <a:off x="1189038" y="309563"/>
            <a:ext cx="1087437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17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2836863" y="347663"/>
            <a:ext cx="3224212" cy="1125537"/>
          </a:xfrm>
          <a:prstGeom prst="rect">
            <a:avLst/>
          </a:prstGeom>
          <a:solidFill>
            <a:srgbClr val="E2F0D9"/>
          </a:solidFill>
          <a:ln w="57150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r>
              <a:rPr lang="bn-IN" sz="7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মূল্যায়ন</a:t>
            </a:r>
            <a:endParaRPr lang="en-US" sz="72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850" name="Picture 2" descr="EXAM: পরীক্ষা পদ্ধতির শুরু যেভাবে – Dot Bangla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236538"/>
            <a:ext cx="1246188" cy="141605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313" y="2214563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5852" name="Picture 1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25" y="313690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5853" name="Picture 1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688" y="454025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5" name="TextBox 14"/>
          <p:cNvSpPr txBox="1"/>
          <p:nvPr>
            <p:custDataLst>
              <p:tags r:id="rId13"/>
            </p:custDataLst>
          </p:nvPr>
        </p:nvSpPr>
        <p:spPr>
          <a:xfrm>
            <a:off x="198438" y="1733550"/>
            <a:ext cx="9186862" cy="708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571500" indent="-571500" fontAlgn="auto">
              <a:buFont typeface="Wingdings" panose="05000000000000000000" pitchFamily="2" charset="2"/>
              <a:buChar char="q"/>
            </a:pPr>
            <a:r>
              <a:rPr lang="en-US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ডান দিক থেকে ঠিক উত্তরটি বেছে নিই ও খাতায় লিখি</a:t>
            </a:r>
            <a:r>
              <a:rPr lang="en-US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।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4" grpId="0" animBg="1"/>
      <p:bldP spid="35844" grpId="0" animBg="1"/>
      <p:bldP spid="6" grpId="0" animBg="1"/>
      <p:bldP spid="35846" grpId="0" animBg="1"/>
      <p:bldP spid="8" grpId="0" animBg="1"/>
      <p:bldP spid="10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3771900" y="134938"/>
            <a:ext cx="3584575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/>
            <a:r>
              <a:rPr lang="en-US" sz="4800" b="1">
                <a:ln w="1143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blurRad="50800" dist="39000" dir="5460000" algn="tl">
                    <a:srgbClr val="000000">
                      <a:alpha val="38039"/>
                    </a:srgbClr>
                  </a:outerShdw>
                </a:effectLst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পরিকল্পিত কাজ   </a:t>
            </a:r>
          </a:p>
        </p:txBody>
      </p:sp>
      <p:pic>
        <p:nvPicPr>
          <p:cNvPr id="36867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2100" y="3190875"/>
            <a:ext cx="2424113" cy="1800225"/>
          </a:xfrm>
          <a:prstGeom prst="rect">
            <a:avLst/>
          </a:prstGeom>
          <a:noFill/>
          <a:ln w="63500" cap="rnd" algn="ctr">
            <a:solidFill>
              <a:srgbClr val="333333"/>
            </a:solidFill>
            <a:miter lim="800000"/>
            <a:headEnd/>
            <a:tailEnd/>
          </a:ln>
          <a:effectLst>
            <a:outerShdw blurRad="381000" dist="292100" dir="5400000" sx="-80000" sy="-17999" rotWithShape="0">
              <a:srgbClr val="000000">
                <a:alpha val="2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>
            <p:custDataLst>
              <p:tags r:id="rId3"/>
            </p:custDataLst>
          </p:nvPr>
        </p:nvSpPr>
        <p:spPr>
          <a:xfrm>
            <a:off x="663575" y="1200150"/>
            <a:ext cx="10088563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571500" indent="-571500"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40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ঠিকভাবে সাজাই (যেমন: বাঁশবাগান)।</a:t>
            </a:r>
          </a:p>
        </p:txBody>
      </p:sp>
      <p:sp>
        <p:nvSpPr>
          <p:cNvPr id="36869" name="Down Arrow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08788" y="330200"/>
            <a:ext cx="1162050" cy="938213"/>
          </a:xfrm>
          <a:prstGeom prst="downArrow">
            <a:avLst>
              <a:gd name="adj1" fmla="val 50000"/>
              <a:gd name="adj2" fmla="val 50000"/>
            </a:avLst>
          </a:prstGeom>
          <a:blipFill dpi="0" rotWithShape="1">
            <a:blip r:embed="rId10"/>
            <a:srcRect/>
            <a:tile tx="0" ty="0" sx="100000" sy="100000" flip="none" algn="tl"/>
          </a:blipFill>
          <a:ln w="12700" cap="flat" algn="ctr">
            <a:solidFill>
              <a:srgbClr val="41719C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endParaRPr lang="en-US" altLang="en-US"/>
          </a:p>
        </p:txBody>
      </p:sp>
      <p:pic>
        <p:nvPicPr>
          <p:cNvPr id="36870" name="Picture 1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" y="2743200"/>
            <a:ext cx="2320925" cy="2095500"/>
          </a:xfrm>
          <a:prstGeom prst="rect">
            <a:avLst/>
          </a:prstGeom>
          <a:solidFill>
            <a:srgbClr val="FFFFFF"/>
          </a:solidFill>
          <a:ln w="63500" cap="rnd" algn="ctr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0" dist="292100" dir="5400000" sx="-80000" sy="-17999" rotWithShape="0">
              <a:srgbClr val="000000">
                <a:alpha val="21999"/>
              </a:srgbClr>
            </a:outerShdw>
          </a:effectLst>
        </p:spPr>
      </p:pic>
      <p:pic>
        <p:nvPicPr>
          <p:cNvPr id="36871" name="Picture 2" descr="Screen Clippi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888" y="2005013"/>
            <a:ext cx="5029200" cy="4518025"/>
          </a:xfrm>
          <a:prstGeom prst="rect">
            <a:avLst/>
          </a:prstGeom>
          <a:noFill/>
          <a:ln w="127000" algn="ctr">
            <a:solidFill>
              <a:srgbClr val="00B05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Oval Callout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21360000">
            <a:off x="1157288" y="198438"/>
            <a:ext cx="1087437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13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368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824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37891" name="Group 85"/>
          <p:cNvGrpSpPr>
            <a:grpSpLocks/>
          </p:cNvGrpSpPr>
          <p:nvPr/>
        </p:nvGrpSpPr>
        <p:grpSpPr bwMode="auto">
          <a:xfrm>
            <a:off x="595313" y="307975"/>
            <a:ext cx="1360487" cy="4127500"/>
            <a:chOff x="3536458" y="1943390"/>
            <a:chExt cx="1360767" cy="4127986"/>
          </a:xfrm>
        </p:grpSpPr>
        <p:grpSp>
          <p:nvGrpSpPr>
            <p:cNvPr id="37892" name="Group 86"/>
            <p:cNvGrpSpPr>
              <a:grpSpLocks/>
            </p:cNvGrpSpPr>
            <p:nvPr/>
          </p:nvGrpSpPr>
          <p:grpSpPr bwMode="auto">
            <a:xfrm>
              <a:off x="3536458" y="1943390"/>
              <a:ext cx="1360767" cy="4127986"/>
              <a:chOff x="3542152" y="1905000"/>
              <a:chExt cx="1360767" cy="4127986"/>
            </a:xfrm>
          </p:grpSpPr>
          <p:sp>
            <p:nvSpPr>
              <p:cNvPr id="129" name="Freeform 128"/>
              <p:cNvSpPr/>
              <p:nvPr>
                <p:custDataLst>
                  <p:tags r:id="rId102"/>
                </p:custDataLst>
              </p:nvPr>
            </p:nvSpPr>
            <p:spPr>
              <a:xfrm>
                <a:off x="3908939" y="1905000"/>
                <a:ext cx="670063" cy="609672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 fontAlgn="auto"/>
                <a:endParaRPr lang="en-US"/>
              </a:p>
            </p:txBody>
          </p:sp>
          <p:grpSp>
            <p:nvGrpSpPr>
              <p:cNvPr id="37894" name="Group 89"/>
              <p:cNvGrpSpPr>
                <a:grpSpLocks/>
              </p:cNvGrpSpPr>
              <p:nvPr/>
            </p:nvGrpSpPr>
            <p:grpSpPr bwMode="auto">
              <a:xfrm rot="2700000">
                <a:off x="3542152" y="2794917"/>
                <a:ext cx="1356360" cy="1356360"/>
                <a:chOff x="5181600" y="4038600"/>
                <a:chExt cx="1356360" cy="1356360"/>
              </a:xfrm>
            </p:grpSpPr>
            <p:sp>
              <p:nvSpPr>
                <p:cNvPr id="132" name="Oval 131"/>
                <p:cNvSpPr/>
                <p:nvPr>
                  <p:custDataLst>
                    <p:tags r:id="rId104"/>
                  </p:custDataLst>
                </p:nvPr>
              </p:nvSpPr>
              <p:spPr>
                <a:xfrm>
                  <a:off x="5181035" y="4038226"/>
                  <a:ext cx="136541" cy="136553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33" name="Oval 132"/>
                <p:cNvSpPr/>
                <p:nvPr>
                  <p:custDataLst>
                    <p:tags r:id="rId105"/>
                  </p:custDataLst>
                </p:nvPr>
              </p:nvSpPr>
              <p:spPr>
                <a:xfrm>
                  <a:off x="5333717" y="4190922"/>
                  <a:ext cx="136541" cy="136553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34" name="Oval 133"/>
                <p:cNvSpPr/>
                <p:nvPr>
                  <p:custDataLst>
                    <p:tags r:id="rId106"/>
                  </p:custDataLst>
                </p:nvPr>
              </p:nvSpPr>
              <p:spPr>
                <a:xfrm>
                  <a:off x="5486400" y="4343618"/>
                  <a:ext cx="136541" cy="136553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35" name="Oval 134"/>
                <p:cNvSpPr/>
                <p:nvPr>
                  <p:custDataLst>
                    <p:tags r:id="rId107"/>
                  </p:custDataLst>
                </p:nvPr>
              </p:nvSpPr>
              <p:spPr>
                <a:xfrm>
                  <a:off x="5639082" y="4496314"/>
                  <a:ext cx="136541" cy="136553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36" name="Oval 135"/>
                <p:cNvSpPr/>
                <p:nvPr>
                  <p:custDataLst>
                    <p:tags r:id="rId108"/>
                  </p:custDataLst>
                </p:nvPr>
              </p:nvSpPr>
              <p:spPr>
                <a:xfrm>
                  <a:off x="5791764" y="4649009"/>
                  <a:ext cx="136541" cy="136553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37" name="Oval 136"/>
                <p:cNvSpPr/>
                <p:nvPr>
                  <p:custDataLst>
                    <p:tags r:id="rId109"/>
                  </p:custDataLst>
                </p:nvPr>
              </p:nvSpPr>
              <p:spPr>
                <a:xfrm>
                  <a:off x="5943324" y="4800582"/>
                  <a:ext cx="136541" cy="136553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38" name="Oval 137"/>
                <p:cNvSpPr/>
                <p:nvPr>
                  <p:custDataLst>
                    <p:tags r:id="rId110"/>
                  </p:custDataLst>
                </p:nvPr>
              </p:nvSpPr>
              <p:spPr>
                <a:xfrm>
                  <a:off x="6096006" y="4953278"/>
                  <a:ext cx="136541" cy="136553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39" name="Oval 138"/>
                <p:cNvSpPr/>
                <p:nvPr>
                  <p:custDataLst>
                    <p:tags r:id="rId111"/>
                  </p:custDataLst>
                </p:nvPr>
              </p:nvSpPr>
              <p:spPr>
                <a:xfrm>
                  <a:off x="6248688" y="5105974"/>
                  <a:ext cx="136541" cy="136553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40" name="Oval 139"/>
                <p:cNvSpPr/>
                <p:nvPr>
                  <p:custDataLst>
                    <p:tags r:id="rId112"/>
                  </p:custDataLst>
                </p:nvPr>
              </p:nvSpPr>
              <p:spPr>
                <a:xfrm>
                  <a:off x="6401371" y="5258669"/>
                  <a:ext cx="136541" cy="136553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</p:grpSp>
          <p:sp>
            <p:nvSpPr>
              <p:cNvPr id="131" name="Round Diagonal Corner Rectangle 130"/>
              <p:cNvSpPr/>
              <p:nvPr>
                <p:custDataLst>
                  <p:tags r:id="rId103"/>
                </p:custDataLst>
              </p:nvPr>
            </p:nvSpPr>
            <p:spPr>
              <a:xfrm rot="19072746">
                <a:off x="3635833" y="4537385"/>
                <a:ext cx="1267086" cy="1495601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 w="127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fontAlgn="auto"/>
                <a:r>
                  <a:rPr lang="en-US" sz="960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NikoshBAN" panose="02000000000000000000" pitchFamily="2" charset="0"/>
                    <a:ea typeface="Arial"/>
                    <a:cs typeface="NikoshBAN" panose="02000000000000000000" pitchFamily="2" charset="0"/>
                    <a:sym typeface="Wingdings"/>
                  </a:rPr>
                  <a:t>স</a:t>
                </a:r>
                <a:r>
                  <a:rPr lang="en-US" sz="1200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NikoshBAN" panose="02000000000000000000" pitchFamily="2" charset="0"/>
                    <a:ea typeface="Arial"/>
                    <a:cs typeface="NikoshBAN" panose="02000000000000000000" pitchFamily="2" charset="0"/>
                    <a:sym typeface="Wingdings"/>
                  </a:rPr>
                  <a:t> </a:t>
                </a:r>
                <a:endParaRPr lang="en-US" sz="12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28" name="Oval 127"/>
            <p:cNvSpPr/>
            <p:nvPr>
              <p:custDataLst>
                <p:tags r:id="rId101"/>
              </p:custDataLst>
            </p:nvPr>
          </p:nvSpPr>
          <p:spPr>
            <a:xfrm rot="2722710">
              <a:off x="4143015" y="4583706"/>
              <a:ext cx="165119" cy="15560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/>
              <a:endParaRPr lang="en-US"/>
            </a:p>
          </p:txBody>
        </p:sp>
      </p:grpSp>
      <p:grpSp>
        <p:nvGrpSpPr>
          <p:cNvPr id="37906" name="Group 115"/>
          <p:cNvGrpSpPr>
            <a:grpSpLocks/>
          </p:cNvGrpSpPr>
          <p:nvPr/>
        </p:nvGrpSpPr>
        <p:grpSpPr bwMode="auto">
          <a:xfrm>
            <a:off x="6037263" y="307975"/>
            <a:ext cx="1355725" cy="3937000"/>
            <a:chOff x="3536458" y="1943390"/>
            <a:chExt cx="1356360" cy="4139923"/>
          </a:xfrm>
        </p:grpSpPr>
        <p:grpSp>
          <p:nvGrpSpPr>
            <p:cNvPr id="37907" name="Group 116"/>
            <p:cNvGrpSpPr>
              <a:grpSpLocks/>
            </p:cNvGrpSpPr>
            <p:nvPr/>
          </p:nvGrpSpPr>
          <p:grpSpPr bwMode="auto">
            <a:xfrm>
              <a:off x="3536458" y="1943390"/>
              <a:ext cx="1356360" cy="4139923"/>
              <a:chOff x="3542152" y="1905000"/>
              <a:chExt cx="1356360" cy="4139923"/>
            </a:xfrm>
          </p:grpSpPr>
          <p:sp>
            <p:nvSpPr>
              <p:cNvPr id="144" name="Freeform 143"/>
              <p:cNvSpPr/>
              <p:nvPr>
                <p:custDataLst>
                  <p:tags r:id="rId90"/>
                </p:custDataLst>
              </p:nvPr>
            </p:nvSpPr>
            <p:spPr>
              <a:xfrm>
                <a:off x="3909036" y="1905000"/>
                <a:ext cx="670239" cy="609304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 fontAlgn="auto"/>
                <a:endParaRPr lang="en-US"/>
              </a:p>
            </p:txBody>
          </p:sp>
          <p:grpSp>
            <p:nvGrpSpPr>
              <p:cNvPr id="37909" name="Group 119"/>
              <p:cNvGrpSpPr>
                <a:grpSpLocks/>
              </p:cNvGrpSpPr>
              <p:nvPr/>
            </p:nvGrpSpPr>
            <p:grpSpPr bwMode="auto">
              <a:xfrm rot="2700000">
                <a:off x="3542152" y="2794917"/>
                <a:ext cx="1356360" cy="1356360"/>
                <a:chOff x="5181600" y="4038600"/>
                <a:chExt cx="1356360" cy="1356360"/>
              </a:xfrm>
            </p:grpSpPr>
            <p:sp>
              <p:nvSpPr>
                <p:cNvPr id="147" name="Oval 146"/>
                <p:cNvSpPr/>
                <p:nvPr>
                  <p:custDataLst>
                    <p:tags r:id="rId92"/>
                  </p:custDataLst>
                </p:nvPr>
              </p:nvSpPr>
              <p:spPr>
                <a:xfrm>
                  <a:off x="5179470" y="4039383"/>
                  <a:ext cx="136885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48" name="Oval 147"/>
                <p:cNvSpPr/>
                <p:nvPr>
                  <p:custDataLst>
                    <p:tags r:id="rId93"/>
                  </p:custDataLst>
                </p:nvPr>
              </p:nvSpPr>
              <p:spPr>
                <a:xfrm>
                  <a:off x="5331496" y="4191558"/>
                  <a:ext cx="138554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49" name="Oval 148"/>
                <p:cNvSpPr/>
                <p:nvPr>
                  <p:custDataLst>
                    <p:tags r:id="rId94"/>
                  </p:custDataLst>
                </p:nvPr>
              </p:nvSpPr>
              <p:spPr>
                <a:xfrm>
                  <a:off x="5485192" y="4343732"/>
                  <a:ext cx="136885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50" name="Oval 149"/>
                <p:cNvSpPr/>
                <p:nvPr>
                  <p:custDataLst>
                    <p:tags r:id="rId95"/>
                  </p:custDataLst>
                </p:nvPr>
              </p:nvSpPr>
              <p:spPr>
                <a:xfrm>
                  <a:off x="5637462" y="4497591"/>
                  <a:ext cx="136885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51" name="Oval 150"/>
                <p:cNvSpPr/>
                <p:nvPr>
                  <p:custDataLst>
                    <p:tags r:id="rId96"/>
                  </p:custDataLst>
                </p:nvPr>
              </p:nvSpPr>
              <p:spPr>
                <a:xfrm>
                  <a:off x="5790668" y="4648642"/>
                  <a:ext cx="138554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52" name="Oval 151"/>
                <p:cNvSpPr/>
                <p:nvPr>
                  <p:custDataLst>
                    <p:tags r:id="rId97"/>
                  </p:custDataLst>
                </p:nvPr>
              </p:nvSpPr>
              <p:spPr>
                <a:xfrm>
                  <a:off x="5943184" y="4801940"/>
                  <a:ext cx="136885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53" name="Oval 152"/>
                <p:cNvSpPr/>
                <p:nvPr>
                  <p:custDataLst>
                    <p:tags r:id="rId98"/>
                  </p:custDataLst>
                </p:nvPr>
              </p:nvSpPr>
              <p:spPr>
                <a:xfrm>
                  <a:off x="6094274" y="4954676"/>
                  <a:ext cx="136885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54" name="Oval 153"/>
                <p:cNvSpPr/>
                <p:nvPr>
                  <p:custDataLst>
                    <p:tags r:id="rId99"/>
                  </p:custDataLst>
                </p:nvPr>
              </p:nvSpPr>
              <p:spPr>
                <a:xfrm>
                  <a:off x="6247480" y="5105726"/>
                  <a:ext cx="138553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55" name="Oval 154"/>
                <p:cNvSpPr/>
                <p:nvPr>
                  <p:custDataLst>
                    <p:tags r:id="rId100"/>
                  </p:custDataLst>
                </p:nvPr>
              </p:nvSpPr>
              <p:spPr>
                <a:xfrm>
                  <a:off x="6399994" y="5259024"/>
                  <a:ext cx="136885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</p:grpSp>
          <p:sp>
            <p:nvSpPr>
              <p:cNvPr id="146" name="Round Diagonal Corner Rectangle 145"/>
              <p:cNvSpPr/>
              <p:nvPr>
                <p:custDataLst>
                  <p:tags r:id="rId91"/>
                </p:custDataLst>
              </p:nvPr>
            </p:nvSpPr>
            <p:spPr>
              <a:xfrm rot="19072746">
                <a:off x="3646976" y="4636014"/>
                <a:ext cx="1183241" cy="1408909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 w="127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fontAlgn="auto"/>
                <a:r>
                  <a:rPr lang="en-US" sz="960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NikoshBAN" panose="02000000000000000000" pitchFamily="2" charset="0"/>
                    <a:ea typeface="Arial"/>
                    <a:cs typeface="NikoshBAN" panose="02000000000000000000" pitchFamily="2" charset="0"/>
                    <a:sym typeface="Wingdings"/>
                  </a:rPr>
                  <a:t>ধ</a:t>
                </a:r>
                <a:r>
                  <a:rPr lang="bn-IN" sz="1200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NikoshBAN" panose="02000000000000000000" pitchFamily="2" charset="0"/>
                    <a:ea typeface="Arial"/>
                    <a:cs typeface="NikoshBAN" panose="02000000000000000000" pitchFamily="2" charset="0"/>
                    <a:sym typeface="Wingdings"/>
                  </a:rPr>
                  <a:t> </a:t>
                </a:r>
                <a:r>
                  <a:rPr lang="en-US" sz="1200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NikoshBAN" panose="02000000000000000000" pitchFamily="2" charset="0"/>
                    <a:ea typeface="Arial"/>
                    <a:cs typeface="NikoshBAN" panose="02000000000000000000" pitchFamily="2" charset="0"/>
                    <a:sym typeface="Wingdings"/>
                  </a:rPr>
                  <a:t> </a:t>
                </a:r>
                <a:endParaRPr lang="en-US" sz="12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43" name="Oval 142"/>
            <p:cNvSpPr/>
            <p:nvPr>
              <p:custDataLst>
                <p:tags r:id="rId89"/>
              </p:custDataLst>
            </p:nvPr>
          </p:nvSpPr>
          <p:spPr>
            <a:xfrm rot="2722710">
              <a:off x="4143958" y="4583226"/>
              <a:ext cx="163594" cy="15564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/>
              <a:endParaRPr lang="en-US"/>
            </a:p>
          </p:txBody>
        </p:sp>
      </p:grpSp>
      <p:grpSp>
        <p:nvGrpSpPr>
          <p:cNvPr id="37921" name="Group 115"/>
          <p:cNvGrpSpPr>
            <a:grpSpLocks/>
          </p:cNvGrpSpPr>
          <p:nvPr/>
        </p:nvGrpSpPr>
        <p:grpSpPr bwMode="auto">
          <a:xfrm>
            <a:off x="7442200" y="323850"/>
            <a:ext cx="1131888" cy="3738563"/>
            <a:chOff x="3528846" y="1943390"/>
            <a:chExt cx="1363972" cy="4153018"/>
          </a:xfrm>
        </p:grpSpPr>
        <p:grpSp>
          <p:nvGrpSpPr>
            <p:cNvPr id="37922" name="Group 116"/>
            <p:cNvGrpSpPr>
              <a:grpSpLocks/>
            </p:cNvGrpSpPr>
            <p:nvPr/>
          </p:nvGrpSpPr>
          <p:grpSpPr bwMode="auto">
            <a:xfrm>
              <a:off x="3528846" y="1943390"/>
              <a:ext cx="1363972" cy="4153018"/>
              <a:chOff x="3534540" y="1905000"/>
              <a:chExt cx="1363972" cy="4153018"/>
            </a:xfrm>
          </p:grpSpPr>
          <p:sp>
            <p:nvSpPr>
              <p:cNvPr id="159" name="Freeform 158"/>
              <p:cNvSpPr/>
              <p:nvPr>
                <p:custDataLst>
                  <p:tags r:id="rId78"/>
                </p:custDataLst>
              </p:nvPr>
            </p:nvSpPr>
            <p:spPr>
              <a:xfrm>
                <a:off x="3909489" y="1905000"/>
                <a:ext cx="669551" cy="610167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 fontAlgn="auto"/>
                <a:endParaRPr lang="en-US"/>
              </a:p>
            </p:txBody>
          </p:sp>
          <p:grpSp>
            <p:nvGrpSpPr>
              <p:cNvPr id="37924" name="Group 119"/>
              <p:cNvGrpSpPr>
                <a:grpSpLocks/>
              </p:cNvGrpSpPr>
              <p:nvPr/>
            </p:nvGrpSpPr>
            <p:grpSpPr bwMode="auto">
              <a:xfrm rot="2700000">
                <a:off x="3542152" y="2794917"/>
                <a:ext cx="1356360" cy="1356360"/>
                <a:chOff x="5181600" y="4038600"/>
                <a:chExt cx="1356360" cy="1356360"/>
              </a:xfrm>
            </p:grpSpPr>
            <p:sp>
              <p:nvSpPr>
                <p:cNvPr id="162" name="Oval 161"/>
                <p:cNvSpPr/>
                <p:nvPr>
                  <p:custDataLst>
                    <p:tags r:id="rId80"/>
                  </p:custDataLst>
                </p:nvPr>
              </p:nvSpPr>
              <p:spPr>
                <a:xfrm>
                  <a:off x="5180372" y="4038236"/>
                  <a:ext cx="137552" cy="137736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63" name="Oval 162"/>
                <p:cNvSpPr/>
                <p:nvPr>
                  <p:custDataLst>
                    <p:tags r:id="rId81"/>
                  </p:custDataLst>
                </p:nvPr>
              </p:nvSpPr>
              <p:spPr>
                <a:xfrm>
                  <a:off x="5333127" y="4192723"/>
                  <a:ext cx="137552" cy="135824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64" name="Oval 163"/>
                <p:cNvSpPr/>
                <p:nvPr>
                  <p:custDataLst>
                    <p:tags r:id="rId82"/>
                  </p:custDataLst>
                </p:nvPr>
              </p:nvSpPr>
              <p:spPr>
                <a:xfrm>
                  <a:off x="5485882" y="4342594"/>
                  <a:ext cx="137552" cy="137736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65" name="Oval 164"/>
                <p:cNvSpPr/>
                <p:nvPr>
                  <p:custDataLst>
                    <p:tags r:id="rId83"/>
                  </p:custDataLst>
                </p:nvPr>
              </p:nvSpPr>
              <p:spPr>
                <a:xfrm>
                  <a:off x="5638012" y="4494096"/>
                  <a:ext cx="137552" cy="137736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66" name="Oval 165"/>
                <p:cNvSpPr/>
                <p:nvPr>
                  <p:custDataLst>
                    <p:tags r:id="rId84"/>
                  </p:custDataLst>
                </p:nvPr>
              </p:nvSpPr>
              <p:spPr>
                <a:xfrm>
                  <a:off x="5792272" y="4649260"/>
                  <a:ext cx="135788" cy="135823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67" name="Oval 166"/>
                <p:cNvSpPr/>
                <p:nvPr>
                  <p:custDataLst>
                    <p:tags r:id="rId85"/>
                  </p:custDataLst>
                </p:nvPr>
              </p:nvSpPr>
              <p:spPr>
                <a:xfrm>
                  <a:off x="5942274" y="4799806"/>
                  <a:ext cx="137552" cy="137736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68" name="Oval 167"/>
                <p:cNvSpPr/>
                <p:nvPr>
                  <p:custDataLst>
                    <p:tags r:id="rId86"/>
                  </p:custDataLst>
                </p:nvPr>
              </p:nvSpPr>
              <p:spPr>
                <a:xfrm>
                  <a:off x="6095652" y="4952661"/>
                  <a:ext cx="137552" cy="137736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69" name="Oval 168"/>
                <p:cNvSpPr/>
                <p:nvPr>
                  <p:custDataLst>
                    <p:tags r:id="rId87"/>
                  </p:custDataLst>
                </p:nvPr>
              </p:nvSpPr>
              <p:spPr>
                <a:xfrm>
                  <a:off x="6248406" y="5107149"/>
                  <a:ext cx="137552" cy="135823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70" name="Oval 169"/>
                <p:cNvSpPr/>
                <p:nvPr>
                  <p:custDataLst>
                    <p:tags r:id="rId88"/>
                  </p:custDataLst>
                </p:nvPr>
              </p:nvSpPr>
              <p:spPr>
                <a:xfrm>
                  <a:off x="6399914" y="5255665"/>
                  <a:ext cx="137552" cy="137736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</p:grpSp>
          <p:sp>
            <p:nvSpPr>
              <p:cNvPr id="161" name="Round Diagonal Corner Rectangle 160"/>
              <p:cNvSpPr/>
              <p:nvPr>
                <p:custDataLst>
                  <p:tags r:id="rId79"/>
                </p:custDataLst>
              </p:nvPr>
            </p:nvSpPr>
            <p:spPr>
              <a:xfrm rot="19072746">
                <a:off x="3534540" y="4617247"/>
                <a:ext cx="1352494" cy="1440771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 w="127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 fontAlgn="auto"/>
                <a:r>
                  <a:rPr lang="en-US" sz="960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NikoshBAN" panose="02000000000000000000" pitchFamily="2" charset="0"/>
                    <a:ea typeface="Arial"/>
                    <a:cs typeface="NikoshBAN" panose="02000000000000000000" pitchFamily="2" charset="0"/>
                    <a:sym typeface="Wingdings"/>
                  </a:rPr>
                  <a:t>ন্য</a:t>
                </a:r>
                <a:endParaRPr lang="en-US" sz="9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58" name="Oval 157"/>
            <p:cNvSpPr/>
            <p:nvPr>
              <p:custDataLst>
                <p:tags r:id="rId77"/>
              </p:custDataLst>
            </p:nvPr>
          </p:nvSpPr>
          <p:spPr>
            <a:xfrm rot="2722710">
              <a:off x="4142296" y="4582494"/>
              <a:ext cx="165768" cy="15686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/>
              <a:endParaRPr lang="en-US"/>
            </a:p>
          </p:txBody>
        </p:sp>
      </p:grpSp>
      <p:grpSp>
        <p:nvGrpSpPr>
          <p:cNvPr id="37936" name="Group 115"/>
          <p:cNvGrpSpPr>
            <a:grpSpLocks/>
          </p:cNvGrpSpPr>
          <p:nvPr/>
        </p:nvGrpSpPr>
        <p:grpSpPr bwMode="auto">
          <a:xfrm>
            <a:off x="8562975" y="338138"/>
            <a:ext cx="1193800" cy="3746500"/>
            <a:chOff x="3536458" y="1943390"/>
            <a:chExt cx="1416707" cy="4314469"/>
          </a:xfrm>
        </p:grpSpPr>
        <p:grpSp>
          <p:nvGrpSpPr>
            <p:cNvPr id="37937" name="Group 116"/>
            <p:cNvGrpSpPr>
              <a:grpSpLocks/>
            </p:cNvGrpSpPr>
            <p:nvPr/>
          </p:nvGrpSpPr>
          <p:grpSpPr bwMode="auto">
            <a:xfrm>
              <a:off x="3536458" y="1943390"/>
              <a:ext cx="1416707" cy="4314469"/>
              <a:chOff x="3542152" y="1905000"/>
              <a:chExt cx="1416707" cy="4314469"/>
            </a:xfrm>
          </p:grpSpPr>
          <p:sp>
            <p:nvSpPr>
              <p:cNvPr id="174" name="Freeform 173"/>
              <p:cNvSpPr/>
              <p:nvPr>
                <p:custDataLst>
                  <p:tags r:id="rId66"/>
                </p:custDataLst>
              </p:nvPr>
            </p:nvSpPr>
            <p:spPr>
              <a:xfrm>
                <a:off x="3909517" y="1905000"/>
                <a:ext cx="668791" cy="608778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 fontAlgn="auto"/>
                <a:endParaRPr lang="en-US"/>
              </a:p>
            </p:txBody>
          </p:sp>
          <p:grpSp>
            <p:nvGrpSpPr>
              <p:cNvPr id="37939" name="Group 119"/>
              <p:cNvGrpSpPr>
                <a:grpSpLocks/>
              </p:cNvGrpSpPr>
              <p:nvPr/>
            </p:nvGrpSpPr>
            <p:grpSpPr bwMode="auto">
              <a:xfrm rot="2700000">
                <a:off x="3542152" y="2794917"/>
                <a:ext cx="1356360" cy="1356360"/>
                <a:chOff x="5181600" y="4038600"/>
                <a:chExt cx="1356360" cy="1356360"/>
              </a:xfrm>
            </p:grpSpPr>
            <p:sp>
              <p:nvSpPr>
                <p:cNvPr id="177" name="Oval 176"/>
                <p:cNvSpPr/>
                <p:nvPr>
                  <p:custDataLst>
                    <p:tags r:id="rId68"/>
                  </p:custDataLst>
                </p:nvPr>
              </p:nvSpPr>
              <p:spPr>
                <a:xfrm>
                  <a:off x="5180126" y="4040884"/>
                  <a:ext cx="137112" cy="137525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78" name="Oval 177"/>
                <p:cNvSpPr/>
                <p:nvPr>
                  <p:custDataLst>
                    <p:tags r:id="rId69"/>
                  </p:custDataLst>
                </p:nvPr>
              </p:nvSpPr>
              <p:spPr>
                <a:xfrm>
                  <a:off x="5332665" y="4192747"/>
                  <a:ext cx="137112" cy="137525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79" name="Oval 178"/>
                <p:cNvSpPr/>
                <p:nvPr>
                  <p:custDataLst>
                    <p:tags r:id="rId70"/>
                  </p:custDataLst>
                </p:nvPr>
              </p:nvSpPr>
              <p:spPr>
                <a:xfrm>
                  <a:off x="5485205" y="4344610"/>
                  <a:ext cx="137112" cy="137525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80" name="Oval 179"/>
                <p:cNvSpPr/>
                <p:nvPr>
                  <p:custDataLst>
                    <p:tags r:id="rId71"/>
                  </p:custDataLst>
                </p:nvPr>
              </p:nvSpPr>
              <p:spPr>
                <a:xfrm>
                  <a:off x="5636451" y="4497805"/>
                  <a:ext cx="137112" cy="13752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81" name="Oval 180"/>
                <p:cNvSpPr/>
                <p:nvPr>
                  <p:custDataLst>
                    <p:tags r:id="rId72"/>
                  </p:custDataLst>
                </p:nvPr>
              </p:nvSpPr>
              <p:spPr>
                <a:xfrm>
                  <a:off x="5790662" y="4649279"/>
                  <a:ext cx="138941" cy="135642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82" name="Oval 181"/>
                <p:cNvSpPr/>
                <p:nvPr>
                  <p:custDataLst>
                    <p:tags r:id="rId73"/>
                  </p:custDataLst>
                </p:nvPr>
              </p:nvSpPr>
              <p:spPr>
                <a:xfrm>
                  <a:off x="5942823" y="4800199"/>
                  <a:ext cx="137112" cy="137525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83" name="Oval 182"/>
                <p:cNvSpPr/>
                <p:nvPr>
                  <p:custDataLst>
                    <p:tags r:id="rId74"/>
                  </p:custDataLst>
                </p:nvPr>
              </p:nvSpPr>
              <p:spPr>
                <a:xfrm>
                  <a:off x="6094070" y="4953395"/>
                  <a:ext cx="137112" cy="13752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84" name="Oval 183"/>
                <p:cNvSpPr/>
                <p:nvPr>
                  <p:custDataLst>
                    <p:tags r:id="rId75"/>
                  </p:custDataLst>
                </p:nvPr>
              </p:nvSpPr>
              <p:spPr>
                <a:xfrm>
                  <a:off x="6247902" y="5106591"/>
                  <a:ext cx="137113" cy="13752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85" name="Oval 184"/>
                <p:cNvSpPr/>
                <p:nvPr>
                  <p:custDataLst>
                    <p:tags r:id="rId76"/>
                  </p:custDataLst>
                </p:nvPr>
              </p:nvSpPr>
              <p:spPr>
                <a:xfrm>
                  <a:off x="6400441" y="5258454"/>
                  <a:ext cx="137113" cy="13752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</p:grpSp>
          <p:sp>
            <p:nvSpPr>
              <p:cNvPr id="176" name="Round Diagonal Corner Rectangle 175"/>
              <p:cNvSpPr/>
              <p:nvPr>
                <p:custDataLst>
                  <p:tags r:id="rId67"/>
                </p:custDataLst>
              </p:nvPr>
            </p:nvSpPr>
            <p:spPr>
              <a:xfrm rot="19072746">
                <a:off x="3672143" y="4689294"/>
                <a:ext cx="1286716" cy="1530175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 w="127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fontAlgn="auto"/>
                <a:r>
                  <a:rPr lang="en-US" sz="960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NikoshBAN" panose="02000000000000000000" pitchFamily="2" charset="0"/>
                    <a:ea typeface="Arial"/>
                    <a:cs typeface="NikoshBAN" panose="02000000000000000000" pitchFamily="2" charset="0"/>
                    <a:sym typeface="Wingdings"/>
                  </a:rPr>
                  <a:t>বা</a:t>
                </a:r>
                <a:r>
                  <a:rPr lang="bn-IN" sz="1200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NikoshBAN" panose="02000000000000000000" pitchFamily="2" charset="0"/>
                    <a:ea typeface="Arial"/>
                    <a:cs typeface="NikoshBAN" panose="02000000000000000000" pitchFamily="2" charset="0"/>
                    <a:sym typeface="Wingdings"/>
                  </a:rPr>
                  <a:t> </a:t>
                </a:r>
                <a:endParaRPr lang="en-US" sz="12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73" name="Oval 172"/>
            <p:cNvSpPr/>
            <p:nvPr>
              <p:custDataLst>
                <p:tags r:id="rId65"/>
              </p:custDataLst>
            </p:nvPr>
          </p:nvSpPr>
          <p:spPr>
            <a:xfrm rot="2722710">
              <a:off x="4142763" y="4583688"/>
              <a:ext cx="164535" cy="15636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/>
              <a:endParaRPr lang="en-US"/>
            </a:p>
          </p:txBody>
        </p:sp>
      </p:grpSp>
      <p:grpSp>
        <p:nvGrpSpPr>
          <p:cNvPr id="37951" name="Group 115"/>
          <p:cNvGrpSpPr>
            <a:grpSpLocks/>
          </p:cNvGrpSpPr>
          <p:nvPr/>
        </p:nvGrpSpPr>
        <p:grpSpPr bwMode="auto">
          <a:xfrm>
            <a:off x="9804400" y="293688"/>
            <a:ext cx="1355725" cy="3803650"/>
            <a:chOff x="3536458" y="1943390"/>
            <a:chExt cx="1356360" cy="3803085"/>
          </a:xfrm>
        </p:grpSpPr>
        <p:grpSp>
          <p:nvGrpSpPr>
            <p:cNvPr id="37952" name="Group 116"/>
            <p:cNvGrpSpPr>
              <a:grpSpLocks/>
            </p:cNvGrpSpPr>
            <p:nvPr/>
          </p:nvGrpSpPr>
          <p:grpSpPr bwMode="auto">
            <a:xfrm>
              <a:off x="3536458" y="1943390"/>
              <a:ext cx="1356360" cy="3803085"/>
              <a:chOff x="3542152" y="1905000"/>
              <a:chExt cx="1356360" cy="3803085"/>
            </a:xfrm>
          </p:grpSpPr>
          <p:sp>
            <p:nvSpPr>
              <p:cNvPr id="189" name="Freeform 188"/>
              <p:cNvSpPr/>
              <p:nvPr>
                <p:custDataLst>
                  <p:tags r:id="rId54"/>
                </p:custDataLst>
              </p:nvPr>
            </p:nvSpPr>
            <p:spPr>
              <a:xfrm>
                <a:off x="3909037" y="1905000"/>
                <a:ext cx="670239" cy="609509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 fontAlgn="auto"/>
                <a:endParaRPr lang="en-US"/>
              </a:p>
            </p:txBody>
          </p:sp>
          <p:grpSp>
            <p:nvGrpSpPr>
              <p:cNvPr id="37954" name="Group 119"/>
              <p:cNvGrpSpPr>
                <a:grpSpLocks/>
              </p:cNvGrpSpPr>
              <p:nvPr/>
            </p:nvGrpSpPr>
            <p:grpSpPr bwMode="auto">
              <a:xfrm rot="2700000">
                <a:off x="3542152" y="2794917"/>
                <a:ext cx="1356360" cy="1356360"/>
                <a:chOff x="5181600" y="4038600"/>
                <a:chExt cx="1356360" cy="1356360"/>
              </a:xfrm>
            </p:grpSpPr>
            <p:sp>
              <p:nvSpPr>
                <p:cNvPr id="192" name="Oval 191"/>
                <p:cNvSpPr/>
                <p:nvPr>
                  <p:custDataLst>
                    <p:tags r:id="rId56"/>
                  </p:custDataLst>
                </p:nvPr>
              </p:nvSpPr>
              <p:spPr>
                <a:xfrm>
                  <a:off x="5181046" y="4037627"/>
                  <a:ext cx="136505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93" name="Oval 192"/>
                <p:cNvSpPr/>
                <p:nvPr>
                  <p:custDataLst>
                    <p:tags r:id="rId57"/>
                  </p:custDataLst>
                </p:nvPr>
              </p:nvSpPr>
              <p:spPr>
                <a:xfrm>
                  <a:off x="5332565" y="4191486"/>
                  <a:ext cx="136505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94" name="Oval 193"/>
                <p:cNvSpPr/>
                <p:nvPr>
                  <p:custDataLst>
                    <p:tags r:id="rId58"/>
                  </p:custDataLst>
                </p:nvPr>
              </p:nvSpPr>
              <p:spPr>
                <a:xfrm>
                  <a:off x="5486329" y="4343099"/>
                  <a:ext cx="136505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95" name="Oval 194"/>
                <p:cNvSpPr/>
                <p:nvPr>
                  <p:custDataLst>
                    <p:tags r:id="rId59"/>
                  </p:custDataLst>
                </p:nvPr>
              </p:nvSpPr>
              <p:spPr>
                <a:xfrm>
                  <a:off x="5638971" y="4495835"/>
                  <a:ext cx="136505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96" name="Oval 195"/>
                <p:cNvSpPr/>
                <p:nvPr>
                  <p:custDataLst>
                    <p:tags r:id="rId60"/>
                  </p:custDataLst>
                </p:nvPr>
              </p:nvSpPr>
              <p:spPr>
                <a:xfrm>
                  <a:off x="5791612" y="4648571"/>
                  <a:ext cx="136505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97" name="Oval 196"/>
                <p:cNvSpPr/>
                <p:nvPr>
                  <p:custDataLst>
                    <p:tags r:id="rId61"/>
                  </p:custDataLst>
                </p:nvPr>
              </p:nvSpPr>
              <p:spPr>
                <a:xfrm>
                  <a:off x="5943132" y="4800184"/>
                  <a:ext cx="136505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98" name="Oval 197"/>
                <p:cNvSpPr/>
                <p:nvPr>
                  <p:custDataLst>
                    <p:tags r:id="rId62"/>
                  </p:custDataLst>
                </p:nvPr>
              </p:nvSpPr>
              <p:spPr>
                <a:xfrm>
                  <a:off x="6094651" y="4954042"/>
                  <a:ext cx="136505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199" name="Oval 198"/>
                <p:cNvSpPr/>
                <p:nvPr>
                  <p:custDataLst>
                    <p:tags r:id="rId63"/>
                  </p:custDataLst>
                </p:nvPr>
              </p:nvSpPr>
              <p:spPr>
                <a:xfrm>
                  <a:off x="6248415" y="5105656"/>
                  <a:ext cx="136505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00" name="Oval 199"/>
                <p:cNvSpPr/>
                <p:nvPr>
                  <p:custDataLst>
                    <p:tags r:id="rId64"/>
                  </p:custDataLst>
                </p:nvPr>
              </p:nvSpPr>
              <p:spPr>
                <a:xfrm>
                  <a:off x="6401057" y="5258392"/>
                  <a:ext cx="136505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</p:grpSp>
          <p:sp>
            <p:nvSpPr>
              <p:cNvPr id="191" name="Round Diagonal Corner Rectangle 190"/>
              <p:cNvSpPr/>
              <p:nvPr>
                <p:custDataLst>
                  <p:tags r:id="rId55"/>
                </p:custDataLst>
              </p:nvPr>
            </p:nvSpPr>
            <p:spPr>
              <a:xfrm rot="19072746">
                <a:off x="3659682" y="4519224"/>
                <a:ext cx="1070476" cy="1188861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 w="127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fontAlgn="auto"/>
                <a:r>
                  <a:rPr lang="en-US" sz="960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NikoshBAN" panose="02000000000000000000" pitchFamily="2" charset="0"/>
                    <a:ea typeface="Arial"/>
                    <a:cs typeface="NikoshBAN" panose="02000000000000000000" pitchFamily="2" charset="0"/>
                    <a:sym typeface="Wingdings"/>
                  </a:rPr>
                  <a:t>দ</a:t>
                </a:r>
                <a:r>
                  <a:rPr lang="bn-IN" sz="960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NikoshBAN" panose="02000000000000000000" pitchFamily="2" charset="0"/>
                    <a:ea typeface="Arial"/>
                    <a:cs typeface="NikoshBAN" panose="02000000000000000000" pitchFamily="2" charset="0"/>
                    <a:sym typeface="Wingdings"/>
                  </a:rPr>
                  <a:t> </a:t>
                </a:r>
                <a:endParaRPr lang="en-US" sz="9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88" name="Oval 187"/>
            <p:cNvSpPr/>
            <p:nvPr>
              <p:custDataLst>
                <p:tags r:id="rId53"/>
              </p:custDataLst>
            </p:nvPr>
          </p:nvSpPr>
          <p:spPr>
            <a:xfrm rot="2722710">
              <a:off x="4143219" y="4582962"/>
              <a:ext cx="165075" cy="15564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/>
              <a:endParaRPr lang="en-US"/>
            </a:p>
          </p:txBody>
        </p:sp>
      </p:grpSp>
      <p:grpSp>
        <p:nvGrpSpPr>
          <p:cNvPr id="37966" name="Group 100"/>
          <p:cNvGrpSpPr>
            <a:grpSpLocks/>
          </p:cNvGrpSpPr>
          <p:nvPr/>
        </p:nvGrpSpPr>
        <p:grpSpPr bwMode="auto">
          <a:xfrm>
            <a:off x="1884363" y="382588"/>
            <a:ext cx="1355725" cy="4129087"/>
            <a:chOff x="3536458" y="1943390"/>
            <a:chExt cx="1356360" cy="4129267"/>
          </a:xfrm>
        </p:grpSpPr>
        <p:grpSp>
          <p:nvGrpSpPr>
            <p:cNvPr id="37967" name="Group 101"/>
            <p:cNvGrpSpPr>
              <a:grpSpLocks/>
            </p:cNvGrpSpPr>
            <p:nvPr/>
          </p:nvGrpSpPr>
          <p:grpSpPr bwMode="auto">
            <a:xfrm>
              <a:off x="3536458" y="1943390"/>
              <a:ext cx="1356360" cy="4129267"/>
              <a:chOff x="3542152" y="1905000"/>
              <a:chExt cx="1356360" cy="4129267"/>
            </a:xfrm>
          </p:grpSpPr>
          <p:sp>
            <p:nvSpPr>
              <p:cNvPr id="204" name="Freeform 203"/>
              <p:cNvSpPr/>
              <p:nvPr>
                <p:custDataLst>
                  <p:tags r:id="rId42"/>
                </p:custDataLst>
              </p:nvPr>
            </p:nvSpPr>
            <p:spPr>
              <a:xfrm>
                <a:off x="3909036" y="1905000"/>
                <a:ext cx="670239" cy="609627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 fontAlgn="auto"/>
                <a:endParaRPr lang="en-US"/>
              </a:p>
            </p:txBody>
          </p:sp>
          <p:grpSp>
            <p:nvGrpSpPr>
              <p:cNvPr id="37969" name="Group 104"/>
              <p:cNvGrpSpPr>
                <a:grpSpLocks/>
              </p:cNvGrpSpPr>
              <p:nvPr/>
            </p:nvGrpSpPr>
            <p:grpSpPr bwMode="auto">
              <a:xfrm rot="2700000">
                <a:off x="3542152" y="2794917"/>
                <a:ext cx="1356360" cy="1356360"/>
                <a:chOff x="5181600" y="4038600"/>
                <a:chExt cx="1356360" cy="1356360"/>
              </a:xfrm>
            </p:grpSpPr>
            <p:sp>
              <p:nvSpPr>
                <p:cNvPr id="207" name="Oval 206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5181128" y="4037840"/>
                  <a:ext cx="136531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08" name="Oval 207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5333799" y="4190576"/>
                  <a:ext cx="136531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09" name="Oval 208"/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5486470" y="4343312"/>
                  <a:ext cx="136531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10" name="Oval 209"/>
                <p:cNvSpPr/>
                <p:nvPr>
                  <p:custDataLst>
                    <p:tags r:id="rId47"/>
                  </p:custDataLst>
                </p:nvPr>
              </p:nvSpPr>
              <p:spPr>
                <a:xfrm>
                  <a:off x="5639141" y="4496047"/>
                  <a:ext cx="136531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11" name="Oval 210"/>
                <p:cNvSpPr/>
                <p:nvPr>
                  <p:custDataLst>
                    <p:tags r:id="rId48"/>
                  </p:custDataLst>
                </p:nvPr>
              </p:nvSpPr>
              <p:spPr>
                <a:xfrm>
                  <a:off x="5791812" y="4648783"/>
                  <a:ext cx="136531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12" name="Oval 211"/>
                <p:cNvSpPr/>
                <p:nvPr>
                  <p:custDataLst>
                    <p:tags r:id="rId49"/>
                  </p:custDataLst>
                </p:nvPr>
              </p:nvSpPr>
              <p:spPr>
                <a:xfrm>
                  <a:off x="5943361" y="4800397"/>
                  <a:ext cx="136531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13" name="Oval 212"/>
                <p:cNvSpPr/>
                <p:nvPr>
                  <p:custDataLst>
                    <p:tags r:id="rId50"/>
                  </p:custDataLst>
                </p:nvPr>
              </p:nvSpPr>
              <p:spPr>
                <a:xfrm>
                  <a:off x="6096032" y="4953132"/>
                  <a:ext cx="136531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14" name="Oval 213"/>
                <p:cNvSpPr/>
                <p:nvPr>
                  <p:custDataLst>
                    <p:tags r:id="rId51"/>
                  </p:custDataLst>
                </p:nvPr>
              </p:nvSpPr>
              <p:spPr>
                <a:xfrm>
                  <a:off x="6248703" y="5105868"/>
                  <a:ext cx="136531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15" name="Oval 214"/>
                <p:cNvSpPr/>
                <p:nvPr>
                  <p:custDataLst>
                    <p:tags r:id="rId52"/>
                  </p:custDataLst>
                </p:nvPr>
              </p:nvSpPr>
              <p:spPr>
                <a:xfrm>
                  <a:off x="6401374" y="5258604"/>
                  <a:ext cx="136531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</p:grpSp>
          <p:sp>
            <p:nvSpPr>
              <p:cNvPr id="206" name="Round Diagonal Corner Rectangle 205"/>
              <p:cNvSpPr/>
              <p:nvPr>
                <p:custDataLst>
                  <p:tags r:id="rId43"/>
                </p:custDataLst>
              </p:nvPr>
            </p:nvSpPr>
            <p:spPr>
              <a:xfrm rot="19072746">
                <a:off x="3669211" y="4583229"/>
                <a:ext cx="1186417" cy="1451038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 w="127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fontAlgn="auto"/>
                <a:r>
                  <a:rPr lang="en-US" sz="960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NikoshBAN" panose="02000000000000000000" pitchFamily="2" charset="0"/>
                    <a:ea typeface="Arial"/>
                    <a:cs typeface="NikoshBAN" panose="02000000000000000000" pitchFamily="2" charset="0"/>
                    <a:sym typeface="Wingdings"/>
                  </a:rPr>
                  <a:t>বা</a:t>
                </a:r>
                <a:endParaRPr lang="en-US" sz="9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03" name="Oval 202"/>
            <p:cNvSpPr/>
            <p:nvPr>
              <p:custDataLst>
                <p:tags r:id="rId41"/>
              </p:custDataLst>
            </p:nvPr>
          </p:nvSpPr>
          <p:spPr>
            <a:xfrm rot="2722710">
              <a:off x="4143202" y="4583484"/>
              <a:ext cx="165107" cy="15564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/>
              <a:endParaRPr lang="en-US"/>
            </a:p>
          </p:txBody>
        </p:sp>
      </p:grpSp>
      <p:grpSp>
        <p:nvGrpSpPr>
          <p:cNvPr id="37981" name="Group 70"/>
          <p:cNvGrpSpPr>
            <a:grpSpLocks/>
          </p:cNvGrpSpPr>
          <p:nvPr/>
        </p:nvGrpSpPr>
        <p:grpSpPr bwMode="auto">
          <a:xfrm>
            <a:off x="3243263" y="352425"/>
            <a:ext cx="1355725" cy="3978275"/>
            <a:chOff x="3536458" y="1943390"/>
            <a:chExt cx="1356360" cy="3978252"/>
          </a:xfrm>
        </p:grpSpPr>
        <p:grpSp>
          <p:nvGrpSpPr>
            <p:cNvPr id="37982" name="Group 71"/>
            <p:cNvGrpSpPr>
              <a:grpSpLocks/>
            </p:cNvGrpSpPr>
            <p:nvPr/>
          </p:nvGrpSpPr>
          <p:grpSpPr bwMode="auto">
            <a:xfrm>
              <a:off x="3536458" y="1943390"/>
              <a:ext cx="1356360" cy="3978252"/>
              <a:chOff x="3542152" y="1905000"/>
              <a:chExt cx="1356360" cy="3978252"/>
            </a:xfrm>
          </p:grpSpPr>
          <p:sp>
            <p:nvSpPr>
              <p:cNvPr id="219" name="Freeform 218"/>
              <p:cNvSpPr/>
              <p:nvPr>
                <p:custDataLst>
                  <p:tags r:id="rId30"/>
                </p:custDataLst>
              </p:nvPr>
            </p:nvSpPr>
            <p:spPr>
              <a:xfrm>
                <a:off x="3909036" y="1905000"/>
                <a:ext cx="670239" cy="609596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 fontAlgn="auto"/>
                <a:endParaRPr lang="en-US"/>
              </a:p>
            </p:txBody>
          </p:sp>
          <p:grpSp>
            <p:nvGrpSpPr>
              <p:cNvPr id="37984" name="Group 74"/>
              <p:cNvGrpSpPr>
                <a:grpSpLocks/>
              </p:cNvGrpSpPr>
              <p:nvPr/>
            </p:nvGrpSpPr>
            <p:grpSpPr bwMode="auto">
              <a:xfrm rot="2700000">
                <a:off x="3542152" y="2794917"/>
                <a:ext cx="1356360" cy="1356360"/>
                <a:chOff x="5181600" y="4038600"/>
                <a:chExt cx="1356360" cy="1356360"/>
              </a:xfrm>
            </p:grpSpPr>
            <p:sp>
              <p:nvSpPr>
                <p:cNvPr id="222" name="Oval 221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5181107" y="4037786"/>
                  <a:ext cx="136524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23" name="Oval 222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5333770" y="4190522"/>
                  <a:ext cx="136524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24" name="Oval 223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5486434" y="4343258"/>
                  <a:ext cx="136524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25" name="Oval 224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5639097" y="4495993"/>
                  <a:ext cx="136524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26" name="Oval 225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5791761" y="4648729"/>
                  <a:ext cx="136524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27" name="Oval 226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5943301" y="4800342"/>
                  <a:ext cx="136524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28" name="Oval 227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6095965" y="4953078"/>
                  <a:ext cx="136524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29" name="Oval 228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6248628" y="5105813"/>
                  <a:ext cx="136524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30" name="Oval 229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6401292" y="5258549"/>
                  <a:ext cx="136524" cy="13658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</p:grpSp>
          <p:sp>
            <p:nvSpPr>
              <p:cNvPr id="221" name="Round Diagonal Corner Rectangle 220"/>
              <p:cNvSpPr/>
              <p:nvPr>
                <p:custDataLst>
                  <p:tags r:id="rId31"/>
                </p:custDataLst>
              </p:nvPr>
            </p:nvSpPr>
            <p:spPr>
              <a:xfrm rot="19072746">
                <a:off x="3758153" y="4513248"/>
                <a:ext cx="1110182" cy="1370004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 w="127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fontAlgn="auto"/>
                <a:r>
                  <a:rPr lang="en-US" sz="960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NikoshBAN" panose="02000000000000000000" pitchFamily="2" charset="0"/>
                    <a:ea typeface="Arial"/>
                    <a:cs typeface="NikoshBAN" panose="02000000000000000000" pitchFamily="2" charset="0"/>
                    <a:sym typeface="Wingdings"/>
                  </a:rPr>
                  <a:t>ই</a:t>
                </a:r>
                <a:r>
                  <a:rPr lang="en-US" sz="1200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NikoshBAN" panose="02000000000000000000" pitchFamily="2" charset="0"/>
                    <a:ea typeface="Arial"/>
                    <a:cs typeface="NikoshBAN" panose="02000000000000000000" pitchFamily="2" charset="0"/>
                    <a:sym typeface="Wingdings"/>
                  </a:rPr>
                  <a:t> </a:t>
                </a:r>
                <a:endParaRPr lang="en-US" sz="12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18" name="Oval 217"/>
            <p:cNvSpPr/>
            <p:nvPr>
              <p:custDataLst>
                <p:tags r:id="rId29"/>
              </p:custDataLst>
            </p:nvPr>
          </p:nvSpPr>
          <p:spPr>
            <a:xfrm rot="2722710">
              <a:off x="4143206" y="4583350"/>
              <a:ext cx="165099" cy="15564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/>
              <a:endParaRPr lang="en-US"/>
            </a:p>
          </p:txBody>
        </p:sp>
      </p:grpSp>
      <p:grpSp>
        <p:nvGrpSpPr>
          <p:cNvPr id="37996" name="Group 115"/>
          <p:cNvGrpSpPr>
            <a:grpSpLocks/>
          </p:cNvGrpSpPr>
          <p:nvPr/>
        </p:nvGrpSpPr>
        <p:grpSpPr bwMode="auto">
          <a:xfrm>
            <a:off x="4603750" y="293688"/>
            <a:ext cx="1430338" cy="3986212"/>
            <a:chOff x="3536458" y="1943390"/>
            <a:chExt cx="1430999" cy="4188798"/>
          </a:xfrm>
        </p:grpSpPr>
        <p:grpSp>
          <p:nvGrpSpPr>
            <p:cNvPr id="37997" name="Group 116"/>
            <p:cNvGrpSpPr>
              <a:grpSpLocks/>
            </p:cNvGrpSpPr>
            <p:nvPr/>
          </p:nvGrpSpPr>
          <p:grpSpPr bwMode="auto">
            <a:xfrm>
              <a:off x="3536458" y="1943390"/>
              <a:ext cx="1430999" cy="4188798"/>
              <a:chOff x="3542152" y="1905000"/>
              <a:chExt cx="1430999" cy="4188798"/>
            </a:xfrm>
          </p:grpSpPr>
          <p:sp>
            <p:nvSpPr>
              <p:cNvPr id="234" name="Freeform 233"/>
              <p:cNvSpPr/>
              <p:nvPr>
                <p:custDataLst>
                  <p:tags r:id="rId18"/>
                </p:custDataLst>
              </p:nvPr>
            </p:nvSpPr>
            <p:spPr>
              <a:xfrm>
                <a:off x="3909034" y="1905000"/>
                <a:ext cx="670235" cy="608885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 fontAlgn="auto"/>
                <a:endParaRPr lang="en-US"/>
              </a:p>
            </p:txBody>
          </p:sp>
          <p:grpSp>
            <p:nvGrpSpPr>
              <p:cNvPr id="37999" name="Group 119"/>
              <p:cNvGrpSpPr>
                <a:grpSpLocks/>
              </p:cNvGrpSpPr>
              <p:nvPr/>
            </p:nvGrpSpPr>
            <p:grpSpPr bwMode="auto">
              <a:xfrm rot="2700000">
                <a:off x="3542152" y="2794917"/>
                <a:ext cx="1356360" cy="1356360"/>
                <a:chOff x="5181600" y="4038600"/>
                <a:chExt cx="1356360" cy="1356360"/>
              </a:xfrm>
            </p:grpSpPr>
            <p:sp>
              <p:nvSpPr>
                <p:cNvPr id="237" name="Oval 236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5179173" y="4038667"/>
                  <a:ext cx="136791" cy="136588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38" name="Oval 237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5331096" y="4190839"/>
                  <a:ext cx="138458" cy="136588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39" name="Oval 238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5484685" y="4343013"/>
                  <a:ext cx="136791" cy="136588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40" name="Oval 239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5636607" y="4495186"/>
                  <a:ext cx="138459" cy="136588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41" name="Oval 240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5791376" y="4648483"/>
                  <a:ext cx="136791" cy="136588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42" name="Oval 241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5942119" y="4799533"/>
                  <a:ext cx="138458" cy="136588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43" name="Oval 242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6095708" y="4953953"/>
                  <a:ext cx="136791" cy="136588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44" name="Oval 243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6247630" y="5106126"/>
                  <a:ext cx="138458" cy="136588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  <p:sp>
              <p:nvSpPr>
                <p:cNvPr id="245" name="Oval 244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6401220" y="5258300"/>
                  <a:ext cx="136791" cy="136588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/>
                </a:p>
              </p:txBody>
            </p:sp>
          </p:grpSp>
          <p:sp>
            <p:nvSpPr>
              <p:cNvPr id="236" name="Round Diagonal Corner Rectangle 235"/>
              <p:cNvSpPr/>
              <p:nvPr>
                <p:custDataLst>
                  <p:tags r:id="rId19"/>
                </p:custDataLst>
              </p:nvPr>
            </p:nvSpPr>
            <p:spPr>
              <a:xfrm rot="19072746">
                <a:off x="3783564" y="4659164"/>
                <a:ext cx="1189587" cy="1434634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 w="127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fontAlgn="auto"/>
                <a:r>
                  <a:rPr lang="en-US" sz="960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NikoshBAN" panose="02000000000000000000" pitchFamily="2" charset="0"/>
                    <a:ea typeface="Arial"/>
                    <a:cs typeface="NikoshBAN" panose="02000000000000000000" pitchFamily="2" charset="0"/>
                    <a:sym typeface="Wingdings"/>
                  </a:rPr>
                  <a:t>কে</a:t>
                </a:r>
                <a:r>
                  <a:rPr lang="en-US" sz="1200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NikoshBAN" panose="02000000000000000000" pitchFamily="2" charset="0"/>
                    <a:ea typeface="Arial"/>
                    <a:cs typeface="NikoshBAN" panose="02000000000000000000" pitchFamily="2" charset="0"/>
                    <a:sym typeface="Wingdings"/>
                  </a:rPr>
                  <a:t> </a:t>
                </a:r>
                <a:endParaRPr lang="en-US" sz="12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33" name="Oval 232"/>
            <p:cNvSpPr/>
            <p:nvPr>
              <p:custDataLst>
                <p:tags r:id="rId17"/>
              </p:custDataLst>
            </p:nvPr>
          </p:nvSpPr>
          <p:spPr>
            <a:xfrm rot="2722710">
              <a:off x="4143178" y="4583864"/>
              <a:ext cx="165149" cy="15564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/>
              <a:endParaRPr lang="en-US"/>
            </a:p>
          </p:txBody>
        </p:sp>
      </p:grpSp>
      <p:sp>
        <p:nvSpPr>
          <p:cNvPr id="38011" name="Flowchart: Terminator 24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547688"/>
            <a:ext cx="9983788" cy="157162"/>
          </a:xfrm>
          <a:prstGeom prst="flowChartTerminator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 lang="en-US" altLang="en-US"/>
          </a:p>
        </p:txBody>
      </p:sp>
      <p:pic>
        <p:nvPicPr>
          <p:cNvPr id="38012" name="Picture 12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7800"/>
            <a:ext cx="12430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8013" name="Picture 24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367963" y="5600700"/>
            <a:ext cx="15319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8014" name="Picture 24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00700"/>
            <a:ext cx="12430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8015" name="Picture 24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366375" y="0"/>
            <a:ext cx="18256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801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17"/>
          <a:stretch>
            <a:fillRect/>
          </a:stretch>
        </p:blipFill>
        <p:spPr bwMode="auto">
          <a:xfrm>
            <a:off x="5824538" y="0"/>
            <a:ext cx="656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8017" name="Picture 25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7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Rectangle 5"/>
          <p:cNvSpPr/>
          <p:nvPr>
            <p:custDataLst>
              <p:tags r:id="rId9"/>
            </p:custDataLst>
          </p:nvPr>
        </p:nvSpPr>
        <p:spPr>
          <a:xfrm>
            <a:off x="0" y="5237163"/>
            <a:ext cx="12192000" cy="1620837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 fov="0">
              <a:rot lat="0" lon="0" rev="0"/>
            </a:camera>
            <a:lightRig rig="soft" dir="t"/>
          </a:scene3d>
          <a:sp3d extrusionH="234950" contourW="44450" prstMaterial="matte">
            <a:bevelT w="63500" h="196850" prst="relaxedInset"/>
            <a:contourClr>
              <a:srgbClr val="FFFFFF"/>
            </a:contourClr>
          </a:sp3d>
        </p:spPr>
        <p:txBody>
          <a:bodyPr anchor="ctr"/>
          <a:lstStyle/>
          <a:p>
            <a:pPr algn="ctr" fontAlgn="auto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10"/>
            </p:custDataLst>
          </p:nvPr>
        </p:nvSpPr>
        <p:spPr>
          <a:xfrm>
            <a:off x="-15903575" y="5646738"/>
            <a:ext cx="15501937" cy="708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4000"/>
              <a:t>সত্যি পথে চলব, সত্যি কথা বলবো। ঝগড়া ঝাটি করবো না। মিলে মিশে থাকবো। স্বাস্থ্য বিধি মেনে চলবো। </a:t>
            </a:r>
            <a:endParaRPr lang="en-US" altLang="en-US"/>
          </a:p>
        </p:txBody>
      </p:sp>
      <p:sp>
        <p:nvSpPr>
          <p:cNvPr id="38020" name="Oval Callout 25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5853113" cy="51593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118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  <p:sp>
        <p:nvSpPr>
          <p:cNvPr id="255" name="Rectangle 254"/>
          <p:cNvSpPr/>
          <p:nvPr>
            <p:custDataLst>
              <p:tags r:id="rId12"/>
            </p:custDataLst>
          </p:nvPr>
        </p:nvSpPr>
        <p:spPr>
          <a:xfrm>
            <a:off x="6399213" y="4330700"/>
            <a:ext cx="5792787" cy="1016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auto"/>
            <a:r>
              <a:rPr lang="en-US" sz="6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লাল গোলাপের  </a:t>
            </a:r>
            <a:r>
              <a:rPr lang="en-US" sz="6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শুভেচ্ছা</a:t>
            </a:r>
            <a:endParaRPr lang="en-US" sz="6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022" name="Picture 255" descr="rose_082.gif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325" y="609600"/>
            <a:ext cx="4278313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>
            <p:custDataLst>
              <p:tags r:id="rId14"/>
            </p:custDataLst>
          </p:nvPr>
        </p:nvSpPr>
        <p:spPr>
          <a:xfrm>
            <a:off x="6929438" y="0"/>
            <a:ext cx="4668837" cy="4395788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n-US"/>
          </a:p>
        </p:txBody>
      </p:sp>
      <p:pic>
        <p:nvPicPr>
          <p:cNvPr id="38024" name="amra sobai raja[1]">
            <a:hlinkClick r:id="" action="ppaction://media"/>
          </p:cNvPr>
          <p:cNvPicPr>
            <a:picLocks noChangeAspect="1" noChangeArrowheads="1"/>
          </p:cNvPicPr>
          <p:nvPr>
            <a:audioFile r:link="rId15"/>
            <p:custDataLst>
              <p:tags r:id="rId16"/>
            </p:custDataLst>
          </p:nvPr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5565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" fill="hold"/>
                                        <p:tgtEl>
                                          <p:spTgt spid="38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02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1133475" y="974725"/>
            <a:ext cx="6096000" cy="95107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/>
              <a:t>বাঁশ-বাগানের মাথার উপর চাঁদ উঠেছে ওই,</a:t>
            </a:r>
          </a:p>
          <a:p>
            <a:r>
              <a:rPr lang="en-US" altLang="en-US"/>
              <a:t>মাগো আমার শোলক্-বলা কাজলা দিদি কই?</a:t>
            </a:r>
          </a:p>
          <a:p>
            <a:r>
              <a:rPr lang="en-US" altLang="en-US"/>
              <a:t>পুকুর ধারে লেবুর তলে,</a:t>
            </a:r>
          </a:p>
          <a:p>
            <a:r>
              <a:rPr lang="en-US" altLang="en-US"/>
              <a:t>থোকায় থোকায় জোনাক জ্বলে,</a:t>
            </a:r>
          </a:p>
          <a:p>
            <a:r>
              <a:rPr lang="en-US" altLang="en-US"/>
              <a:t>ফুলের গন্ধে ঘুম আসে না, একলা জেগে রই,</a:t>
            </a:r>
          </a:p>
          <a:p>
            <a:r>
              <a:rPr lang="en-US" altLang="en-US"/>
              <a:t>মাগো আমার কোলের কাছে কাজলা দিদি কই?</a:t>
            </a:r>
          </a:p>
          <a:p>
            <a:endParaRPr lang="en-US" altLang="en-US"/>
          </a:p>
          <a:p>
            <a:r>
              <a:rPr lang="en-US" altLang="en-US"/>
              <a:t>সেদিন হতে কেন মা আর দিদিরে না ডাকো;</a:t>
            </a:r>
          </a:p>
          <a:p>
            <a:r>
              <a:rPr lang="en-US" altLang="en-US"/>
              <a:t>দিদির কথায় আঁচল দিয়ে মুখটি কেন ঢাকো?</a:t>
            </a:r>
          </a:p>
          <a:p>
            <a:r>
              <a:rPr lang="en-US" altLang="en-US"/>
              <a:t>খাবার খেতে আসি যখন</a:t>
            </a:r>
          </a:p>
          <a:p>
            <a:r>
              <a:rPr lang="en-US" altLang="en-US"/>
              <a:t>দিদি বলে ডাকি তখন,</a:t>
            </a:r>
          </a:p>
          <a:p>
            <a:r>
              <a:rPr lang="en-US" altLang="en-US"/>
              <a:t>ও-ঘর থেকে কেন মা আর দিদি আসে নাকো?</a:t>
            </a:r>
          </a:p>
          <a:p>
            <a:r>
              <a:rPr lang="en-US" altLang="en-US"/>
              <a:t>আমি ডাকি, তুমি কেন চুপটি করে থাকো?</a:t>
            </a:r>
          </a:p>
          <a:p>
            <a:endParaRPr lang="en-US" altLang="en-US"/>
          </a:p>
          <a:p>
            <a:r>
              <a:rPr lang="en-US" altLang="en-US"/>
              <a:t>বল্ মা দিদি কোথায় গেছে, আসবে আবার কবে?</a:t>
            </a:r>
          </a:p>
          <a:p>
            <a:r>
              <a:rPr lang="en-US" altLang="en-US"/>
              <a:t>কাল যে আমার নতুন ঘরে পুতুল বিয়ে হবে!</a:t>
            </a:r>
          </a:p>
          <a:p>
            <a:r>
              <a:rPr lang="en-US" altLang="en-US"/>
              <a:t>দিদির মত ফাঁকি দিয়ে</a:t>
            </a:r>
          </a:p>
          <a:p>
            <a:r>
              <a:rPr lang="en-US" altLang="en-US"/>
              <a:t>আমিও যদি লুকাই গিয়ে</a:t>
            </a:r>
          </a:p>
          <a:p>
            <a:r>
              <a:rPr lang="en-US" altLang="en-US"/>
              <a:t>তুমি তখন একলা ঘরে কেমন ক'রে রবে?</a:t>
            </a:r>
          </a:p>
          <a:p>
            <a:r>
              <a:rPr lang="en-US" altLang="en-US"/>
              <a:t>আমিও নাই---দিদিও নাই---কেমন মজা হবে!</a:t>
            </a:r>
          </a:p>
          <a:p>
            <a:endParaRPr lang="en-US" altLang="en-US"/>
          </a:p>
          <a:p>
            <a:r>
              <a:rPr lang="en-US" altLang="en-US"/>
              <a:t>ভূঁই-চাঁপাতে ভরে গেছে শিউলী গাছের তল,</a:t>
            </a:r>
          </a:p>
          <a:p>
            <a:r>
              <a:rPr lang="en-US" altLang="en-US"/>
              <a:t>মাড়াস্ নে মা পুকুর থেকে আনবি যখন জল |</a:t>
            </a:r>
          </a:p>
          <a:p>
            <a:r>
              <a:rPr lang="en-US" altLang="en-US"/>
              <a:t>ডালিম গাছের ফাঁকে ফাঁকে</a:t>
            </a:r>
          </a:p>
          <a:p>
            <a:r>
              <a:rPr lang="en-US" altLang="en-US"/>
              <a:t>বুলবুলিটা লুকিয়ে থাকে,</a:t>
            </a:r>
          </a:p>
          <a:p>
            <a:r>
              <a:rPr lang="en-US" altLang="en-US"/>
              <a:t>উড়িয়ে তুমি দিও না মা ছিঁড়তে গিয়ে ফল,</a:t>
            </a:r>
          </a:p>
          <a:p>
            <a:r>
              <a:rPr lang="en-US" altLang="en-US"/>
              <a:t>দিদি যখন শুনবে এসে বলবি কি মা বল্ |</a:t>
            </a:r>
          </a:p>
          <a:p>
            <a:endParaRPr lang="en-US" altLang="en-US"/>
          </a:p>
          <a:p>
            <a:r>
              <a:rPr lang="en-US" altLang="en-US"/>
              <a:t>বাঁশ-বাগানের মাথার উপর চাঁদ উঠেছে ওই,</a:t>
            </a:r>
          </a:p>
          <a:p>
            <a:r>
              <a:rPr lang="en-US" altLang="en-US"/>
              <a:t>এমন সময় মাগো আমার কাজলা দিদি কই?</a:t>
            </a:r>
          </a:p>
          <a:p>
            <a:r>
              <a:rPr lang="en-US" altLang="en-US"/>
              <a:t>লেবুর তলে পুকুর পাড়ে</a:t>
            </a:r>
          </a:p>
          <a:p>
            <a:r>
              <a:rPr lang="en-US" altLang="en-US"/>
              <a:t>ঝিঁঝিঁ ডাকে ঝোপে ঝাড়ে,</a:t>
            </a:r>
          </a:p>
          <a:p>
            <a:r>
              <a:rPr lang="en-US" altLang="en-US"/>
              <a:t>ফুলের গন্ধে ঘুম আসে না, তাইতো জেগে রই,---</a:t>
            </a:r>
          </a:p>
          <a:p>
            <a:r>
              <a:rPr lang="en-US" altLang="en-US"/>
              <a:t>রাত্রি হোল মাগো, আমার কাজলা দিদি কই?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13" y="717550"/>
            <a:ext cx="10110787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147" name="Oval Callout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420000">
            <a:off x="1338263" y="1016000"/>
            <a:ext cx="1087437" cy="1069975"/>
          </a:xfrm>
          <a:prstGeom prst="wedgeEllipseCallout">
            <a:avLst>
              <a:gd name="adj1" fmla="val -7722"/>
              <a:gd name="adj2" fmla="val 48324"/>
            </a:avLst>
          </a:prstGeom>
          <a:blipFill dpi="0" rotWithShape="1">
            <a:blip r:embed="rId8">
              <a:alphaModFix amt="86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1238250" y="1906588"/>
            <a:ext cx="3984625" cy="11080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/>
            <a:r>
              <a:rPr lang="bn-BD" sz="6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85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পাঠ পরিচিতি</a:t>
            </a:r>
            <a:endParaRPr lang="en-US" sz="6600" b="1">
              <a:solidFill>
                <a:srgbClr val="3385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6124575" y="2243138"/>
            <a:ext cx="4270375" cy="28003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altLang="en-US" sz="3600" b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altLang="en-US" sz="3600" b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600" b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altLang="en-US" sz="3600" b="1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altLang="en-US" sz="3600" b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en-US" altLang="en-US" sz="36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১৬</a:t>
            </a:r>
            <a:endParaRPr lang="bn-BD" altLang="en-US" sz="3600" b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altLang="en-US" sz="36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36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শিরোনাম: </a:t>
            </a:r>
            <a:r>
              <a:rPr lang="bn-BD" altLang="en-US" sz="36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কাজলা দিদি</a:t>
            </a:r>
          </a:p>
          <a:p>
            <a:pPr algn="ctr"/>
            <a:r>
              <a:rPr lang="bn-BD" altLang="en-US" sz="2800" b="1">
                <a:solidFill>
                  <a:srgbClr val="5482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পাঠ্যাংশঃভুঁইচাঁপাতে ভরে</a:t>
            </a:r>
            <a:r>
              <a:rPr lang="en-US" altLang="en-US" sz="2800" b="1">
                <a:solidFill>
                  <a:srgbClr val="5482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r>
              <a:rPr lang="bn-BD" altLang="en-US" sz="2800" b="1">
                <a:solidFill>
                  <a:srgbClr val="5482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দিদি কই</a:t>
            </a:r>
            <a:r>
              <a:rPr lang="bn-BD" altLang="en-US" sz="3200" b="1">
                <a:solidFill>
                  <a:srgbClr val="5482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788" y="3176588"/>
            <a:ext cx="1522412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Horizontal Scroll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24163" y="312738"/>
            <a:ext cx="6881812" cy="939800"/>
          </a:xfrm>
          <a:prstGeom prst="horizontalScroll">
            <a:avLst>
              <a:gd name="adj" fmla="val 12500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12700" cap="flat" algn="ctr">
            <a:solidFill>
              <a:srgbClr val="41719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en-US" sz="4400" b="1">
                <a:latin typeface="NikoshBAN" panose="02000000000000000000" pitchFamily="2" charset="0"/>
                <a:cs typeface="NikoshBAN" panose="02000000000000000000" pitchFamily="2" charset="0"/>
              </a:rPr>
              <a:t>ভিডিওটি  মনোযোগ সহকারে দেখ ।</a:t>
            </a:r>
          </a:p>
        </p:txBody>
      </p:sp>
      <p:sp>
        <p:nvSpPr>
          <p:cNvPr id="7171" name="Oval Callout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360000">
            <a:off x="949325" y="261938"/>
            <a:ext cx="1087438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8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  <p:pic>
        <p:nvPicPr>
          <p:cNvPr id="7172" name="Kajla Didi _ কাজলা দিদি _ Bangla Rhymes _ Full HD[3]">
            <a:hlinkClick r:id="" action="ppaction://media"/>
          </p:cNvPr>
          <p:cNvPicPr>
            <a:picLocks noChangeAspect="1" noChangeArrowheads="1"/>
          </p:cNvPicPr>
          <p:nvPr>
            <a:videoFile r:link="rId3"/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411288"/>
            <a:ext cx="8612188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17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2730500" y="333375"/>
            <a:ext cx="5718175" cy="830263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  <a:prstDash val="sysDot"/>
          </a:ln>
        </p:spPr>
        <p:txBody>
          <a:bodyPr>
            <a:spAutoFit/>
          </a:bodyPr>
          <a:lstStyle/>
          <a:p>
            <a:pPr algn="ctr" fontAlgn="auto"/>
            <a:r>
              <a:rPr lang="bn-BD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ভিডিও সম্পর্কে আলোচনা </a:t>
            </a:r>
            <a:endParaRPr lang="en-US" sz="4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601663" y="1506538"/>
            <a:ext cx="4483100" cy="708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  <a:prstDash val="sysDot"/>
          </a:ln>
        </p:spPr>
        <p:txBody>
          <a:bodyPr>
            <a:spAutoFit/>
          </a:bodyPr>
          <a:lstStyle/>
          <a:p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১। কোথায় চাঁদ উঠেছে ?  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601663" y="2522538"/>
            <a:ext cx="5638800" cy="708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prstDash val="sysDot"/>
          </a:ln>
        </p:spPr>
        <p:txBody>
          <a:bodyPr>
            <a:spAutoFit/>
          </a:bodyPr>
          <a:lstStyle/>
          <a:p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 শিউলি গাছের তল কিসে ভরে গেছে</a:t>
            </a:r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6472238" y="1506538"/>
            <a:ext cx="4483100" cy="708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  <a:prstDash val="sysDot"/>
          </a:ln>
        </p:spPr>
        <p:txBody>
          <a:bodyPr>
            <a:spAutoFit/>
          </a:bodyPr>
          <a:lstStyle/>
          <a:p>
            <a:pPr fontAlgn="auto"/>
            <a:r>
              <a:rPr lang="bn-BD" sz="4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১।</a:t>
            </a:r>
            <a:r>
              <a:rPr lang="en-US" sz="4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বাঁশবাগানে মাথার উপর।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6472238" y="2522538"/>
            <a:ext cx="4852987" cy="708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prstDash val="sysDot"/>
          </a:ln>
        </p:spPr>
        <p:txBody>
          <a:bodyPr>
            <a:spAutoFit/>
          </a:bodyPr>
          <a:lstStyle/>
          <a:p>
            <a:pPr fontAlgn="auto"/>
            <a:r>
              <a:rPr lang="en-US" sz="4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২। ভুঁইচাঁপাতে।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6472238" y="3441700"/>
            <a:ext cx="5013325" cy="708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  <a:prstDash val="sysDot"/>
          </a:ln>
        </p:spPr>
        <p:txBody>
          <a:bodyPr>
            <a:spAutoFit/>
          </a:bodyPr>
          <a:lstStyle/>
          <a:p>
            <a:pPr fontAlgn="auto"/>
            <a:r>
              <a:rPr lang="bn-BD" sz="4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৩। </a:t>
            </a:r>
            <a:r>
              <a:rPr lang="en-US" sz="4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নেবুর</a:t>
            </a:r>
            <a:r>
              <a:rPr lang="bn-BD" sz="4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 গন্ধে ঘুম আসেনা</a:t>
            </a:r>
            <a:r>
              <a:rPr lang="en-US" sz="4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।</a:t>
            </a:r>
            <a:r>
              <a:rPr lang="bn-BD" sz="4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 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6472238" y="4360863"/>
            <a:ext cx="5029200" cy="708025"/>
          </a:xfrm>
          <a:prstGeom prst="rect">
            <a:avLst/>
          </a:prstGeom>
          <a:solidFill>
            <a:srgbClr val="B888DC"/>
          </a:solidFill>
          <a:ln>
            <a:solidFill>
              <a:srgbClr val="002060"/>
            </a:solidFill>
            <a:prstDash val="sysDot"/>
          </a:ln>
        </p:spPr>
        <p:txBody>
          <a:bodyPr>
            <a:spAutoFit/>
          </a:bodyPr>
          <a:lstStyle/>
          <a:p>
            <a:pPr fontAlgn="auto"/>
            <a:r>
              <a:rPr lang="bn-BD" sz="4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৪।</a:t>
            </a:r>
            <a:r>
              <a:rPr lang="en-US" sz="4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 ডালিম গাছের ডালের ফাঁকে।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8"/>
            </p:custDataLst>
          </p:nvPr>
        </p:nvSpPr>
        <p:spPr>
          <a:xfrm>
            <a:off x="601663" y="3441700"/>
            <a:ext cx="5013325" cy="708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  <a:prstDash val="sysDot"/>
          </a:ln>
        </p:spPr>
        <p:txBody>
          <a:bodyPr>
            <a:spAutoFit/>
          </a:bodyPr>
          <a:lstStyle/>
          <a:p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৩। কিসের গন্ধে ঘুম আসেনা ?  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9"/>
            </p:custDataLst>
          </p:nvPr>
        </p:nvSpPr>
        <p:spPr>
          <a:xfrm>
            <a:off x="601663" y="4360863"/>
            <a:ext cx="5622925" cy="708025"/>
          </a:xfrm>
          <a:prstGeom prst="rect">
            <a:avLst/>
          </a:prstGeom>
          <a:solidFill>
            <a:srgbClr val="B888DC"/>
          </a:solidFill>
          <a:ln>
            <a:solidFill>
              <a:srgbClr val="002060"/>
            </a:solidFill>
            <a:prstDash val="sysDot"/>
          </a:ln>
        </p:spPr>
        <p:txBody>
          <a:bodyPr>
            <a:spAutoFit/>
          </a:bodyPr>
          <a:lstStyle/>
          <a:p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 বুলবুলি কোথায় লুকিয়ে থাকে</a:t>
            </a:r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10"/>
            </p:custDataLst>
          </p:nvPr>
        </p:nvSpPr>
        <p:spPr>
          <a:xfrm>
            <a:off x="6472238" y="5313363"/>
            <a:ext cx="5173662" cy="708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  <a:prstDash val="sysDot"/>
          </a:ln>
        </p:spPr>
        <p:txBody>
          <a:bodyPr>
            <a:spAutoFit/>
          </a:bodyPr>
          <a:lstStyle/>
          <a:p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altLang="en-US" sz="3400">
                <a:latin typeface="NikoshBAN" panose="02000000000000000000" pitchFamily="2" charset="0"/>
                <a:cs typeface="NikoshBAN" panose="02000000000000000000" pitchFamily="2" charset="0"/>
              </a:rPr>
              <a:t>বেডার ধারে, পুকুর পাড়ে, ঝোঁপে-ঝাড়ে।</a:t>
            </a:r>
            <a:r>
              <a:rPr lang="bn-BD" altLang="en-US" sz="340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altLang="en-US" sz="3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601663" y="5313363"/>
            <a:ext cx="4676775" cy="708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  <a:prstDash val="sysDot"/>
          </a:ln>
        </p:spPr>
        <p:txBody>
          <a:bodyPr>
            <a:spAutoFit/>
          </a:bodyPr>
          <a:lstStyle/>
          <a:p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ঝিঁঝিঁ কোথায় ডাকে</a:t>
            </a:r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6" grpId="0" animBg="1"/>
      <p:bldP spid="4" grpId="0" animBg="1"/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eft-Right Arrow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27450" y="319088"/>
            <a:ext cx="4794250" cy="1690687"/>
          </a:xfrm>
          <a:prstGeom prst="leftRightArrow">
            <a:avLst>
              <a:gd name="adj1" fmla="val 50000"/>
              <a:gd name="adj2" fmla="val 49992"/>
            </a:avLst>
          </a:prstGeom>
          <a:solidFill>
            <a:srgbClr val="5B9BD5"/>
          </a:solidFill>
          <a:ln w="12700" cap="flat" algn="ctr">
            <a:solidFill>
              <a:srgbClr val="41719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4494213" y="796925"/>
            <a:ext cx="3322637" cy="8302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auto"/>
            <a:r>
              <a:rPr lang="en-US"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পূর্বজ্ঞান যাচাই </a:t>
            </a:r>
            <a:endParaRPr lang="en-US" sz="48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411163" y="2038350"/>
            <a:ext cx="10444162" cy="8302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4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দিদির কথা শুনলে আঁচল দিয়ে মুখটি কেন ঢাকে?  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512763" y="3095625"/>
            <a:ext cx="10591800" cy="8302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685800" indent="-685800" fontAlgn="auto">
              <a:buFont typeface="Wingdings" panose="05000000000000000000" pitchFamily="2" charset="2"/>
              <a:buChar char="v"/>
            </a:pPr>
            <a:r>
              <a:rPr lang="en-US"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85624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দিদি চিরদিনের জন্য তাদের ছেড়ে চলে গেছে। </a:t>
            </a:r>
            <a:endParaRPr lang="en-US" sz="480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41325" y="2009775"/>
            <a:ext cx="7256463" cy="8302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4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খুকি কোথায় গিয়ে লুকোতে চায়?   </a:t>
            </a:r>
          </a:p>
        </p:txBody>
      </p:sp>
      <p:sp>
        <p:nvSpPr>
          <p:cNvPr id="9223" name="Oval Callout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21360000">
            <a:off x="1109663" y="327025"/>
            <a:ext cx="1087437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11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93700" y="2001838"/>
            <a:ext cx="6356350" cy="8302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4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দিদি কোথায় গেছে?  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508000" y="3078163"/>
            <a:ext cx="9264650" cy="8302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685800" indent="-685800" fontAlgn="auto">
              <a:buFont typeface="Wingdings" panose="05000000000000000000" pitchFamily="2" charset="2"/>
              <a:buChar char="v"/>
            </a:pPr>
            <a:r>
              <a:rPr lang="en-US"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85624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খুকি দিদির মতো ফাঁকি দিয়ে লুকোতে চায়।   </a:t>
            </a:r>
            <a:endParaRPr lang="en-US" sz="480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601663" y="3076575"/>
            <a:ext cx="10444162" cy="1570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4800">
                <a:solidFill>
                  <a:srgbClr val="3856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দিদি কোথায় গেছে খুকি জানে না। তাই মা দিদির কথা শুনলে আচল দিয়ে মুখটি ঢাকে।?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5500688" y="263525"/>
            <a:ext cx="5341937" cy="11080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auto"/>
            <a:r>
              <a:rPr lang="en-US" sz="6600" b="1"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8FAADC"/>
                  </a:outerShdw>
                </a:effectLst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আজ আমরা পড়ব</a:t>
            </a:r>
            <a:endParaRPr lang="en-US" sz="6600" b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43" name="Right Arrow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500" y="1347788"/>
            <a:ext cx="4357688" cy="1735137"/>
          </a:xfrm>
          <a:prstGeom prst="rightArrow">
            <a:avLst>
              <a:gd name="adj1" fmla="val 50000"/>
              <a:gd name="adj2" fmla="val 64751"/>
            </a:avLst>
          </a:prstGeom>
          <a:solidFill>
            <a:srgbClr val="C9C9C9"/>
          </a:solidFill>
          <a:ln w="12700" cap="flat" algn="ctr">
            <a:solidFill>
              <a:srgbClr val="41719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768350" y="1787525"/>
            <a:ext cx="2817813" cy="8302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auto"/>
            <a:r>
              <a:rPr lang="en-US"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Wingdings"/>
              </a:rPr>
              <a:t>কাজলা দিদি </a:t>
            </a:r>
            <a:endParaRPr lang="en-US" sz="48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45" name="Right Arrow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425" y="3071813"/>
            <a:ext cx="4600575" cy="1625600"/>
          </a:xfrm>
          <a:prstGeom prst="rightArrow">
            <a:avLst>
              <a:gd name="adj1" fmla="val 50000"/>
              <a:gd name="adj2" fmla="val 83212"/>
            </a:avLst>
          </a:prstGeom>
          <a:solidFill>
            <a:srgbClr val="C9C9C9"/>
          </a:solidFill>
          <a:ln w="12700" cap="flat" algn="ctr">
            <a:solidFill>
              <a:srgbClr val="41719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668338" y="3448050"/>
            <a:ext cx="2058987" cy="8302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auto"/>
            <a:r>
              <a:rPr lang="bn-BD"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পাঠঃ৩</a:t>
            </a:r>
          </a:p>
        </p:txBody>
      </p:sp>
      <p:sp>
        <p:nvSpPr>
          <p:cNvPr id="11" name="AutoShape 2" descr="কাজলা দিদি - Home | Facebook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/>
            <a:endParaRPr lang="en-US"/>
          </a:p>
        </p:txBody>
      </p:sp>
      <p:sp>
        <p:nvSpPr>
          <p:cNvPr id="12" name="AutoShape 4" descr="কাজলা দিদি - Home | Facebook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/>
            <a:endParaRPr lang="en-US"/>
          </a:p>
        </p:txBody>
      </p:sp>
      <p:sp>
        <p:nvSpPr>
          <p:cNvPr id="10249" name="Right Arrow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4163" y="4687888"/>
            <a:ext cx="4600575" cy="1625600"/>
          </a:xfrm>
          <a:prstGeom prst="rightArrow">
            <a:avLst>
              <a:gd name="adj1" fmla="val 50000"/>
              <a:gd name="adj2" fmla="val 83212"/>
            </a:avLst>
          </a:prstGeom>
          <a:solidFill>
            <a:srgbClr val="C9C9C9"/>
          </a:solidFill>
          <a:ln w="12700" cap="flat" algn="ctr">
            <a:solidFill>
              <a:srgbClr val="41719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>
            <a:off x="611188" y="5067300"/>
            <a:ext cx="2686050" cy="8302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bn-BD" altLang="en-US" sz="48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altLang="en-US" sz="48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ৃষ্ঠা: ৬৮</a:t>
            </a:r>
            <a:endParaRPr lang="bn-BD" altLang="en-US" sz="48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51" name="Oval Callout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21360000">
            <a:off x="1301750" y="293688"/>
            <a:ext cx="1087438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13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  <p:pic>
        <p:nvPicPr>
          <p:cNvPr id="10252" name="Picture 1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413" y="1597025"/>
            <a:ext cx="3594100" cy="4140200"/>
          </a:xfrm>
          <a:prstGeom prst="rect">
            <a:avLst/>
          </a:prstGeom>
          <a:noFill/>
          <a:ln w="88900" algn="ctr">
            <a:solidFill>
              <a:srgbClr val="00206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43" grpId="0" animBg="1"/>
      <p:bldP spid="7" grpId="0" animBg="1"/>
      <p:bldP spid="10245" grpId="0" animBg="1"/>
      <p:bldP spid="10" grpId="0" animBg="1"/>
      <p:bldP spid="1024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438" y="195263"/>
            <a:ext cx="9971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5427663" y="763588"/>
            <a:ext cx="130175" cy="5100637"/>
          </a:xfrm>
          <a:prstGeom prst="rect">
            <a:avLst/>
          </a:prstGeom>
          <a:solidFill>
            <a:srgbClr val="FFFDDB">
              <a:alpha val="47059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5891213" y="1093788"/>
            <a:ext cx="90487" cy="5021262"/>
          </a:xfrm>
          <a:prstGeom prst="rect">
            <a:avLst/>
          </a:prstGeom>
          <a:solidFill>
            <a:srgbClr val="FFFDD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n-US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1490663" y="2211388"/>
            <a:ext cx="8886825" cy="34163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bn-BD" altLang="en-US" sz="36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bn-BD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altLang="en-US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.1.2</a:t>
            </a:r>
            <a:r>
              <a:rPr lang="bn-BD" altLang="en-US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কবিতা শুনে মূল বিষয় বুঝতে পারবে।</a:t>
            </a:r>
          </a:p>
          <a:p>
            <a:r>
              <a:rPr lang="bn-BD" altLang="en-US" sz="36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altLang="en-US" sz="36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altLang="en-US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altLang="en-US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.1.2 </a:t>
            </a:r>
            <a:r>
              <a:rPr lang="bn-BD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পাঠ্য কবিতা সঠিক ছন্দে আবৃত্তি করতে পারবে।</a:t>
            </a:r>
          </a:p>
          <a:p>
            <a:r>
              <a:rPr lang="bn-BD" altLang="en-US" sz="36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altLang="en-US" sz="36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altLang="en-US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altLang="en-US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altLang="en-US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altLang="en-US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 </a:t>
            </a:r>
            <a:r>
              <a:rPr lang="bn-BD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সম্বলিত শব্দ প</a:t>
            </a:r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তে পারবে।</a:t>
            </a:r>
          </a:p>
          <a:p>
            <a:r>
              <a:rPr lang="bn-BD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altLang="en-US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altLang="en-US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.2.1</a:t>
            </a:r>
            <a:r>
              <a:rPr lang="bn-BD" altLang="en-US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সঠিক  ও প্রমিত উচ্চারণে  পড়তে পারবে।</a:t>
            </a:r>
          </a:p>
          <a:p>
            <a:r>
              <a:rPr lang="bn-BD" altLang="en-US" sz="36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altLang="en-US" sz="36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altLang="en-US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altLang="en-US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.3.1 </a:t>
            </a:r>
            <a:r>
              <a:rPr lang="bn-BD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ভেঙ্গে লিখতে পারবে।</a:t>
            </a:r>
            <a:endParaRPr lang="en-US" alt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altLang="en-US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1.3.2 </a:t>
            </a:r>
            <a:r>
              <a:rPr lang="bn-BD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দিয়ে শব্দ ও বাক্য লিখতে পারবে।</a:t>
            </a:r>
            <a:endParaRPr lang="en-US" alt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>
          <a:xfrm>
            <a:off x="4713288" y="1074738"/>
            <a:ext cx="2557462" cy="11080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fontAlgn="auto"/>
            <a:r>
              <a:rPr lang="bn-BD" sz="6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NikoshBAN" panose="02000000000000000000" pitchFamily="2" charset="0"/>
                <a:ea typeface="Vrinda"/>
                <a:cs typeface="NikoshBAN" panose="02000000000000000000" pitchFamily="2" charset="0"/>
                <a:sym typeface="Wingdings"/>
              </a:rPr>
              <a:t>শিখনফল</a:t>
            </a:r>
          </a:p>
        </p:txBody>
      </p:sp>
      <p:sp>
        <p:nvSpPr>
          <p:cNvPr id="11271" name="Oval Callout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21360000">
            <a:off x="1509713" y="1016000"/>
            <a:ext cx="1087437" cy="1069975"/>
          </a:xfrm>
          <a:prstGeom prst="wedgeEllipseCallout">
            <a:avLst>
              <a:gd name="adj1" fmla="val -9639"/>
              <a:gd name="adj2" fmla="val 46606"/>
            </a:avLst>
          </a:prstGeom>
          <a:blipFill dpi="0" rotWithShape="1">
            <a:blip r:embed="rId9">
              <a:alphaModFix amt="94000"/>
            </a:blip>
            <a:srcRect/>
            <a:stretch>
              <a:fillRect/>
            </a:stretch>
          </a:blipFill>
          <a:ln w="28575" cap="flat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</TotalTime>
  <Words>1182</Words>
  <Application>Microsoft Office PowerPoint</Application>
  <PresentationFormat>Widescreen</PresentationFormat>
  <Paragraphs>225</Paragraphs>
  <Slides>37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Calibri Light</vt:lpstr>
      <vt:lpstr>Arial</vt:lpstr>
      <vt:lpstr>Calibri</vt:lpstr>
      <vt:lpstr>Wingdings</vt:lpstr>
      <vt:lpstr>NikoshBAN</vt:lpstr>
      <vt:lpstr>Vrinda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CyberSpace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SUCCESS</dc:creator>
  <cp:keywords/>
  <dc:description/>
  <cp:lastModifiedBy>27 NO MAIZPARA GPS</cp:lastModifiedBy>
  <cp:revision>185</cp:revision>
  <cp:lastPrinted>1601-01-01T00:00:00Z</cp:lastPrinted>
  <dcterms:created xsi:type="dcterms:W3CDTF">2021-07-30T09:49:08Z</dcterms:created>
  <dcterms:modified xsi:type="dcterms:W3CDTF">2021-09-20T15:32:26Z</dcterms:modified>
  <cp:category/>
</cp:coreProperties>
</file>