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0" r:id="rId2"/>
    <p:sldId id="258" r:id="rId3"/>
    <p:sldId id="306" r:id="rId4"/>
    <p:sldId id="322" r:id="rId5"/>
    <p:sldId id="338" r:id="rId6"/>
    <p:sldId id="340" r:id="rId7"/>
    <p:sldId id="344" r:id="rId8"/>
    <p:sldId id="347" r:id="rId9"/>
    <p:sldId id="332" r:id="rId10"/>
    <p:sldId id="308" r:id="rId11"/>
    <p:sldId id="335" r:id="rId12"/>
    <p:sldId id="349" r:id="rId13"/>
    <p:sldId id="261" r:id="rId14"/>
    <p:sldId id="263" r:id="rId15"/>
    <p:sldId id="297" r:id="rId16"/>
    <p:sldId id="351" r:id="rId17"/>
    <p:sldId id="35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66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226" autoAdjust="0"/>
  </p:normalViewPr>
  <p:slideViewPr>
    <p:cSldViewPr>
      <p:cViewPr varScale="1">
        <p:scale>
          <a:sx n="59" d="100"/>
          <a:sy n="59" d="100"/>
        </p:scale>
        <p:origin x="1686" y="30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4531-D9EE-4CBE-BE7A-D4EFAEF184A0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83ED-3470-446B-B3FD-7303312E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25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1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33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4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181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12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শিক্ষার্থীদের চিন্তন দক্ষতা পরিমাপের জন্য এ ধরনের কাজ দিতে পারেন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তুলে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আনবে</a:t>
            </a:r>
            <a:r>
              <a:rPr lang="en-US" baseline="0" dirty="0" smtClean="0"/>
              <a:t> ।</a:t>
            </a:r>
            <a:r>
              <a:rPr lang="bn-IN" baseline="0" dirty="0" smtClean="0"/>
              <a:t>সেক্ষেত্রে নিদিষ্ট করে দিতে পারেন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0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স্লাইডটি</a:t>
            </a:r>
            <a:r>
              <a:rPr lang="bn-IN" baseline="0" dirty="0" smtClean="0"/>
              <a:t> দেখাতে পারেন / হাইড করে রাখতে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94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3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1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স্লাইডটি</a:t>
            </a:r>
            <a:r>
              <a:rPr lang="bn-IN" baseline="0" dirty="0" smtClean="0"/>
              <a:t> দেখাতে পারেন / হাইড করে রাখতে পারেন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39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3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এক্ষেত্রে জোড়ায় আলোচনার মাধ্যমে   শিক্ষার্থীরা প্রশ্নের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পুরো প্রক্রিয়াটি ব্যাখ্যা</a:t>
                </a: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 করতে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শিক্ষক</a:t>
                </a: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শিক্ষার্থীদের</a:t>
                </a: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 সহায়তা করবেন ।প্রয়োজনে ছোট ছোট প্রশ্ন করবেন </a:t>
                </a:r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। যেমনঃ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𝐶𝑂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কে গ্রহন করছে ?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𝑂</m:t>
                        </m:r>
                      </m:e>
                      <m:sub>
                        <m:r>
                          <a:rPr lang="en-US" b="0" i="1" baseline="0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কে গ্রহন করছে ?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marR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Ø"/>
                  <a:tabLst/>
                  <a:defRPr/>
                </a:pP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এক্ষেত্রে জোড়ায় আলোচনার মাধ্যমে   শিক্ষার্থীরা প্রশ্নের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পুরো প্রক্রিয়াটি ব্যাখ্যা</a:t>
                </a: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 করতে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 শিক্ষক</a:t>
                </a: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dirty="0" smtClean="0">
                    <a:latin typeface="NikoshBAN" pitchFamily="2" charset="0"/>
                    <a:cs typeface="NikoshBAN" pitchFamily="2" charset="0"/>
                  </a:rPr>
                  <a:t>শিক্ষার্থীদের</a:t>
                </a:r>
                <a:r>
                  <a:rPr lang="bn-BD" baseline="0" dirty="0" smtClean="0">
                    <a:latin typeface="NikoshBAN" pitchFamily="2" charset="0"/>
                    <a:cs typeface="NikoshBAN" pitchFamily="2" charset="0"/>
                  </a:rPr>
                  <a:t> সহায়তা করবেন ।প্রয়োজনে ছোট ছোট প্রশ্ন করবেন </a:t>
                </a:r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। যেমনঃ </a:t>
                </a:r>
                <a:r>
                  <a:rPr lang="bn-IN" i="0" baseline="0" smtClean="0">
                    <a:latin typeface="Cambria Math" panose="02040503050406030204" pitchFamily="18" charset="0"/>
                    <a:cs typeface="NikoshBAN" pitchFamily="2" charset="0"/>
                  </a:rPr>
                  <a:t>〖</a:t>
                </a:r>
                <a:r>
                  <a:rPr lang="en-US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𝐶𝑂</a:t>
                </a:r>
                <a:r>
                  <a:rPr lang="bn-IN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〗_</a:t>
                </a:r>
                <a:r>
                  <a:rPr lang="en-US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2</a:t>
                </a:r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কে গ্রহন করছে ? </a:t>
                </a:r>
                <a:r>
                  <a:rPr lang="en-US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𝑂</a:t>
                </a:r>
                <a:r>
                  <a:rPr lang="bn-IN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_</a:t>
                </a:r>
                <a:r>
                  <a:rPr lang="en-US" b="0" i="0" baseline="0" smtClean="0">
                    <a:latin typeface="Cambria Math" panose="02040503050406030204" pitchFamily="18" charset="0"/>
                    <a:cs typeface="NikoshBAN" pitchFamily="2" charset="0"/>
                  </a:rPr>
                  <a:t>2</a:t>
                </a:r>
                <a:r>
                  <a:rPr lang="bn-IN" baseline="0" dirty="0" smtClean="0">
                    <a:latin typeface="NikoshBAN" pitchFamily="2" charset="0"/>
                    <a:cs typeface="NikoshBAN" pitchFamily="2" charset="0"/>
                  </a:rPr>
                  <a:t>কে গ্রহন করছে ?</a:t>
                </a:r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42ABC-2C80-4A00-A86C-0A3B903FDB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70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76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g"/><Relationship Id="rId9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gif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3.jp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9535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4" y="748664"/>
            <a:ext cx="8284951" cy="527113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9484" y="704548"/>
            <a:ext cx="4377441" cy="53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96925" y="704549"/>
            <a:ext cx="4040370" cy="54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3882935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569222" y="1239923"/>
            <a:ext cx="1752600" cy="7620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4800600"/>
            <a:ext cx="3962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ভিডিওটিতে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67200" y="2743200"/>
            <a:ext cx="838200" cy="762000"/>
            <a:chOff x="5029200" y="2743200"/>
            <a:chExt cx="838200" cy="762000"/>
          </a:xfrm>
        </p:grpSpPr>
        <p:sp>
          <p:nvSpPr>
            <p:cNvPr id="8" name="Rounded Rectangle 7"/>
            <p:cNvSpPr/>
            <p:nvPr/>
          </p:nvSpPr>
          <p:spPr>
            <a:xfrm>
              <a:off x="5029200" y="2743200"/>
              <a:ext cx="838200" cy="76200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5" name="Object 4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23486034"/>
                </p:ext>
              </p:extLst>
            </p:nvPr>
          </p:nvGraphicFramePr>
          <p:xfrm>
            <a:off x="5145617" y="2809400"/>
            <a:ext cx="605366" cy="54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0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45617" y="2809400"/>
                          <a:ext cx="605366" cy="543400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1219199" y="1066800"/>
            <a:ext cx="6553201" cy="4572000"/>
            <a:chOff x="336155" y="181458"/>
            <a:chExt cx="8530397" cy="6437012"/>
          </a:xfrm>
        </p:grpSpPr>
        <p:grpSp>
          <p:nvGrpSpPr>
            <p:cNvPr id="18" name="Group 17"/>
            <p:cNvGrpSpPr/>
            <p:nvPr/>
          </p:nvGrpSpPr>
          <p:grpSpPr>
            <a:xfrm>
              <a:off x="336155" y="181458"/>
              <a:ext cx="8510047" cy="6376126"/>
              <a:chOff x="290412" y="258662"/>
              <a:chExt cx="8510047" cy="6376126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5017" y="278629"/>
                <a:ext cx="4145147" cy="310886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28688" y="258662"/>
                <a:ext cx="4171771" cy="3128828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412" y="3484974"/>
                <a:ext cx="4199752" cy="3149814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6845" y="3453690"/>
              <a:ext cx="4219707" cy="316478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092722" y="4840900"/>
            <a:ext cx="6705600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কারনে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বায়ুতে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3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090583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791366" y="1255487"/>
            <a:ext cx="32739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47800" y="2057400"/>
            <a:ext cx="6705600" cy="3096067"/>
            <a:chOff x="227812" y="1037993"/>
            <a:chExt cx="8611388" cy="51879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812" y="1066800"/>
              <a:ext cx="4321780" cy="51591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9593" y="1037993"/>
              <a:ext cx="4289607" cy="518159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110666" y="2057400"/>
            <a:ext cx="2356762" cy="3052721"/>
            <a:chOff x="6078264" y="1292443"/>
            <a:chExt cx="2758441" cy="38891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265" y="3243968"/>
              <a:ext cx="2758440" cy="19376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264" y="1292443"/>
              <a:ext cx="2758440" cy="195152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1183438" y="2030254"/>
            <a:ext cx="1786604" cy="3052722"/>
            <a:chOff x="1271751" y="938125"/>
            <a:chExt cx="2538249" cy="34814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52" y="938125"/>
              <a:ext cx="2538248" cy="184099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1751" y="2749769"/>
              <a:ext cx="2538249" cy="1669832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651911" y="2044685"/>
            <a:ext cx="2349089" cy="3089055"/>
            <a:chOff x="4857750" y="2148438"/>
            <a:chExt cx="2990849" cy="394756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0" y="2148438"/>
              <a:ext cx="2990849" cy="17377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750" y="3818128"/>
              <a:ext cx="2990849" cy="2277872"/>
            </a:xfrm>
            <a:prstGeom prst="rect">
              <a:avLst/>
            </a:prstGeom>
          </p:spPr>
        </p:pic>
      </p:grpSp>
      <p:sp>
        <p:nvSpPr>
          <p:cNvPr id="3" name="Rounded Rectangle 2"/>
          <p:cNvSpPr/>
          <p:nvPr/>
        </p:nvSpPr>
        <p:spPr>
          <a:xfrm>
            <a:off x="1126647" y="5045837"/>
            <a:ext cx="2667001" cy="660510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154525" y="5082946"/>
            <a:ext cx="2919247" cy="66337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কলকারখানা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619828" y="5029679"/>
            <a:ext cx="2580944" cy="663375"/>
          </a:xfrm>
          <a:prstGeom prst="round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পেট্রোলিয়াম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6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7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240028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162800" cy="3649653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2286000" y="4917014"/>
            <a:ext cx="4572000" cy="818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       ম        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-92348" y="3228439"/>
            <a:ext cx="3204626" cy="990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    প     মা      ত্রা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00" y="1087614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বায়ুমন্ডলের তাপমাত্রা বৃদ্ধি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672666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073046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6267" y="731545"/>
            <a:ext cx="1447800" cy="64633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9068" y="1431817"/>
            <a:ext cx="4724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7771" y="3045882"/>
            <a:ext cx="5867400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¡ .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¡¡.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কার্বন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¡¡¡.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1442" y="4739045"/>
            <a:ext cx="1676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810" y="4731013"/>
            <a:ext cx="21336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(খ) ¡¡¡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5384285"/>
            <a:ext cx="1676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¡ ও 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99810" y="5359523"/>
            <a:ext cx="21336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¡ , ¡¡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83143" y="3522374"/>
            <a:ext cx="1752600" cy="1066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7531" y="1073863"/>
            <a:ext cx="2133600" cy="707886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549498" y="4850885"/>
            <a:ext cx="1752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4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6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7" name="Freeform 26"/>
          <p:cNvSpPr/>
          <p:nvPr/>
        </p:nvSpPr>
        <p:spPr>
          <a:xfrm>
            <a:off x="3900167" y="2023116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14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  <p:bldP spid="13" grpId="2" animBg="1"/>
      <p:bldP spid="14" grpId="0" animBg="1"/>
      <p:bldP spid="15" grpId="3" animBg="1"/>
      <p:bldP spid="15" grpId="4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893582"/>
            <a:ext cx="16002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1905000"/>
            <a:ext cx="3200400" cy="52322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601724"/>
            <a:ext cx="4191000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4900" y="4117205"/>
            <a:ext cx="7848600" cy="523220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3403885"/>
            <a:ext cx="5257800" cy="52322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097184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6386" y="1202323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72" y="1981200"/>
            <a:ext cx="4285827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909361" y="4312913"/>
            <a:ext cx="5306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কীরুপ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825580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838200" y="914401"/>
            <a:ext cx="4408289" cy="417552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bn-IN" sz="2100" dirty="0" smtClean="0">
                <a:solidFill>
                  <a:schemeClr val="tx1"/>
                </a:solidFill>
              </a:rPr>
              <a:t> 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                       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বিএসসি,বিএড,এমএ,এমএড(শেষ পর্ব)</a:t>
            </a:r>
            <a:endParaRPr lang="bn-IN" dirty="0">
              <a:solidFill>
                <a:schemeClr val="tx1"/>
              </a:solidFill>
            </a:endParaRP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28194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7387879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290060"/>
            <a:ext cx="1616806" cy="384720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67844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8745653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19400" y="1524000"/>
            <a:ext cx="40386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সাধারন </a:t>
            </a:r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6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bn-BD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চতুর্দশ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 rot="16200000">
            <a:off x="-4977526" y="28439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7111866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4961436"/>
            <a:ext cx="3886200" cy="584775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বন্যা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47541" y="1613819"/>
            <a:ext cx="6781801" cy="3009529"/>
            <a:chOff x="363849" y="1541261"/>
            <a:chExt cx="8325615" cy="30095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87" r="2793" b="15502"/>
            <a:stretch/>
          </p:blipFill>
          <p:spPr>
            <a:xfrm>
              <a:off x="4416936" y="1541261"/>
              <a:ext cx="4272528" cy="297563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" b="13864"/>
            <a:stretch/>
          </p:blipFill>
          <p:spPr>
            <a:xfrm>
              <a:off x="363849" y="1541750"/>
              <a:ext cx="4300989" cy="30090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14" y="1133900"/>
            <a:ext cx="6781802" cy="3562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2529452" y="4899880"/>
            <a:ext cx="379514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গলার কারণ কী ?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4214318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62200"/>
            <a:ext cx="6629400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1430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600976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4900" y="2212383"/>
            <a:ext cx="57150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1371600"/>
            <a:ext cx="35052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তোমরা জানবে-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5701" y="3128484"/>
            <a:ext cx="569821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4014475"/>
            <a:ext cx="57150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বৈশ্বিক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উষ্ণায়নের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প্রতিক্রিয়া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781821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81201" y="1882911"/>
            <a:ext cx="5804081" cy="3222490"/>
            <a:chOff x="-378690" y="1218508"/>
            <a:chExt cx="8134509" cy="20825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490" y="1218508"/>
              <a:ext cx="3008329" cy="20825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8690" y="1218508"/>
              <a:ext cx="4985837" cy="2082500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2743200" y="1166618"/>
            <a:ext cx="3352800" cy="5847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এগুলো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কোন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সময়ের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চিত্র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62199" y="1902521"/>
            <a:ext cx="5410202" cy="3202880"/>
            <a:chOff x="2697017" y="3108959"/>
            <a:chExt cx="6065983" cy="2377442"/>
          </a:xfrm>
        </p:grpSpPr>
        <p:pic>
          <p:nvPicPr>
            <p:cNvPr id="7" name="Picture 6" descr="rain-tree-covered-lane-animation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7017" y="3108959"/>
              <a:ext cx="1722582" cy="23774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3108960"/>
              <a:ext cx="4114800" cy="237744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981201" y="1902520"/>
            <a:ext cx="5562600" cy="3202881"/>
            <a:chOff x="304800" y="4648202"/>
            <a:chExt cx="8458200" cy="167639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4648202"/>
              <a:ext cx="4114800" cy="167639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4648202"/>
              <a:ext cx="4114800" cy="1676398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1981201" y="1882911"/>
            <a:ext cx="5562600" cy="3222489"/>
            <a:chOff x="186690" y="1306572"/>
            <a:chExt cx="8804909" cy="42054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0" y="1306572"/>
              <a:ext cx="4346900" cy="420541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8518" y="1332164"/>
              <a:ext cx="4263081" cy="417982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2132571" y="5264992"/>
            <a:ext cx="541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এরকম</a:t>
            </a:r>
            <a:r>
              <a:rPr lang="en-US" sz="2800" dirty="0" smtClean="0"/>
              <a:t> </a:t>
            </a:r>
            <a:r>
              <a:rPr lang="en-US" sz="2800" dirty="0" err="1" smtClean="0"/>
              <a:t>দৃশ্য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পরিবর্তন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</a:t>
            </a:r>
            <a:endParaRPr lang="en-US" sz="1600" dirty="0"/>
          </a:p>
        </p:txBody>
      </p:sp>
      <p:sp>
        <p:nvSpPr>
          <p:cNvPr id="24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6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7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904117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000" y="1066800"/>
            <a:ext cx="6934200" cy="4572000"/>
            <a:chOff x="274320" y="236264"/>
            <a:chExt cx="8469114" cy="6240736"/>
          </a:xfrm>
        </p:grpSpPr>
        <p:grpSp>
          <p:nvGrpSpPr>
            <p:cNvPr id="2" name="Group 1"/>
            <p:cNvGrpSpPr/>
            <p:nvPr/>
          </p:nvGrpSpPr>
          <p:grpSpPr>
            <a:xfrm>
              <a:off x="4495801" y="3596641"/>
              <a:ext cx="4247632" cy="2804160"/>
              <a:chOff x="762000" y="304800"/>
              <a:chExt cx="7620000" cy="608076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304800"/>
                <a:ext cx="7620000" cy="34290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000" y="3886200"/>
                <a:ext cx="7620000" cy="24993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304800" y="3596640"/>
              <a:ext cx="3733800" cy="2880360"/>
              <a:chOff x="304800" y="4648202"/>
              <a:chExt cx="8458200" cy="167639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4648202"/>
                <a:ext cx="4114800" cy="16763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4648202"/>
                <a:ext cx="4114800" cy="16763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4495802" y="236264"/>
              <a:ext cx="4247632" cy="2583136"/>
              <a:chOff x="304801" y="3108960"/>
              <a:chExt cx="8458199" cy="2377441"/>
            </a:xfrm>
          </p:grpSpPr>
          <p:pic>
            <p:nvPicPr>
              <p:cNvPr id="9" name="Picture 8" descr="rain-tree-covered-lane-animation.gif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04801" y="3108961"/>
                <a:ext cx="4114799" cy="23774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3108960"/>
                <a:ext cx="4114800" cy="237744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grpSp>
          <p:nvGrpSpPr>
            <p:cNvPr id="11" name="Group 10"/>
            <p:cNvGrpSpPr/>
            <p:nvPr/>
          </p:nvGrpSpPr>
          <p:grpSpPr>
            <a:xfrm>
              <a:off x="274320" y="236264"/>
              <a:ext cx="3764280" cy="2583136"/>
              <a:chOff x="304800" y="899160"/>
              <a:chExt cx="8458200" cy="2987040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48200" y="899160"/>
                <a:ext cx="4114800" cy="29870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899160"/>
                <a:ext cx="4114800" cy="298704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</p:grpSp>
      <p:sp>
        <p:nvSpPr>
          <p:cNvPr id="14" name="TextBox 13"/>
          <p:cNvSpPr txBox="1"/>
          <p:nvPr/>
        </p:nvSpPr>
        <p:spPr>
          <a:xfrm>
            <a:off x="1524000" y="2920425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এটাই</a:t>
            </a:r>
            <a:r>
              <a:rPr lang="en-US" sz="3200" dirty="0" smtClean="0"/>
              <a:t> </a:t>
            </a:r>
            <a:r>
              <a:rPr lang="en-US" sz="3200" dirty="0" err="1" smtClean="0"/>
              <a:t>হলো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বাংলাদেশের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জলবায়ুর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স্বাভাবিক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রুপ</a:t>
            </a:r>
            <a:r>
              <a:rPr lang="en-US" sz="3200" dirty="0" smtClean="0"/>
              <a:t> </a:t>
            </a:r>
            <a:r>
              <a:rPr lang="en-US" sz="2000" dirty="0" smtClean="0"/>
              <a:t>।</a:t>
            </a:r>
            <a:endParaRPr lang="en-US" dirty="0"/>
          </a:p>
        </p:txBody>
      </p:sp>
      <p:sp>
        <p:nvSpPr>
          <p:cNvPr id="23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4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6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009793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470455"/>
            <a:ext cx="1238250" cy="2787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48709" y="5971130"/>
            <a:ext cx="304800" cy="365125"/>
          </a:xfrm>
        </p:spPr>
        <p:txBody>
          <a:bodyPr/>
          <a:lstStyle/>
          <a:p>
            <a:fld id="{B6F15528-21DE-4FAA-801E-634DDDAF4B2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Cloud 13"/>
          <p:cNvSpPr/>
          <p:nvPr/>
        </p:nvSpPr>
        <p:spPr>
          <a:xfrm rot="427478">
            <a:off x="5742999" y="1498007"/>
            <a:ext cx="1236079" cy="91440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5770" y="2203787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10151" y="2178028"/>
            <a:ext cx="65915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6577" y="1799566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903132" y="1857146"/>
            <a:ext cx="1532118" cy="84713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03293" y="2020925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6924634" y="4585409"/>
            <a:ext cx="764258" cy="928255"/>
          </a:xfrm>
          <a:custGeom>
            <a:avLst/>
            <a:gdLst>
              <a:gd name="connsiteX0" fmla="*/ 236601 w 764258"/>
              <a:gd name="connsiteY0" fmla="*/ 762000 h 928255"/>
              <a:gd name="connsiteX1" fmla="*/ 153474 w 764258"/>
              <a:gd name="connsiteY1" fmla="*/ 748145 h 928255"/>
              <a:gd name="connsiteX2" fmla="*/ 98056 w 764258"/>
              <a:gd name="connsiteY2" fmla="*/ 665018 h 928255"/>
              <a:gd name="connsiteX3" fmla="*/ 70347 w 764258"/>
              <a:gd name="connsiteY3" fmla="*/ 623455 h 928255"/>
              <a:gd name="connsiteX4" fmla="*/ 42637 w 764258"/>
              <a:gd name="connsiteY4" fmla="*/ 581891 h 928255"/>
              <a:gd name="connsiteX5" fmla="*/ 14928 w 764258"/>
              <a:gd name="connsiteY5" fmla="*/ 526473 h 928255"/>
              <a:gd name="connsiteX6" fmla="*/ 28783 w 764258"/>
              <a:gd name="connsiteY6" fmla="*/ 318655 h 928255"/>
              <a:gd name="connsiteX7" fmla="*/ 70347 w 764258"/>
              <a:gd name="connsiteY7" fmla="*/ 304800 h 928255"/>
              <a:gd name="connsiteX8" fmla="*/ 111910 w 764258"/>
              <a:gd name="connsiteY8" fmla="*/ 346364 h 928255"/>
              <a:gd name="connsiteX9" fmla="*/ 167328 w 764258"/>
              <a:gd name="connsiteY9" fmla="*/ 443345 h 928255"/>
              <a:gd name="connsiteX10" fmla="*/ 195037 w 764258"/>
              <a:gd name="connsiteY10" fmla="*/ 775855 h 928255"/>
              <a:gd name="connsiteX11" fmla="*/ 222747 w 764258"/>
              <a:gd name="connsiteY11" fmla="*/ 928255 h 928255"/>
              <a:gd name="connsiteX12" fmla="*/ 250456 w 764258"/>
              <a:gd name="connsiteY12" fmla="*/ 845127 h 928255"/>
              <a:gd name="connsiteX13" fmla="*/ 264310 w 764258"/>
              <a:gd name="connsiteY13" fmla="*/ 762000 h 928255"/>
              <a:gd name="connsiteX14" fmla="*/ 305874 w 764258"/>
              <a:gd name="connsiteY14" fmla="*/ 429491 h 928255"/>
              <a:gd name="connsiteX15" fmla="*/ 333583 w 764258"/>
              <a:gd name="connsiteY15" fmla="*/ 332509 h 928255"/>
              <a:gd name="connsiteX16" fmla="*/ 361292 w 764258"/>
              <a:gd name="connsiteY16" fmla="*/ 277091 h 928255"/>
              <a:gd name="connsiteX17" fmla="*/ 402856 w 764258"/>
              <a:gd name="connsiteY17" fmla="*/ 152400 h 928255"/>
              <a:gd name="connsiteX18" fmla="*/ 416710 w 764258"/>
              <a:gd name="connsiteY18" fmla="*/ 110836 h 928255"/>
              <a:gd name="connsiteX19" fmla="*/ 444419 w 764258"/>
              <a:gd name="connsiteY19" fmla="*/ 55418 h 928255"/>
              <a:gd name="connsiteX20" fmla="*/ 472128 w 764258"/>
              <a:gd name="connsiteY20" fmla="*/ 13855 h 928255"/>
              <a:gd name="connsiteX21" fmla="*/ 513692 w 764258"/>
              <a:gd name="connsiteY21" fmla="*/ 0 h 928255"/>
              <a:gd name="connsiteX22" fmla="*/ 569110 w 764258"/>
              <a:gd name="connsiteY22" fmla="*/ 13855 h 928255"/>
              <a:gd name="connsiteX23" fmla="*/ 582965 w 764258"/>
              <a:gd name="connsiteY23" fmla="*/ 55418 h 928255"/>
              <a:gd name="connsiteX24" fmla="*/ 555256 w 764258"/>
              <a:gd name="connsiteY24" fmla="*/ 277091 h 928255"/>
              <a:gd name="connsiteX25" fmla="*/ 541401 w 764258"/>
              <a:gd name="connsiteY25" fmla="*/ 318655 h 928255"/>
              <a:gd name="connsiteX26" fmla="*/ 513692 w 764258"/>
              <a:gd name="connsiteY26" fmla="*/ 360218 h 928255"/>
              <a:gd name="connsiteX27" fmla="*/ 485983 w 764258"/>
              <a:gd name="connsiteY27" fmla="*/ 471055 h 928255"/>
              <a:gd name="connsiteX28" fmla="*/ 458274 w 764258"/>
              <a:gd name="connsiteY28" fmla="*/ 526473 h 928255"/>
              <a:gd name="connsiteX29" fmla="*/ 416710 w 764258"/>
              <a:gd name="connsiteY29" fmla="*/ 609600 h 928255"/>
              <a:gd name="connsiteX30" fmla="*/ 402856 w 764258"/>
              <a:gd name="connsiteY30" fmla="*/ 665018 h 928255"/>
              <a:gd name="connsiteX31" fmla="*/ 361292 w 764258"/>
              <a:gd name="connsiteY31" fmla="*/ 789709 h 928255"/>
              <a:gd name="connsiteX32" fmla="*/ 333583 w 764258"/>
              <a:gd name="connsiteY32" fmla="*/ 886691 h 928255"/>
              <a:gd name="connsiteX33" fmla="*/ 347437 w 764258"/>
              <a:gd name="connsiteY33" fmla="*/ 845127 h 928255"/>
              <a:gd name="connsiteX34" fmla="*/ 375147 w 764258"/>
              <a:gd name="connsiteY34" fmla="*/ 789709 h 928255"/>
              <a:gd name="connsiteX35" fmla="*/ 389001 w 764258"/>
              <a:gd name="connsiteY35" fmla="*/ 748145 h 928255"/>
              <a:gd name="connsiteX36" fmla="*/ 444419 w 764258"/>
              <a:gd name="connsiteY36" fmla="*/ 665018 h 928255"/>
              <a:gd name="connsiteX37" fmla="*/ 485983 w 764258"/>
              <a:gd name="connsiteY37" fmla="*/ 595745 h 928255"/>
              <a:gd name="connsiteX38" fmla="*/ 541401 w 764258"/>
              <a:gd name="connsiteY38" fmla="*/ 498764 h 928255"/>
              <a:gd name="connsiteX39" fmla="*/ 582965 w 764258"/>
              <a:gd name="connsiteY39" fmla="*/ 457200 h 928255"/>
              <a:gd name="connsiteX40" fmla="*/ 610674 w 764258"/>
              <a:gd name="connsiteY40" fmla="*/ 401782 h 928255"/>
              <a:gd name="connsiteX41" fmla="*/ 652237 w 764258"/>
              <a:gd name="connsiteY41" fmla="*/ 387927 h 928255"/>
              <a:gd name="connsiteX42" fmla="*/ 693801 w 764258"/>
              <a:gd name="connsiteY42" fmla="*/ 360218 h 928255"/>
              <a:gd name="connsiteX43" fmla="*/ 749219 w 764258"/>
              <a:gd name="connsiteY43" fmla="*/ 387927 h 928255"/>
              <a:gd name="connsiteX44" fmla="*/ 693801 w 764258"/>
              <a:gd name="connsiteY44" fmla="*/ 568036 h 928255"/>
              <a:gd name="connsiteX45" fmla="*/ 624528 w 764258"/>
              <a:gd name="connsiteY45" fmla="*/ 623455 h 928255"/>
              <a:gd name="connsiteX46" fmla="*/ 541401 w 764258"/>
              <a:gd name="connsiteY46" fmla="*/ 692727 h 928255"/>
              <a:gd name="connsiteX47" fmla="*/ 458274 w 764258"/>
              <a:gd name="connsiteY47" fmla="*/ 720436 h 928255"/>
              <a:gd name="connsiteX48" fmla="*/ 416710 w 764258"/>
              <a:gd name="connsiteY48" fmla="*/ 762000 h 928255"/>
              <a:gd name="connsiteX49" fmla="*/ 402856 w 764258"/>
              <a:gd name="connsiteY49" fmla="*/ 858982 h 92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64258" h="928255">
                <a:moveTo>
                  <a:pt x="236601" y="762000"/>
                </a:moveTo>
                <a:cubicBezTo>
                  <a:pt x="208892" y="757382"/>
                  <a:pt x="176487" y="764254"/>
                  <a:pt x="153474" y="748145"/>
                </a:cubicBezTo>
                <a:cubicBezTo>
                  <a:pt x="126192" y="729047"/>
                  <a:pt x="116529" y="692727"/>
                  <a:pt x="98056" y="665018"/>
                </a:cubicBezTo>
                <a:lnTo>
                  <a:pt x="70347" y="623455"/>
                </a:lnTo>
                <a:cubicBezTo>
                  <a:pt x="61110" y="609600"/>
                  <a:pt x="50084" y="596784"/>
                  <a:pt x="42637" y="581891"/>
                </a:cubicBezTo>
                <a:lnTo>
                  <a:pt x="14928" y="526473"/>
                </a:lnTo>
                <a:cubicBezTo>
                  <a:pt x="1044" y="443165"/>
                  <a:pt x="-15583" y="407386"/>
                  <a:pt x="28783" y="318655"/>
                </a:cubicBezTo>
                <a:cubicBezTo>
                  <a:pt x="35314" y="305593"/>
                  <a:pt x="56492" y="309418"/>
                  <a:pt x="70347" y="304800"/>
                </a:cubicBezTo>
                <a:cubicBezTo>
                  <a:pt x="84201" y="318655"/>
                  <a:pt x="99367" y="331312"/>
                  <a:pt x="111910" y="346364"/>
                </a:cubicBezTo>
                <a:cubicBezTo>
                  <a:pt x="136389" y="375740"/>
                  <a:pt x="150388" y="409465"/>
                  <a:pt x="167328" y="443345"/>
                </a:cubicBezTo>
                <a:cubicBezTo>
                  <a:pt x="200310" y="674212"/>
                  <a:pt x="159988" y="372790"/>
                  <a:pt x="195037" y="775855"/>
                </a:cubicBezTo>
                <a:cubicBezTo>
                  <a:pt x="197764" y="807214"/>
                  <a:pt x="215957" y="894304"/>
                  <a:pt x="222747" y="928255"/>
                </a:cubicBezTo>
                <a:cubicBezTo>
                  <a:pt x="231983" y="900546"/>
                  <a:pt x="245654" y="873938"/>
                  <a:pt x="250456" y="845127"/>
                </a:cubicBezTo>
                <a:cubicBezTo>
                  <a:pt x="255074" y="817418"/>
                  <a:pt x="260597" y="789845"/>
                  <a:pt x="264310" y="762000"/>
                </a:cubicBezTo>
                <a:cubicBezTo>
                  <a:pt x="279073" y="651281"/>
                  <a:pt x="278784" y="537855"/>
                  <a:pt x="305874" y="429491"/>
                </a:cubicBezTo>
                <a:cubicBezTo>
                  <a:pt x="312906" y="401363"/>
                  <a:pt x="321656" y="360339"/>
                  <a:pt x="333583" y="332509"/>
                </a:cubicBezTo>
                <a:cubicBezTo>
                  <a:pt x="341719" y="313526"/>
                  <a:pt x="353878" y="296367"/>
                  <a:pt x="361292" y="277091"/>
                </a:cubicBezTo>
                <a:cubicBezTo>
                  <a:pt x="377020" y="236199"/>
                  <a:pt x="389002" y="193964"/>
                  <a:pt x="402856" y="152400"/>
                </a:cubicBezTo>
                <a:cubicBezTo>
                  <a:pt x="407474" y="138545"/>
                  <a:pt x="410179" y="123898"/>
                  <a:pt x="416710" y="110836"/>
                </a:cubicBezTo>
                <a:cubicBezTo>
                  <a:pt x="425946" y="92363"/>
                  <a:pt x="434172" y="73350"/>
                  <a:pt x="444419" y="55418"/>
                </a:cubicBezTo>
                <a:cubicBezTo>
                  <a:pt x="452680" y="40961"/>
                  <a:pt x="459126" y="24257"/>
                  <a:pt x="472128" y="13855"/>
                </a:cubicBezTo>
                <a:cubicBezTo>
                  <a:pt x="483532" y="4732"/>
                  <a:pt x="499837" y="4618"/>
                  <a:pt x="513692" y="0"/>
                </a:cubicBezTo>
                <a:cubicBezTo>
                  <a:pt x="532165" y="4618"/>
                  <a:pt x="554241" y="1960"/>
                  <a:pt x="569110" y="13855"/>
                </a:cubicBezTo>
                <a:cubicBezTo>
                  <a:pt x="580514" y="22978"/>
                  <a:pt x="583733" y="40834"/>
                  <a:pt x="582965" y="55418"/>
                </a:cubicBezTo>
                <a:cubicBezTo>
                  <a:pt x="579051" y="129781"/>
                  <a:pt x="566870" y="203536"/>
                  <a:pt x="555256" y="277091"/>
                </a:cubicBezTo>
                <a:cubicBezTo>
                  <a:pt x="552978" y="291516"/>
                  <a:pt x="547932" y="305593"/>
                  <a:pt x="541401" y="318655"/>
                </a:cubicBezTo>
                <a:cubicBezTo>
                  <a:pt x="533954" y="333548"/>
                  <a:pt x="522928" y="346364"/>
                  <a:pt x="513692" y="360218"/>
                </a:cubicBezTo>
                <a:cubicBezTo>
                  <a:pt x="505561" y="400871"/>
                  <a:pt x="501957" y="433782"/>
                  <a:pt x="485983" y="471055"/>
                </a:cubicBezTo>
                <a:cubicBezTo>
                  <a:pt x="477847" y="490038"/>
                  <a:pt x="466410" y="507490"/>
                  <a:pt x="458274" y="526473"/>
                </a:cubicBezTo>
                <a:cubicBezTo>
                  <a:pt x="423858" y="606776"/>
                  <a:pt x="469959" y="529725"/>
                  <a:pt x="416710" y="609600"/>
                </a:cubicBezTo>
                <a:cubicBezTo>
                  <a:pt x="412092" y="628073"/>
                  <a:pt x="408327" y="646780"/>
                  <a:pt x="402856" y="665018"/>
                </a:cubicBezTo>
                <a:cubicBezTo>
                  <a:pt x="402849" y="665041"/>
                  <a:pt x="368223" y="768916"/>
                  <a:pt x="361292" y="789709"/>
                </a:cubicBezTo>
                <a:cubicBezTo>
                  <a:pt x="354758" y="809311"/>
                  <a:pt x="333583" y="869291"/>
                  <a:pt x="333583" y="886691"/>
                </a:cubicBezTo>
                <a:cubicBezTo>
                  <a:pt x="333583" y="901295"/>
                  <a:pt x="341684" y="858550"/>
                  <a:pt x="347437" y="845127"/>
                </a:cubicBezTo>
                <a:cubicBezTo>
                  <a:pt x="355573" y="826144"/>
                  <a:pt x="367011" y="808692"/>
                  <a:pt x="375147" y="789709"/>
                </a:cubicBezTo>
                <a:cubicBezTo>
                  <a:pt x="380900" y="776286"/>
                  <a:pt x="381909" y="760911"/>
                  <a:pt x="389001" y="748145"/>
                </a:cubicBezTo>
                <a:cubicBezTo>
                  <a:pt x="405174" y="719034"/>
                  <a:pt x="427285" y="693574"/>
                  <a:pt x="444419" y="665018"/>
                </a:cubicBezTo>
                <a:cubicBezTo>
                  <a:pt x="458274" y="641927"/>
                  <a:pt x="472905" y="619285"/>
                  <a:pt x="485983" y="595745"/>
                </a:cubicBezTo>
                <a:cubicBezTo>
                  <a:pt x="508569" y="555091"/>
                  <a:pt x="512370" y="533601"/>
                  <a:pt x="541401" y="498764"/>
                </a:cubicBezTo>
                <a:cubicBezTo>
                  <a:pt x="553944" y="483712"/>
                  <a:pt x="571577" y="473144"/>
                  <a:pt x="582965" y="457200"/>
                </a:cubicBezTo>
                <a:cubicBezTo>
                  <a:pt x="594969" y="440394"/>
                  <a:pt x="596070" y="416386"/>
                  <a:pt x="610674" y="401782"/>
                </a:cubicBezTo>
                <a:cubicBezTo>
                  <a:pt x="621000" y="391455"/>
                  <a:pt x="639175" y="394458"/>
                  <a:pt x="652237" y="387927"/>
                </a:cubicBezTo>
                <a:cubicBezTo>
                  <a:pt x="667130" y="380480"/>
                  <a:pt x="679946" y="369454"/>
                  <a:pt x="693801" y="360218"/>
                </a:cubicBezTo>
                <a:cubicBezTo>
                  <a:pt x="712274" y="369454"/>
                  <a:pt x="744575" y="367803"/>
                  <a:pt x="749219" y="387927"/>
                </a:cubicBezTo>
                <a:cubicBezTo>
                  <a:pt x="780968" y="525503"/>
                  <a:pt x="762429" y="522284"/>
                  <a:pt x="693801" y="568036"/>
                </a:cubicBezTo>
                <a:cubicBezTo>
                  <a:pt x="631832" y="660991"/>
                  <a:pt x="704832" y="569919"/>
                  <a:pt x="624528" y="623455"/>
                </a:cubicBezTo>
                <a:cubicBezTo>
                  <a:pt x="559273" y="666958"/>
                  <a:pt x="609396" y="662507"/>
                  <a:pt x="541401" y="692727"/>
                </a:cubicBezTo>
                <a:cubicBezTo>
                  <a:pt x="514711" y="704589"/>
                  <a:pt x="458274" y="720436"/>
                  <a:pt x="458274" y="720436"/>
                </a:cubicBezTo>
                <a:cubicBezTo>
                  <a:pt x="444419" y="734291"/>
                  <a:pt x="427578" y="745697"/>
                  <a:pt x="416710" y="762000"/>
                </a:cubicBezTo>
                <a:cubicBezTo>
                  <a:pt x="397015" y="791543"/>
                  <a:pt x="402856" y="826332"/>
                  <a:pt x="402856" y="858982"/>
                </a:cubicBezTo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67" y="2402537"/>
            <a:ext cx="1590204" cy="163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912" y="4996668"/>
            <a:ext cx="2873007" cy="836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6" name="Rectangle 45"/>
          <p:cNvSpPr/>
          <p:nvPr/>
        </p:nvSpPr>
        <p:spPr>
          <a:xfrm>
            <a:off x="2676850" y="5257800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0782" y="831760"/>
            <a:ext cx="50982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কার্বন</a:t>
            </a:r>
            <a:r>
              <a:rPr lang="en-US" sz="2200" dirty="0" smtClean="0"/>
              <a:t> ও </a:t>
            </a:r>
            <a:r>
              <a:rPr lang="en-US" sz="2200" dirty="0" err="1" smtClean="0"/>
              <a:t>অক্সিজেন</a:t>
            </a:r>
            <a:r>
              <a:rPr lang="en-US" sz="2200" dirty="0" smtClean="0"/>
              <a:t> </a:t>
            </a:r>
            <a:r>
              <a:rPr lang="en-US" sz="2200" dirty="0" err="1" smtClean="0"/>
              <a:t>চক্রাকারে</a:t>
            </a:r>
            <a:r>
              <a:rPr lang="en-US" sz="2200" dirty="0" smtClean="0"/>
              <a:t> </a:t>
            </a:r>
            <a:r>
              <a:rPr lang="en-US" sz="2200" dirty="0" err="1" smtClean="0"/>
              <a:t>ফিরে</a:t>
            </a:r>
            <a:r>
              <a:rPr lang="en-US" sz="2200" dirty="0" smtClean="0"/>
              <a:t> </a:t>
            </a:r>
            <a:r>
              <a:rPr lang="en-US" sz="2200" dirty="0" err="1" smtClean="0"/>
              <a:t>আসে</a:t>
            </a:r>
            <a:r>
              <a:rPr lang="en-US" sz="2200" dirty="0" smtClean="0"/>
              <a:t> </a:t>
            </a:r>
            <a:r>
              <a:rPr lang="en-US" sz="2200" dirty="0" err="1" smtClean="0"/>
              <a:t>বলে</a:t>
            </a:r>
            <a:r>
              <a:rPr lang="en-US" sz="2200" dirty="0" smtClean="0"/>
              <a:t> </a:t>
            </a:r>
            <a:r>
              <a:rPr lang="en-US" sz="2200" dirty="0" err="1" smtClean="0"/>
              <a:t>বায়ুমন্ডলে</a:t>
            </a:r>
            <a:r>
              <a:rPr lang="en-US" sz="2200" dirty="0" smtClean="0"/>
              <a:t> </a:t>
            </a:r>
            <a:r>
              <a:rPr lang="en-US" sz="2200" dirty="0" err="1" smtClean="0"/>
              <a:t>কার্বন</a:t>
            </a:r>
            <a:r>
              <a:rPr lang="en-US" sz="2200" dirty="0" smtClean="0"/>
              <a:t> </a:t>
            </a:r>
            <a:r>
              <a:rPr lang="en-US" sz="2200" dirty="0" err="1" smtClean="0"/>
              <a:t>ডাই</a:t>
            </a:r>
            <a:r>
              <a:rPr lang="en-US" sz="2200" dirty="0" smtClean="0"/>
              <a:t> </a:t>
            </a:r>
            <a:r>
              <a:rPr lang="en-US" sz="2200" dirty="0" err="1" smtClean="0"/>
              <a:t>অক্সাইড</a:t>
            </a:r>
            <a:r>
              <a:rPr lang="en-US" sz="2200" dirty="0" smtClean="0"/>
              <a:t> </a:t>
            </a:r>
            <a:r>
              <a:rPr lang="en-US" sz="2200" dirty="0" err="1" smtClean="0"/>
              <a:t>গ্যাসের</a:t>
            </a:r>
            <a:r>
              <a:rPr lang="en-US" sz="2200" dirty="0" smtClean="0"/>
              <a:t> </a:t>
            </a:r>
            <a:r>
              <a:rPr lang="en-US" sz="2200" dirty="0" err="1" smtClean="0"/>
              <a:t>ভারসাম্য</a:t>
            </a:r>
            <a:r>
              <a:rPr lang="en-US" sz="2200" dirty="0" smtClean="0"/>
              <a:t> </a:t>
            </a:r>
            <a:r>
              <a:rPr lang="en-US" sz="2200" dirty="0" err="1" smtClean="0"/>
              <a:t>বজায়</a:t>
            </a:r>
            <a:r>
              <a:rPr lang="en-US" sz="2200" dirty="0" smtClean="0"/>
              <a:t> </a:t>
            </a:r>
            <a:r>
              <a:rPr lang="en-US" sz="2200" dirty="0" err="1" smtClean="0"/>
              <a:t>থাকে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pic>
        <p:nvPicPr>
          <p:cNvPr id="3074" name="Picture 2" descr="C:\Users\User\Desktop\environ ment\ecMAjRGbi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691" y="1796903"/>
            <a:ext cx="1655616" cy="10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79" y="1868369"/>
            <a:ext cx="1557987" cy="2540925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884645" y="4050268"/>
            <a:ext cx="6591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53445" y="3779919"/>
            <a:ext cx="73429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CO2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3027" y="301573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5877" y="3407124"/>
            <a:ext cx="619992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O2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1066800" y="3976074"/>
            <a:ext cx="6590549" cy="1438873"/>
            <a:chOff x="1199548" y="4253344"/>
            <a:chExt cx="8096852" cy="2237685"/>
          </a:xfrm>
        </p:grpSpPr>
        <p:grpSp>
          <p:nvGrpSpPr>
            <p:cNvPr id="77" name="Group 76"/>
            <p:cNvGrpSpPr/>
            <p:nvPr/>
          </p:nvGrpSpPr>
          <p:grpSpPr>
            <a:xfrm>
              <a:off x="1199548" y="4253344"/>
              <a:ext cx="8096852" cy="2182155"/>
              <a:chOff x="1199548" y="4253344"/>
              <a:chExt cx="8096852" cy="218215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286000" y="5181600"/>
                <a:ext cx="7010400" cy="11430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2667000" y="5257800"/>
                <a:ext cx="6246069" cy="990600"/>
              </a:xfrm>
              <a:prstGeom prst="line">
                <a:avLst/>
              </a:prstGeom>
              <a:ln w="92075">
                <a:solidFill>
                  <a:srgbClr val="CC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Freeform 80"/>
              <p:cNvSpPr/>
              <p:nvPr/>
            </p:nvSpPr>
            <p:spPr>
              <a:xfrm>
                <a:off x="6985025" y="48698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7696200" y="495992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>
                <a:off x="8304671" y="511232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>
              <a:xfrm>
                <a:off x="6481667" y="47936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3475156" y="439188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91611" y="42533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 rot="19929974">
                <a:off x="1199548" y="491839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 rot="21062706">
                <a:off x="1650835" y="518710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2301060" y="511925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4342271" y="518710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>
                <a:off x="3738993" y="5174846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>
                <a:off x="3093027" y="5098647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/>
              <p:cNvSpPr/>
              <p:nvPr/>
            </p:nvSpPr>
            <p:spPr>
              <a:xfrm>
                <a:off x="5620352" y="4717472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/>
              <p:cNvSpPr/>
              <p:nvPr/>
            </p:nvSpPr>
            <p:spPr>
              <a:xfrm>
                <a:off x="4872469" y="4495795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94"/>
              <p:cNvSpPr/>
              <p:nvPr/>
            </p:nvSpPr>
            <p:spPr>
              <a:xfrm>
                <a:off x="4925021" y="5200960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>
              <a:xfrm>
                <a:off x="6525565" y="5507244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>
              <a:xfrm>
                <a:off x="5686944" y="5333993"/>
                <a:ext cx="764258" cy="928255"/>
              </a:xfrm>
              <a:custGeom>
                <a:avLst/>
                <a:gdLst>
                  <a:gd name="connsiteX0" fmla="*/ 236601 w 764258"/>
                  <a:gd name="connsiteY0" fmla="*/ 762000 h 928255"/>
                  <a:gd name="connsiteX1" fmla="*/ 153474 w 764258"/>
                  <a:gd name="connsiteY1" fmla="*/ 748145 h 928255"/>
                  <a:gd name="connsiteX2" fmla="*/ 98056 w 764258"/>
                  <a:gd name="connsiteY2" fmla="*/ 665018 h 928255"/>
                  <a:gd name="connsiteX3" fmla="*/ 70347 w 764258"/>
                  <a:gd name="connsiteY3" fmla="*/ 623455 h 928255"/>
                  <a:gd name="connsiteX4" fmla="*/ 42637 w 764258"/>
                  <a:gd name="connsiteY4" fmla="*/ 581891 h 928255"/>
                  <a:gd name="connsiteX5" fmla="*/ 14928 w 764258"/>
                  <a:gd name="connsiteY5" fmla="*/ 526473 h 928255"/>
                  <a:gd name="connsiteX6" fmla="*/ 28783 w 764258"/>
                  <a:gd name="connsiteY6" fmla="*/ 318655 h 928255"/>
                  <a:gd name="connsiteX7" fmla="*/ 70347 w 764258"/>
                  <a:gd name="connsiteY7" fmla="*/ 304800 h 928255"/>
                  <a:gd name="connsiteX8" fmla="*/ 111910 w 764258"/>
                  <a:gd name="connsiteY8" fmla="*/ 346364 h 928255"/>
                  <a:gd name="connsiteX9" fmla="*/ 167328 w 764258"/>
                  <a:gd name="connsiteY9" fmla="*/ 443345 h 928255"/>
                  <a:gd name="connsiteX10" fmla="*/ 195037 w 764258"/>
                  <a:gd name="connsiteY10" fmla="*/ 775855 h 928255"/>
                  <a:gd name="connsiteX11" fmla="*/ 222747 w 764258"/>
                  <a:gd name="connsiteY11" fmla="*/ 928255 h 928255"/>
                  <a:gd name="connsiteX12" fmla="*/ 250456 w 764258"/>
                  <a:gd name="connsiteY12" fmla="*/ 845127 h 928255"/>
                  <a:gd name="connsiteX13" fmla="*/ 264310 w 764258"/>
                  <a:gd name="connsiteY13" fmla="*/ 762000 h 928255"/>
                  <a:gd name="connsiteX14" fmla="*/ 305874 w 764258"/>
                  <a:gd name="connsiteY14" fmla="*/ 429491 h 928255"/>
                  <a:gd name="connsiteX15" fmla="*/ 333583 w 764258"/>
                  <a:gd name="connsiteY15" fmla="*/ 332509 h 928255"/>
                  <a:gd name="connsiteX16" fmla="*/ 361292 w 764258"/>
                  <a:gd name="connsiteY16" fmla="*/ 277091 h 928255"/>
                  <a:gd name="connsiteX17" fmla="*/ 402856 w 764258"/>
                  <a:gd name="connsiteY17" fmla="*/ 152400 h 928255"/>
                  <a:gd name="connsiteX18" fmla="*/ 416710 w 764258"/>
                  <a:gd name="connsiteY18" fmla="*/ 110836 h 928255"/>
                  <a:gd name="connsiteX19" fmla="*/ 444419 w 764258"/>
                  <a:gd name="connsiteY19" fmla="*/ 55418 h 928255"/>
                  <a:gd name="connsiteX20" fmla="*/ 472128 w 764258"/>
                  <a:gd name="connsiteY20" fmla="*/ 13855 h 928255"/>
                  <a:gd name="connsiteX21" fmla="*/ 513692 w 764258"/>
                  <a:gd name="connsiteY21" fmla="*/ 0 h 928255"/>
                  <a:gd name="connsiteX22" fmla="*/ 569110 w 764258"/>
                  <a:gd name="connsiteY22" fmla="*/ 13855 h 928255"/>
                  <a:gd name="connsiteX23" fmla="*/ 582965 w 764258"/>
                  <a:gd name="connsiteY23" fmla="*/ 55418 h 928255"/>
                  <a:gd name="connsiteX24" fmla="*/ 555256 w 764258"/>
                  <a:gd name="connsiteY24" fmla="*/ 277091 h 928255"/>
                  <a:gd name="connsiteX25" fmla="*/ 541401 w 764258"/>
                  <a:gd name="connsiteY25" fmla="*/ 318655 h 928255"/>
                  <a:gd name="connsiteX26" fmla="*/ 513692 w 764258"/>
                  <a:gd name="connsiteY26" fmla="*/ 360218 h 928255"/>
                  <a:gd name="connsiteX27" fmla="*/ 485983 w 764258"/>
                  <a:gd name="connsiteY27" fmla="*/ 471055 h 928255"/>
                  <a:gd name="connsiteX28" fmla="*/ 458274 w 764258"/>
                  <a:gd name="connsiteY28" fmla="*/ 526473 h 928255"/>
                  <a:gd name="connsiteX29" fmla="*/ 416710 w 764258"/>
                  <a:gd name="connsiteY29" fmla="*/ 609600 h 928255"/>
                  <a:gd name="connsiteX30" fmla="*/ 402856 w 764258"/>
                  <a:gd name="connsiteY30" fmla="*/ 665018 h 928255"/>
                  <a:gd name="connsiteX31" fmla="*/ 361292 w 764258"/>
                  <a:gd name="connsiteY31" fmla="*/ 789709 h 928255"/>
                  <a:gd name="connsiteX32" fmla="*/ 333583 w 764258"/>
                  <a:gd name="connsiteY32" fmla="*/ 886691 h 928255"/>
                  <a:gd name="connsiteX33" fmla="*/ 347437 w 764258"/>
                  <a:gd name="connsiteY33" fmla="*/ 845127 h 928255"/>
                  <a:gd name="connsiteX34" fmla="*/ 375147 w 764258"/>
                  <a:gd name="connsiteY34" fmla="*/ 789709 h 928255"/>
                  <a:gd name="connsiteX35" fmla="*/ 389001 w 764258"/>
                  <a:gd name="connsiteY35" fmla="*/ 748145 h 928255"/>
                  <a:gd name="connsiteX36" fmla="*/ 444419 w 764258"/>
                  <a:gd name="connsiteY36" fmla="*/ 665018 h 928255"/>
                  <a:gd name="connsiteX37" fmla="*/ 485983 w 764258"/>
                  <a:gd name="connsiteY37" fmla="*/ 595745 h 928255"/>
                  <a:gd name="connsiteX38" fmla="*/ 541401 w 764258"/>
                  <a:gd name="connsiteY38" fmla="*/ 498764 h 928255"/>
                  <a:gd name="connsiteX39" fmla="*/ 582965 w 764258"/>
                  <a:gd name="connsiteY39" fmla="*/ 457200 h 928255"/>
                  <a:gd name="connsiteX40" fmla="*/ 610674 w 764258"/>
                  <a:gd name="connsiteY40" fmla="*/ 401782 h 928255"/>
                  <a:gd name="connsiteX41" fmla="*/ 652237 w 764258"/>
                  <a:gd name="connsiteY41" fmla="*/ 387927 h 928255"/>
                  <a:gd name="connsiteX42" fmla="*/ 693801 w 764258"/>
                  <a:gd name="connsiteY42" fmla="*/ 360218 h 928255"/>
                  <a:gd name="connsiteX43" fmla="*/ 749219 w 764258"/>
                  <a:gd name="connsiteY43" fmla="*/ 387927 h 928255"/>
                  <a:gd name="connsiteX44" fmla="*/ 693801 w 764258"/>
                  <a:gd name="connsiteY44" fmla="*/ 568036 h 928255"/>
                  <a:gd name="connsiteX45" fmla="*/ 624528 w 764258"/>
                  <a:gd name="connsiteY45" fmla="*/ 623455 h 928255"/>
                  <a:gd name="connsiteX46" fmla="*/ 541401 w 764258"/>
                  <a:gd name="connsiteY46" fmla="*/ 692727 h 928255"/>
                  <a:gd name="connsiteX47" fmla="*/ 458274 w 764258"/>
                  <a:gd name="connsiteY47" fmla="*/ 720436 h 928255"/>
                  <a:gd name="connsiteX48" fmla="*/ 416710 w 764258"/>
                  <a:gd name="connsiteY48" fmla="*/ 762000 h 928255"/>
                  <a:gd name="connsiteX49" fmla="*/ 402856 w 764258"/>
                  <a:gd name="connsiteY49" fmla="*/ 858982 h 92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764258" h="928255">
                    <a:moveTo>
                      <a:pt x="236601" y="762000"/>
                    </a:moveTo>
                    <a:cubicBezTo>
                      <a:pt x="208892" y="757382"/>
                      <a:pt x="176487" y="764254"/>
                      <a:pt x="153474" y="748145"/>
                    </a:cubicBezTo>
                    <a:cubicBezTo>
                      <a:pt x="126192" y="729047"/>
                      <a:pt x="116529" y="692727"/>
                      <a:pt x="98056" y="665018"/>
                    </a:cubicBezTo>
                    <a:lnTo>
                      <a:pt x="70347" y="623455"/>
                    </a:lnTo>
                    <a:cubicBezTo>
                      <a:pt x="61110" y="609600"/>
                      <a:pt x="50084" y="596784"/>
                      <a:pt x="42637" y="581891"/>
                    </a:cubicBezTo>
                    <a:lnTo>
                      <a:pt x="14928" y="526473"/>
                    </a:lnTo>
                    <a:cubicBezTo>
                      <a:pt x="1044" y="443165"/>
                      <a:pt x="-15583" y="407386"/>
                      <a:pt x="28783" y="318655"/>
                    </a:cubicBezTo>
                    <a:cubicBezTo>
                      <a:pt x="35314" y="305593"/>
                      <a:pt x="56492" y="309418"/>
                      <a:pt x="70347" y="304800"/>
                    </a:cubicBezTo>
                    <a:cubicBezTo>
                      <a:pt x="84201" y="318655"/>
                      <a:pt x="99367" y="331312"/>
                      <a:pt x="111910" y="346364"/>
                    </a:cubicBezTo>
                    <a:cubicBezTo>
                      <a:pt x="136389" y="375740"/>
                      <a:pt x="150388" y="409465"/>
                      <a:pt x="167328" y="443345"/>
                    </a:cubicBezTo>
                    <a:cubicBezTo>
                      <a:pt x="200310" y="674212"/>
                      <a:pt x="159988" y="372790"/>
                      <a:pt x="195037" y="775855"/>
                    </a:cubicBezTo>
                    <a:cubicBezTo>
                      <a:pt x="197764" y="807214"/>
                      <a:pt x="215957" y="894304"/>
                      <a:pt x="222747" y="928255"/>
                    </a:cubicBezTo>
                    <a:cubicBezTo>
                      <a:pt x="231983" y="900546"/>
                      <a:pt x="245654" y="873938"/>
                      <a:pt x="250456" y="845127"/>
                    </a:cubicBezTo>
                    <a:cubicBezTo>
                      <a:pt x="255074" y="817418"/>
                      <a:pt x="260597" y="789845"/>
                      <a:pt x="264310" y="762000"/>
                    </a:cubicBezTo>
                    <a:cubicBezTo>
                      <a:pt x="279073" y="651281"/>
                      <a:pt x="278784" y="537855"/>
                      <a:pt x="305874" y="429491"/>
                    </a:cubicBezTo>
                    <a:cubicBezTo>
                      <a:pt x="312906" y="401363"/>
                      <a:pt x="321656" y="360339"/>
                      <a:pt x="333583" y="332509"/>
                    </a:cubicBezTo>
                    <a:cubicBezTo>
                      <a:pt x="341719" y="313526"/>
                      <a:pt x="353878" y="296367"/>
                      <a:pt x="361292" y="277091"/>
                    </a:cubicBezTo>
                    <a:cubicBezTo>
                      <a:pt x="377020" y="236199"/>
                      <a:pt x="389002" y="193964"/>
                      <a:pt x="402856" y="152400"/>
                    </a:cubicBezTo>
                    <a:cubicBezTo>
                      <a:pt x="407474" y="138545"/>
                      <a:pt x="410179" y="123898"/>
                      <a:pt x="416710" y="110836"/>
                    </a:cubicBezTo>
                    <a:cubicBezTo>
                      <a:pt x="425946" y="92363"/>
                      <a:pt x="434172" y="73350"/>
                      <a:pt x="444419" y="55418"/>
                    </a:cubicBezTo>
                    <a:cubicBezTo>
                      <a:pt x="452680" y="40961"/>
                      <a:pt x="459126" y="24257"/>
                      <a:pt x="472128" y="13855"/>
                    </a:cubicBezTo>
                    <a:cubicBezTo>
                      <a:pt x="483532" y="4732"/>
                      <a:pt x="499837" y="4618"/>
                      <a:pt x="513692" y="0"/>
                    </a:cubicBezTo>
                    <a:cubicBezTo>
                      <a:pt x="532165" y="4618"/>
                      <a:pt x="554241" y="1960"/>
                      <a:pt x="569110" y="13855"/>
                    </a:cubicBezTo>
                    <a:cubicBezTo>
                      <a:pt x="580514" y="22978"/>
                      <a:pt x="583733" y="40834"/>
                      <a:pt x="582965" y="55418"/>
                    </a:cubicBezTo>
                    <a:cubicBezTo>
                      <a:pt x="579051" y="129781"/>
                      <a:pt x="566870" y="203536"/>
                      <a:pt x="555256" y="277091"/>
                    </a:cubicBezTo>
                    <a:cubicBezTo>
                      <a:pt x="552978" y="291516"/>
                      <a:pt x="547932" y="305593"/>
                      <a:pt x="541401" y="318655"/>
                    </a:cubicBezTo>
                    <a:cubicBezTo>
                      <a:pt x="533954" y="333548"/>
                      <a:pt x="522928" y="346364"/>
                      <a:pt x="513692" y="360218"/>
                    </a:cubicBezTo>
                    <a:cubicBezTo>
                      <a:pt x="505561" y="400871"/>
                      <a:pt x="501957" y="433782"/>
                      <a:pt x="485983" y="471055"/>
                    </a:cubicBezTo>
                    <a:cubicBezTo>
                      <a:pt x="477847" y="490038"/>
                      <a:pt x="466410" y="507490"/>
                      <a:pt x="458274" y="526473"/>
                    </a:cubicBezTo>
                    <a:cubicBezTo>
                      <a:pt x="423858" y="606776"/>
                      <a:pt x="469959" y="529725"/>
                      <a:pt x="416710" y="609600"/>
                    </a:cubicBezTo>
                    <a:cubicBezTo>
                      <a:pt x="412092" y="628073"/>
                      <a:pt x="408327" y="646780"/>
                      <a:pt x="402856" y="665018"/>
                    </a:cubicBezTo>
                    <a:cubicBezTo>
                      <a:pt x="402849" y="665041"/>
                      <a:pt x="368223" y="768916"/>
                      <a:pt x="361292" y="789709"/>
                    </a:cubicBezTo>
                    <a:cubicBezTo>
                      <a:pt x="354758" y="809311"/>
                      <a:pt x="333583" y="869291"/>
                      <a:pt x="333583" y="886691"/>
                    </a:cubicBezTo>
                    <a:cubicBezTo>
                      <a:pt x="333583" y="901295"/>
                      <a:pt x="341684" y="858550"/>
                      <a:pt x="347437" y="845127"/>
                    </a:cubicBezTo>
                    <a:cubicBezTo>
                      <a:pt x="355573" y="826144"/>
                      <a:pt x="367011" y="808692"/>
                      <a:pt x="375147" y="789709"/>
                    </a:cubicBezTo>
                    <a:cubicBezTo>
                      <a:pt x="380900" y="776286"/>
                      <a:pt x="381909" y="760911"/>
                      <a:pt x="389001" y="748145"/>
                    </a:cubicBezTo>
                    <a:cubicBezTo>
                      <a:pt x="405174" y="719034"/>
                      <a:pt x="427285" y="693574"/>
                      <a:pt x="444419" y="665018"/>
                    </a:cubicBezTo>
                    <a:cubicBezTo>
                      <a:pt x="458274" y="641927"/>
                      <a:pt x="472905" y="619285"/>
                      <a:pt x="485983" y="595745"/>
                    </a:cubicBezTo>
                    <a:cubicBezTo>
                      <a:pt x="508569" y="555091"/>
                      <a:pt x="512370" y="533601"/>
                      <a:pt x="541401" y="498764"/>
                    </a:cubicBezTo>
                    <a:cubicBezTo>
                      <a:pt x="553944" y="483712"/>
                      <a:pt x="571577" y="473144"/>
                      <a:pt x="582965" y="457200"/>
                    </a:cubicBezTo>
                    <a:cubicBezTo>
                      <a:pt x="594969" y="440394"/>
                      <a:pt x="596070" y="416386"/>
                      <a:pt x="610674" y="401782"/>
                    </a:cubicBezTo>
                    <a:cubicBezTo>
                      <a:pt x="621000" y="391455"/>
                      <a:pt x="639175" y="394458"/>
                      <a:pt x="652237" y="387927"/>
                    </a:cubicBezTo>
                    <a:cubicBezTo>
                      <a:pt x="667130" y="380480"/>
                      <a:pt x="679946" y="369454"/>
                      <a:pt x="693801" y="360218"/>
                    </a:cubicBezTo>
                    <a:cubicBezTo>
                      <a:pt x="712274" y="369454"/>
                      <a:pt x="744575" y="367803"/>
                      <a:pt x="749219" y="387927"/>
                    </a:cubicBezTo>
                    <a:cubicBezTo>
                      <a:pt x="780968" y="525503"/>
                      <a:pt x="762429" y="522284"/>
                      <a:pt x="693801" y="568036"/>
                    </a:cubicBezTo>
                    <a:cubicBezTo>
                      <a:pt x="631832" y="660991"/>
                      <a:pt x="704832" y="569919"/>
                      <a:pt x="624528" y="623455"/>
                    </a:cubicBezTo>
                    <a:cubicBezTo>
                      <a:pt x="559273" y="666958"/>
                      <a:pt x="609396" y="662507"/>
                      <a:pt x="541401" y="692727"/>
                    </a:cubicBezTo>
                    <a:cubicBezTo>
                      <a:pt x="514711" y="704589"/>
                      <a:pt x="458274" y="720436"/>
                      <a:pt x="458274" y="720436"/>
                    </a:cubicBezTo>
                    <a:cubicBezTo>
                      <a:pt x="444419" y="734291"/>
                      <a:pt x="427578" y="745697"/>
                      <a:pt x="416710" y="762000"/>
                    </a:cubicBezTo>
                    <a:cubicBezTo>
                      <a:pt x="397015" y="791543"/>
                      <a:pt x="402856" y="826332"/>
                      <a:pt x="402856" y="858982"/>
                    </a:cubicBezTo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Freeform 77"/>
            <p:cNvSpPr/>
            <p:nvPr/>
          </p:nvSpPr>
          <p:spPr>
            <a:xfrm>
              <a:off x="7135169" y="5562774"/>
              <a:ext cx="764258" cy="928255"/>
            </a:xfrm>
            <a:custGeom>
              <a:avLst/>
              <a:gdLst>
                <a:gd name="connsiteX0" fmla="*/ 236601 w 764258"/>
                <a:gd name="connsiteY0" fmla="*/ 762000 h 928255"/>
                <a:gd name="connsiteX1" fmla="*/ 153474 w 764258"/>
                <a:gd name="connsiteY1" fmla="*/ 748145 h 928255"/>
                <a:gd name="connsiteX2" fmla="*/ 98056 w 764258"/>
                <a:gd name="connsiteY2" fmla="*/ 665018 h 928255"/>
                <a:gd name="connsiteX3" fmla="*/ 70347 w 764258"/>
                <a:gd name="connsiteY3" fmla="*/ 623455 h 928255"/>
                <a:gd name="connsiteX4" fmla="*/ 42637 w 764258"/>
                <a:gd name="connsiteY4" fmla="*/ 581891 h 928255"/>
                <a:gd name="connsiteX5" fmla="*/ 14928 w 764258"/>
                <a:gd name="connsiteY5" fmla="*/ 526473 h 928255"/>
                <a:gd name="connsiteX6" fmla="*/ 28783 w 764258"/>
                <a:gd name="connsiteY6" fmla="*/ 318655 h 928255"/>
                <a:gd name="connsiteX7" fmla="*/ 70347 w 764258"/>
                <a:gd name="connsiteY7" fmla="*/ 304800 h 928255"/>
                <a:gd name="connsiteX8" fmla="*/ 111910 w 764258"/>
                <a:gd name="connsiteY8" fmla="*/ 346364 h 928255"/>
                <a:gd name="connsiteX9" fmla="*/ 167328 w 764258"/>
                <a:gd name="connsiteY9" fmla="*/ 443345 h 928255"/>
                <a:gd name="connsiteX10" fmla="*/ 195037 w 764258"/>
                <a:gd name="connsiteY10" fmla="*/ 775855 h 928255"/>
                <a:gd name="connsiteX11" fmla="*/ 222747 w 764258"/>
                <a:gd name="connsiteY11" fmla="*/ 928255 h 928255"/>
                <a:gd name="connsiteX12" fmla="*/ 250456 w 764258"/>
                <a:gd name="connsiteY12" fmla="*/ 845127 h 928255"/>
                <a:gd name="connsiteX13" fmla="*/ 264310 w 764258"/>
                <a:gd name="connsiteY13" fmla="*/ 762000 h 928255"/>
                <a:gd name="connsiteX14" fmla="*/ 305874 w 764258"/>
                <a:gd name="connsiteY14" fmla="*/ 429491 h 928255"/>
                <a:gd name="connsiteX15" fmla="*/ 333583 w 764258"/>
                <a:gd name="connsiteY15" fmla="*/ 332509 h 928255"/>
                <a:gd name="connsiteX16" fmla="*/ 361292 w 764258"/>
                <a:gd name="connsiteY16" fmla="*/ 277091 h 928255"/>
                <a:gd name="connsiteX17" fmla="*/ 402856 w 764258"/>
                <a:gd name="connsiteY17" fmla="*/ 152400 h 928255"/>
                <a:gd name="connsiteX18" fmla="*/ 416710 w 764258"/>
                <a:gd name="connsiteY18" fmla="*/ 110836 h 928255"/>
                <a:gd name="connsiteX19" fmla="*/ 444419 w 764258"/>
                <a:gd name="connsiteY19" fmla="*/ 55418 h 928255"/>
                <a:gd name="connsiteX20" fmla="*/ 472128 w 764258"/>
                <a:gd name="connsiteY20" fmla="*/ 13855 h 928255"/>
                <a:gd name="connsiteX21" fmla="*/ 513692 w 764258"/>
                <a:gd name="connsiteY21" fmla="*/ 0 h 928255"/>
                <a:gd name="connsiteX22" fmla="*/ 569110 w 764258"/>
                <a:gd name="connsiteY22" fmla="*/ 13855 h 928255"/>
                <a:gd name="connsiteX23" fmla="*/ 582965 w 764258"/>
                <a:gd name="connsiteY23" fmla="*/ 55418 h 928255"/>
                <a:gd name="connsiteX24" fmla="*/ 555256 w 764258"/>
                <a:gd name="connsiteY24" fmla="*/ 277091 h 928255"/>
                <a:gd name="connsiteX25" fmla="*/ 541401 w 764258"/>
                <a:gd name="connsiteY25" fmla="*/ 318655 h 928255"/>
                <a:gd name="connsiteX26" fmla="*/ 513692 w 764258"/>
                <a:gd name="connsiteY26" fmla="*/ 360218 h 928255"/>
                <a:gd name="connsiteX27" fmla="*/ 485983 w 764258"/>
                <a:gd name="connsiteY27" fmla="*/ 471055 h 928255"/>
                <a:gd name="connsiteX28" fmla="*/ 458274 w 764258"/>
                <a:gd name="connsiteY28" fmla="*/ 526473 h 928255"/>
                <a:gd name="connsiteX29" fmla="*/ 416710 w 764258"/>
                <a:gd name="connsiteY29" fmla="*/ 609600 h 928255"/>
                <a:gd name="connsiteX30" fmla="*/ 402856 w 764258"/>
                <a:gd name="connsiteY30" fmla="*/ 665018 h 928255"/>
                <a:gd name="connsiteX31" fmla="*/ 361292 w 764258"/>
                <a:gd name="connsiteY31" fmla="*/ 789709 h 928255"/>
                <a:gd name="connsiteX32" fmla="*/ 333583 w 764258"/>
                <a:gd name="connsiteY32" fmla="*/ 886691 h 928255"/>
                <a:gd name="connsiteX33" fmla="*/ 347437 w 764258"/>
                <a:gd name="connsiteY33" fmla="*/ 845127 h 928255"/>
                <a:gd name="connsiteX34" fmla="*/ 375147 w 764258"/>
                <a:gd name="connsiteY34" fmla="*/ 789709 h 928255"/>
                <a:gd name="connsiteX35" fmla="*/ 389001 w 764258"/>
                <a:gd name="connsiteY35" fmla="*/ 748145 h 928255"/>
                <a:gd name="connsiteX36" fmla="*/ 444419 w 764258"/>
                <a:gd name="connsiteY36" fmla="*/ 665018 h 928255"/>
                <a:gd name="connsiteX37" fmla="*/ 485983 w 764258"/>
                <a:gd name="connsiteY37" fmla="*/ 595745 h 928255"/>
                <a:gd name="connsiteX38" fmla="*/ 541401 w 764258"/>
                <a:gd name="connsiteY38" fmla="*/ 498764 h 928255"/>
                <a:gd name="connsiteX39" fmla="*/ 582965 w 764258"/>
                <a:gd name="connsiteY39" fmla="*/ 457200 h 928255"/>
                <a:gd name="connsiteX40" fmla="*/ 610674 w 764258"/>
                <a:gd name="connsiteY40" fmla="*/ 401782 h 928255"/>
                <a:gd name="connsiteX41" fmla="*/ 652237 w 764258"/>
                <a:gd name="connsiteY41" fmla="*/ 387927 h 928255"/>
                <a:gd name="connsiteX42" fmla="*/ 693801 w 764258"/>
                <a:gd name="connsiteY42" fmla="*/ 360218 h 928255"/>
                <a:gd name="connsiteX43" fmla="*/ 749219 w 764258"/>
                <a:gd name="connsiteY43" fmla="*/ 387927 h 928255"/>
                <a:gd name="connsiteX44" fmla="*/ 693801 w 764258"/>
                <a:gd name="connsiteY44" fmla="*/ 568036 h 928255"/>
                <a:gd name="connsiteX45" fmla="*/ 624528 w 764258"/>
                <a:gd name="connsiteY45" fmla="*/ 623455 h 928255"/>
                <a:gd name="connsiteX46" fmla="*/ 541401 w 764258"/>
                <a:gd name="connsiteY46" fmla="*/ 692727 h 928255"/>
                <a:gd name="connsiteX47" fmla="*/ 458274 w 764258"/>
                <a:gd name="connsiteY47" fmla="*/ 720436 h 928255"/>
                <a:gd name="connsiteX48" fmla="*/ 416710 w 764258"/>
                <a:gd name="connsiteY48" fmla="*/ 762000 h 928255"/>
                <a:gd name="connsiteX49" fmla="*/ 402856 w 764258"/>
                <a:gd name="connsiteY49" fmla="*/ 858982 h 92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764258" h="928255">
                  <a:moveTo>
                    <a:pt x="236601" y="762000"/>
                  </a:moveTo>
                  <a:cubicBezTo>
                    <a:pt x="208892" y="757382"/>
                    <a:pt x="176487" y="764254"/>
                    <a:pt x="153474" y="748145"/>
                  </a:cubicBezTo>
                  <a:cubicBezTo>
                    <a:pt x="126192" y="729047"/>
                    <a:pt x="116529" y="692727"/>
                    <a:pt x="98056" y="665018"/>
                  </a:cubicBezTo>
                  <a:lnTo>
                    <a:pt x="70347" y="623455"/>
                  </a:lnTo>
                  <a:cubicBezTo>
                    <a:pt x="61110" y="609600"/>
                    <a:pt x="50084" y="596784"/>
                    <a:pt x="42637" y="581891"/>
                  </a:cubicBezTo>
                  <a:lnTo>
                    <a:pt x="14928" y="526473"/>
                  </a:lnTo>
                  <a:cubicBezTo>
                    <a:pt x="1044" y="443165"/>
                    <a:pt x="-15583" y="407386"/>
                    <a:pt x="28783" y="318655"/>
                  </a:cubicBezTo>
                  <a:cubicBezTo>
                    <a:pt x="35314" y="305593"/>
                    <a:pt x="56492" y="309418"/>
                    <a:pt x="70347" y="304800"/>
                  </a:cubicBezTo>
                  <a:cubicBezTo>
                    <a:pt x="84201" y="318655"/>
                    <a:pt x="99367" y="331312"/>
                    <a:pt x="111910" y="346364"/>
                  </a:cubicBezTo>
                  <a:cubicBezTo>
                    <a:pt x="136389" y="375740"/>
                    <a:pt x="150388" y="409465"/>
                    <a:pt x="167328" y="443345"/>
                  </a:cubicBezTo>
                  <a:cubicBezTo>
                    <a:pt x="200310" y="674212"/>
                    <a:pt x="159988" y="372790"/>
                    <a:pt x="195037" y="775855"/>
                  </a:cubicBezTo>
                  <a:cubicBezTo>
                    <a:pt x="197764" y="807214"/>
                    <a:pt x="215957" y="894304"/>
                    <a:pt x="222747" y="928255"/>
                  </a:cubicBezTo>
                  <a:cubicBezTo>
                    <a:pt x="231983" y="900546"/>
                    <a:pt x="245654" y="873938"/>
                    <a:pt x="250456" y="845127"/>
                  </a:cubicBezTo>
                  <a:cubicBezTo>
                    <a:pt x="255074" y="817418"/>
                    <a:pt x="260597" y="789845"/>
                    <a:pt x="264310" y="762000"/>
                  </a:cubicBezTo>
                  <a:cubicBezTo>
                    <a:pt x="279073" y="651281"/>
                    <a:pt x="278784" y="537855"/>
                    <a:pt x="305874" y="429491"/>
                  </a:cubicBezTo>
                  <a:cubicBezTo>
                    <a:pt x="312906" y="401363"/>
                    <a:pt x="321656" y="360339"/>
                    <a:pt x="333583" y="332509"/>
                  </a:cubicBezTo>
                  <a:cubicBezTo>
                    <a:pt x="341719" y="313526"/>
                    <a:pt x="353878" y="296367"/>
                    <a:pt x="361292" y="277091"/>
                  </a:cubicBezTo>
                  <a:cubicBezTo>
                    <a:pt x="377020" y="236199"/>
                    <a:pt x="389002" y="193964"/>
                    <a:pt x="402856" y="152400"/>
                  </a:cubicBezTo>
                  <a:cubicBezTo>
                    <a:pt x="407474" y="138545"/>
                    <a:pt x="410179" y="123898"/>
                    <a:pt x="416710" y="110836"/>
                  </a:cubicBezTo>
                  <a:cubicBezTo>
                    <a:pt x="425946" y="92363"/>
                    <a:pt x="434172" y="73350"/>
                    <a:pt x="444419" y="55418"/>
                  </a:cubicBezTo>
                  <a:cubicBezTo>
                    <a:pt x="452680" y="40961"/>
                    <a:pt x="459126" y="24257"/>
                    <a:pt x="472128" y="13855"/>
                  </a:cubicBezTo>
                  <a:cubicBezTo>
                    <a:pt x="483532" y="4732"/>
                    <a:pt x="499837" y="4618"/>
                    <a:pt x="513692" y="0"/>
                  </a:cubicBezTo>
                  <a:cubicBezTo>
                    <a:pt x="532165" y="4618"/>
                    <a:pt x="554241" y="1960"/>
                    <a:pt x="569110" y="13855"/>
                  </a:cubicBezTo>
                  <a:cubicBezTo>
                    <a:pt x="580514" y="22978"/>
                    <a:pt x="583733" y="40834"/>
                    <a:pt x="582965" y="55418"/>
                  </a:cubicBezTo>
                  <a:cubicBezTo>
                    <a:pt x="579051" y="129781"/>
                    <a:pt x="566870" y="203536"/>
                    <a:pt x="555256" y="277091"/>
                  </a:cubicBezTo>
                  <a:cubicBezTo>
                    <a:pt x="552978" y="291516"/>
                    <a:pt x="547932" y="305593"/>
                    <a:pt x="541401" y="318655"/>
                  </a:cubicBezTo>
                  <a:cubicBezTo>
                    <a:pt x="533954" y="333548"/>
                    <a:pt x="522928" y="346364"/>
                    <a:pt x="513692" y="360218"/>
                  </a:cubicBezTo>
                  <a:cubicBezTo>
                    <a:pt x="505561" y="400871"/>
                    <a:pt x="501957" y="433782"/>
                    <a:pt x="485983" y="471055"/>
                  </a:cubicBezTo>
                  <a:cubicBezTo>
                    <a:pt x="477847" y="490038"/>
                    <a:pt x="466410" y="507490"/>
                    <a:pt x="458274" y="526473"/>
                  </a:cubicBezTo>
                  <a:cubicBezTo>
                    <a:pt x="423858" y="606776"/>
                    <a:pt x="469959" y="529725"/>
                    <a:pt x="416710" y="609600"/>
                  </a:cubicBezTo>
                  <a:cubicBezTo>
                    <a:pt x="412092" y="628073"/>
                    <a:pt x="408327" y="646780"/>
                    <a:pt x="402856" y="665018"/>
                  </a:cubicBezTo>
                  <a:cubicBezTo>
                    <a:pt x="402849" y="665041"/>
                    <a:pt x="368223" y="768916"/>
                    <a:pt x="361292" y="789709"/>
                  </a:cubicBezTo>
                  <a:cubicBezTo>
                    <a:pt x="354758" y="809311"/>
                    <a:pt x="333583" y="869291"/>
                    <a:pt x="333583" y="886691"/>
                  </a:cubicBezTo>
                  <a:cubicBezTo>
                    <a:pt x="333583" y="901295"/>
                    <a:pt x="341684" y="858550"/>
                    <a:pt x="347437" y="845127"/>
                  </a:cubicBezTo>
                  <a:cubicBezTo>
                    <a:pt x="355573" y="826144"/>
                    <a:pt x="367011" y="808692"/>
                    <a:pt x="375147" y="789709"/>
                  </a:cubicBezTo>
                  <a:cubicBezTo>
                    <a:pt x="380900" y="776286"/>
                    <a:pt x="381909" y="760911"/>
                    <a:pt x="389001" y="748145"/>
                  </a:cubicBezTo>
                  <a:cubicBezTo>
                    <a:pt x="405174" y="719034"/>
                    <a:pt x="427285" y="693574"/>
                    <a:pt x="444419" y="665018"/>
                  </a:cubicBezTo>
                  <a:cubicBezTo>
                    <a:pt x="458274" y="641927"/>
                    <a:pt x="472905" y="619285"/>
                    <a:pt x="485983" y="595745"/>
                  </a:cubicBezTo>
                  <a:cubicBezTo>
                    <a:pt x="508569" y="555091"/>
                    <a:pt x="512370" y="533601"/>
                    <a:pt x="541401" y="498764"/>
                  </a:cubicBezTo>
                  <a:cubicBezTo>
                    <a:pt x="553944" y="483712"/>
                    <a:pt x="571577" y="473144"/>
                    <a:pt x="582965" y="457200"/>
                  </a:cubicBezTo>
                  <a:cubicBezTo>
                    <a:pt x="594969" y="440394"/>
                    <a:pt x="596070" y="416386"/>
                    <a:pt x="610674" y="401782"/>
                  </a:cubicBezTo>
                  <a:cubicBezTo>
                    <a:pt x="621000" y="391455"/>
                    <a:pt x="639175" y="394458"/>
                    <a:pt x="652237" y="387927"/>
                  </a:cubicBezTo>
                  <a:cubicBezTo>
                    <a:pt x="667130" y="380480"/>
                    <a:pt x="679946" y="369454"/>
                    <a:pt x="693801" y="360218"/>
                  </a:cubicBezTo>
                  <a:cubicBezTo>
                    <a:pt x="712274" y="369454"/>
                    <a:pt x="744575" y="367803"/>
                    <a:pt x="749219" y="387927"/>
                  </a:cubicBezTo>
                  <a:cubicBezTo>
                    <a:pt x="780968" y="525503"/>
                    <a:pt x="762429" y="522284"/>
                    <a:pt x="693801" y="568036"/>
                  </a:cubicBezTo>
                  <a:cubicBezTo>
                    <a:pt x="631832" y="660991"/>
                    <a:pt x="704832" y="569919"/>
                    <a:pt x="624528" y="623455"/>
                  </a:cubicBezTo>
                  <a:cubicBezTo>
                    <a:pt x="559273" y="666958"/>
                    <a:pt x="609396" y="662507"/>
                    <a:pt x="541401" y="692727"/>
                  </a:cubicBezTo>
                  <a:cubicBezTo>
                    <a:pt x="514711" y="704589"/>
                    <a:pt x="458274" y="720436"/>
                    <a:pt x="458274" y="720436"/>
                  </a:cubicBezTo>
                  <a:cubicBezTo>
                    <a:pt x="444419" y="734291"/>
                    <a:pt x="427578" y="745697"/>
                    <a:pt x="416710" y="762000"/>
                  </a:cubicBezTo>
                  <a:cubicBezTo>
                    <a:pt x="397015" y="791543"/>
                    <a:pt x="402856" y="826332"/>
                    <a:pt x="402856" y="858982"/>
                  </a:cubicBezTo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52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53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54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2888345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21215 0.144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8" y="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L -0.27465 0.2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33" y="10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0.41128 -0.2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1055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5087 0.307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5" y="1539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8 -0.07917 L -0.29323 0.1460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1125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27656 -0.168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7" y="-84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33333E-6 L -0.38211 0.255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277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-0.40886 -0.2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51" y="-1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52 0.07847 L 0.03906 -0.2951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6" grpId="0"/>
      <p:bldP spid="22" grpId="0"/>
      <p:bldP spid="46" grpId="0"/>
      <p:bldP spid="11" grpId="0"/>
      <p:bldP spid="45" grpId="0"/>
      <p:bldP spid="20" grpId="0"/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52700" y="4300949"/>
            <a:ext cx="3962400" cy="58477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183" y="1630637"/>
            <a:ext cx="5486400" cy="2514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238500" y="1073172"/>
            <a:ext cx="19050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2100" y="4300949"/>
            <a:ext cx="59436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প্রর্দশিত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গলার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9300" y="1013260"/>
            <a:ext cx="1676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3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4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158518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881</Words>
  <Application>Microsoft Office PowerPoint</Application>
  <PresentationFormat>On-screen Show (4:3)</PresentationFormat>
  <Paragraphs>162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Zadu</dc:creator>
  <cp:lastModifiedBy>User</cp:lastModifiedBy>
  <cp:revision>570</cp:revision>
  <dcterms:created xsi:type="dcterms:W3CDTF">2006-08-16T00:00:00Z</dcterms:created>
  <dcterms:modified xsi:type="dcterms:W3CDTF">2021-08-21T13:23:18Z</dcterms:modified>
</cp:coreProperties>
</file>