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313" r:id="rId4"/>
    <p:sldId id="310" r:id="rId5"/>
    <p:sldId id="311" r:id="rId6"/>
    <p:sldId id="312" r:id="rId7"/>
    <p:sldId id="260" r:id="rId8"/>
    <p:sldId id="284" r:id="rId9"/>
    <p:sldId id="285" r:id="rId10"/>
    <p:sldId id="267" r:id="rId11"/>
    <p:sldId id="269" r:id="rId12"/>
    <p:sldId id="270" r:id="rId13"/>
    <p:sldId id="309" r:id="rId14"/>
    <p:sldId id="271" r:id="rId15"/>
    <p:sldId id="274" r:id="rId16"/>
    <p:sldId id="279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4E971-2F8E-40AE-92F6-30E22280CD6F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B74A8-9824-4855-BD7E-490E9ECD9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77656-BECF-4C3E-86FB-E63748BA453E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196E7-126F-4C64-8671-37D3BC9C4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96E7-126F-4C64-8671-37D3BC9C4BA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B4F08-0324-4272-BD8C-FD629D8317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8093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61A2-663E-4FD1-81CA-DB3DDDF414CD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88A6-4F69-4DEB-9D19-2211A9829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61A2-663E-4FD1-81CA-DB3DDDF414CD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88A6-4F69-4DEB-9D19-2211A9829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61A2-663E-4FD1-81CA-DB3DDDF414CD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88A6-4F69-4DEB-9D19-2211A9829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61A2-663E-4FD1-81CA-DB3DDDF414CD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88A6-4F69-4DEB-9D19-2211A9829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61A2-663E-4FD1-81CA-DB3DDDF414CD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88A6-4F69-4DEB-9D19-2211A9829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61A2-663E-4FD1-81CA-DB3DDDF414CD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88A6-4F69-4DEB-9D19-2211A9829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61A2-663E-4FD1-81CA-DB3DDDF414CD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88A6-4F69-4DEB-9D19-2211A9829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61A2-663E-4FD1-81CA-DB3DDDF414CD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88A6-4F69-4DEB-9D19-2211A9829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61A2-663E-4FD1-81CA-DB3DDDF414CD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88A6-4F69-4DEB-9D19-2211A9829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61A2-663E-4FD1-81CA-DB3DDDF414CD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88A6-4F69-4DEB-9D19-2211A9829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61A2-663E-4FD1-81CA-DB3DDDF414CD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88A6-4F69-4DEB-9D19-2211A9829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661A2-663E-4FD1-81CA-DB3DDDF414CD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F88A6-4F69-4DEB-9D19-2211A9829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152400"/>
            <a:ext cx="5486400" cy="1219200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2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0633"/>
            <a:ext cx="9144000" cy="4763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" grpId="1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362200"/>
            <a:ext cx="838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3200" dirty="0" smtClean="0">
                <a:solidFill>
                  <a:srgbClr val="002060"/>
                </a:solidFill>
                <a:latin typeface="NikoshBAN" panose="02000000000000000000" pitchFamily="2" charset="0"/>
              </a:rPr>
              <a:t>১। লেখক পরিচিতি উল্লেখ করতে পারবে।</a:t>
            </a:r>
          </a:p>
          <a:p>
            <a:pPr>
              <a:spcBef>
                <a:spcPct val="0"/>
              </a:spcBef>
            </a:pPr>
            <a:r>
              <a:rPr lang="en-US" altLang="en-US" sz="3200" dirty="0" smtClean="0">
                <a:solidFill>
                  <a:srgbClr val="002060"/>
                </a:solidFill>
                <a:latin typeface="NikoshBAN" panose="02000000000000000000" pitchFamily="2" charset="0"/>
              </a:rPr>
              <a:t>২। নতুন শব্দগুলো বাক্যে প্রয়োগ করতে পারবে।</a:t>
            </a:r>
          </a:p>
          <a:p>
            <a:pPr>
              <a:spcBef>
                <a:spcPct val="0"/>
              </a:spcBef>
            </a:pPr>
            <a:r>
              <a:rPr lang="en-US" altLang="en-US" sz="3200" dirty="0" smtClean="0">
                <a:solidFill>
                  <a:srgbClr val="002060"/>
                </a:solidFill>
                <a:latin typeface="NikoshBAN" panose="02000000000000000000" pitchFamily="2" charset="0"/>
              </a:rPr>
              <a:t>৩।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অপরিচিতি শব্দের অর্থ বলতে পারবে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3200" dirty="0" smtClean="0">
                <a:solidFill>
                  <a:srgbClr val="002060"/>
                </a:solidFill>
                <a:latin typeface="NikoshBAN" pitchFamily="2" charset="0"/>
              </a:rPr>
              <a:t>৪।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শুদ্ধ উচ্চারণে কবিতাটি আবৃত্তি করতে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en-US" altLang="en-US" sz="3200" dirty="0">
              <a:solidFill>
                <a:srgbClr val="002060"/>
              </a:solidFill>
              <a:latin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71800" y="381000"/>
            <a:ext cx="32766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29000" y="533400"/>
            <a:ext cx="25971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latin typeface="NikhosBan"/>
              </a:rPr>
              <a:t>শিখন ফল</a:t>
            </a:r>
            <a:endParaRPr lang="en-US" sz="4400" dirty="0">
              <a:latin typeface="Nikhos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439655"/>
      </p:ext>
    </p:extLst>
  </p:cSld>
  <p:clrMapOvr>
    <a:masterClrMapping/>
  </p:clrMapOvr>
  <p:transition spd="slow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693" y="1203471"/>
            <a:ext cx="6232507" cy="31399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6068" y="928048"/>
            <a:ext cx="300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hosBan"/>
              </a:rPr>
              <a:t>-</a:t>
            </a:r>
            <a:endParaRPr lang="en-US" sz="2800" dirty="0">
              <a:latin typeface="Nikhos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299" y="3944204"/>
            <a:ext cx="6663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hosBan"/>
            </a:endParaRPr>
          </a:p>
          <a:p>
            <a:r>
              <a:rPr lang="bn-BD" sz="2800" dirty="0" smtClean="0"/>
              <a:t>১.আমার জন্ম কেমন ?</a:t>
            </a:r>
            <a:endParaRPr lang="en-US" sz="2800" dirty="0" smtClean="0"/>
          </a:p>
          <a:p>
            <a:pPr marL="285750" indent="-285750"/>
            <a:r>
              <a:rPr lang="bn-BD" sz="2800" dirty="0" smtClean="0"/>
              <a:t>২. সার্থক জন্ম কাকে ভালোবেসে?</a:t>
            </a:r>
            <a:endParaRPr lang="en-US" sz="2800" dirty="0" smtClean="0"/>
          </a:p>
          <a:p>
            <a:pPr marL="285750" indent="-285750"/>
            <a:r>
              <a:rPr lang="bn-BD" sz="2800" dirty="0" smtClean="0"/>
              <a:t>৩. আমার অঙ্গ জুড়ায় কোথায় এসে? </a:t>
            </a:r>
            <a:endParaRPr lang="en-US" sz="2800" dirty="0" smtClean="0"/>
          </a:p>
          <a:p>
            <a:pPr marL="285750" indent="-285750"/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dirty="0">
              <a:latin typeface="NikhosB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228600"/>
            <a:ext cx="2819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hosBan"/>
              </a:rPr>
              <a:t>একক কাজঃ-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0" y="228600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NikhosBan"/>
              </a:rPr>
              <a:t>৫ মিনিট</a:t>
            </a:r>
            <a:endParaRPr lang="en-US" dirty="0">
              <a:latin typeface="Nikhos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134288"/>
      </p:ext>
    </p:extLst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298" y="1925562"/>
            <a:ext cx="6697640" cy="3750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61314" y="914400"/>
            <a:ext cx="2977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hosBan"/>
              </a:rPr>
              <a:t>    </a:t>
            </a:r>
            <a:r>
              <a:rPr lang="en-US" sz="3600" dirty="0" smtClean="0">
                <a:solidFill>
                  <a:srgbClr val="FF0000"/>
                </a:solidFill>
                <a:latin typeface="NikhosBan"/>
              </a:rPr>
              <a:t>আদর্শ পাঠ</a:t>
            </a:r>
            <a:endParaRPr lang="en-US" sz="4000" dirty="0">
              <a:solidFill>
                <a:srgbClr val="FF0000"/>
              </a:solidFill>
              <a:latin typeface="Nikhos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552087"/>
      </p:ext>
    </p:extLst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2286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2).jpg"/>
          <p:cNvPicPr>
            <a:picLocks noChangeAspect="1"/>
          </p:cNvPicPr>
          <p:nvPr/>
        </p:nvPicPr>
        <p:blipFill>
          <a:blip r:embed="rId3"/>
          <a:srcRect t="6557" b="4918"/>
          <a:stretch>
            <a:fillRect/>
          </a:stretch>
        </p:blipFill>
        <p:spPr>
          <a:xfrm>
            <a:off x="1723534" y="1600200"/>
            <a:ext cx="6205586" cy="4114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44081083"/>
      </p:ext>
    </p:extLst>
  </p:cSld>
  <p:clrMapOvr>
    <a:masterClrMapping/>
  </p:clrMapOvr>
  <p:transition spd="slow">
    <p:dissolv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2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185" y="1555845"/>
            <a:ext cx="6469038" cy="43126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5200" y="609600"/>
            <a:ext cx="2433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NikhosBan"/>
              </a:rPr>
              <a:t>সরব পাঠঃ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584014276"/>
      </p:ext>
    </p:extLst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t="12186" b="12545"/>
          <a:stretch>
            <a:fillRect/>
          </a:stretch>
        </p:blipFill>
        <p:spPr>
          <a:xfrm>
            <a:off x="1260415" y="1066800"/>
            <a:ext cx="6892985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351129" y="5294293"/>
            <a:ext cx="652021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/>
            <a:r>
              <a:rPr lang="en-US" sz="28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জন্মভূমি কবিতায় কবির দেশ প্রেমের কোন কোন দিকগুলো ফুটে উঠেছে?</a:t>
            </a:r>
            <a:endParaRPr lang="en-US" sz="2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hos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457200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NikhosBan"/>
              </a:rPr>
              <a:t>জোড়ায় কাজঃ</a:t>
            </a:r>
            <a:endParaRPr lang="en-US" dirty="0">
              <a:latin typeface="Nikhos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625084"/>
      </p:ext>
    </p:extLst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2000"/>
            <a:ext cx="8479663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0"/>
            <a:ext cx="2816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hosBan"/>
              </a:rPr>
              <a:t>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hosBan"/>
              </a:rPr>
              <a:t>দলীয়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hosB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hosBan"/>
              </a:rPr>
              <a:t>কাজঃ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hos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8299" y="5939135"/>
            <a:ext cx="6673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/>
            <a:r>
              <a:rPr lang="en-US" sz="2400" dirty="0" err="1" smtClean="0">
                <a:latin typeface="NikhosBan"/>
              </a:rPr>
              <a:t>একুশে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ফেব্রুয়ারীর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গুরুত্ব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আলোচনা</a:t>
            </a:r>
            <a:r>
              <a:rPr lang="en-US" sz="2400" dirty="0" smtClean="0">
                <a:latin typeface="NikhosBan"/>
              </a:rPr>
              <a:t> </a:t>
            </a:r>
            <a:r>
              <a:rPr lang="en-US" sz="2400" dirty="0" err="1" smtClean="0">
                <a:latin typeface="NikhosBan"/>
              </a:rPr>
              <a:t>কর</a:t>
            </a:r>
            <a:r>
              <a:rPr lang="en-US" sz="2400" dirty="0">
                <a:latin typeface="NikhosBan"/>
              </a:rPr>
              <a:t>।</a:t>
            </a:r>
            <a:endParaRPr lang="en-US" sz="2400" dirty="0" smtClean="0">
              <a:latin typeface="Nikhos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858322"/>
      </p:ext>
    </p:extLst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2493" y="941696"/>
            <a:ext cx="3490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hosBan"/>
              </a:rPr>
              <a:t>           </a:t>
            </a:r>
            <a:r>
              <a:rPr lang="en-US" sz="4000" dirty="0" err="1" smtClean="0">
                <a:solidFill>
                  <a:srgbClr val="FF0000"/>
                </a:solidFill>
                <a:latin typeface="NikhosBan"/>
              </a:rPr>
              <a:t>মূল্যায়নঃ</a:t>
            </a:r>
            <a:endParaRPr lang="en-US" sz="4000" dirty="0">
              <a:solidFill>
                <a:srgbClr val="FF0000"/>
              </a:solidFill>
              <a:latin typeface="Nikhos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7828" y="3384645"/>
            <a:ext cx="6653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dirty="0" smtClean="0">
                <a:latin typeface="NikhosBan"/>
              </a:rPr>
              <a:t>অমর একুশে কত তারিখে পালন করা হয়?</a:t>
            </a:r>
          </a:p>
          <a:p>
            <a:pPr marL="285750" indent="-285750"/>
            <a:r>
              <a:rPr lang="en-US" sz="2000" dirty="0" smtClean="0">
                <a:latin typeface="NikhosBan"/>
              </a:rPr>
              <a:t>রফিকুল ইসলামের উল্লেখযোগ্য দুইটি গ্রন্থের নাম বল।</a:t>
            </a:r>
          </a:p>
          <a:p>
            <a:pPr marL="285750" indent="-285750"/>
            <a:r>
              <a:rPr lang="en-US" sz="2000" dirty="0" err="1" smtClean="0">
                <a:latin typeface="NikhosBan"/>
              </a:rPr>
              <a:t>তর্কবাগীশ</a:t>
            </a:r>
            <a:r>
              <a:rPr lang="en-US" sz="2000" dirty="0" smtClean="0">
                <a:latin typeface="NikhosBan"/>
              </a:rPr>
              <a:t> </a:t>
            </a:r>
            <a:r>
              <a:rPr lang="en-US" sz="2000" dirty="0" err="1" smtClean="0">
                <a:latin typeface="NikhosBan"/>
              </a:rPr>
              <a:t>শব্দের</a:t>
            </a:r>
            <a:r>
              <a:rPr lang="en-US" sz="2000" dirty="0" smtClean="0">
                <a:latin typeface="NikhosBan"/>
              </a:rPr>
              <a:t> </a:t>
            </a:r>
            <a:r>
              <a:rPr lang="en-US" sz="2000" dirty="0" err="1" smtClean="0">
                <a:latin typeface="NikhosBan"/>
              </a:rPr>
              <a:t>অর্থ</a:t>
            </a:r>
            <a:r>
              <a:rPr lang="en-US" sz="2000" dirty="0" smtClean="0">
                <a:latin typeface="NikhosBan"/>
              </a:rPr>
              <a:t> </a:t>
            </a:r>
            <a:r>
              <a:rPr lang="en-US" sz="2000" dirty="0" err="1" smtClean="0">
                <a:latin typeface="NikhosBan"/>
              </a:rPr>
              <a:t>কি</a:t>
            </a:r>
            <a:r>
              <a:rPr lang="en-US" sz="2000" dirty="0" smtClean="0">
                <a:latin typeface="NikhosBan"/>
              </a:rPr>
              <a:t>?</a:t>
            </a:r>
            <a:endParaRPr lang="en-US" sz="2800" dirty="0">
              <a:latin typeface="Nikhos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861718"/>
      </p:ext>
    </p:extLst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489" y="1600200"/>
            <a:ext cx="5073821" cy="3072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87555" y="710625"/>
            <a:ext cx="292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hosBan"/>
              </a:rPr>
              <a:t>     </a:t>
            </a:r>
            <a:r>
              <a:rPr lang="en-US" sz="3200" dirty="0" err="1" smtClean="0">
                <a:latin typeface="NikhosBan"/>
              </a:rPr>
              <a:t>বাড়ির</a:t>
            </a:r>
            <a:r>
              <a:rPr lang="en-US" sz="3200" dirty="0" smtClean="0">
                <a:latin typeface="NikhosBan"/>
              </a:rPr>
              <a:t> </a:t>
            </a:r>
            <a:r>
              <a:rPr lang="en-US" sz="3200" dirty="0" err="1" smtClean="0">
                <a:latin typeface="NikhosBan"/>
              </a:rPr>
              <a:t>কাজঃ</a:t>
            </a:r>
            <a:endParaRPr lang="en-US" sz="3200" dirty="0">
              <a:latin typeface="Nikhos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2779" y="5100935"/>
            <a:ext cx="665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2400" dirty="0" smtClean="0">
                <a:latin typeface="NikhosBan"/>
              </a:rPr>
              <a:t>জন্মভূমি কবিতার মূলবক্তব্য কি তা </a:t>
            </a:r>
            <a:r>
              <a:rPr lang="en-US" sz="2400" dirty="0" smtClean="0">
                <a:latin typeface="NikhosBan"/>
              </a:rPr>
              <a:t>লিখে আনবে।</a:t>
            </a:r>
            <a:endParaRPr lang="en-US" sz="2400" dirty="0">
              <a:latin typeface="Nikhos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518960"/>
      </p:ext>
    </p:extLst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00200"/>
            <a:ext cx="8404427" cy="4722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4711" y="3733799"/>
            <a:ext cx="4339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hosBan"/>
              </a:rPr>
              <a:t>     </a:t>
            </a:r>
            <a:endParaRPr lang="en-US" sz="9600" dirty="0">
              <a:latin typeface="Nikhos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304800"/>
            <a:ext cx="23374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NikhosBan"/>
              </a:rPr>
              <a:t>ধন্যবাদ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180870340"/>
      </p:ext>
    </p:extLst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533400" y="228600"/>
            <a:ext cx="4724400" cy="1828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 পরিচিতি</a:t>
            </a:r>
            <a:endParaRPr lang="bn-BD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11111111111.jpg"/>
          <p:cNvPicPr>
            <a:picLocks noChangeAspect="1"/>
          </p:cNvPicPr>
          <p:nvPr/>
        </p:nvPicPr>
        <p:blipFill>
          <a:blip r:embed="rId4" cstate="print"/>
          <a:srcRect l="26666" t="3750" r="40833" b="37500"/>
          <a:stretch>
            <a:fillRect/>
          </a:stretch>
        </p:blipFill>
        <p:spPr>
          <a:xfrm flipH="1">
            <a:off x="5562600" y="76200"/>
            <a:ext cx="2971800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33400" y="30480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 শিক্ষক (বাংলা)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6576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সৈদ আকবর আলী মেমোরিয়াল উচ্চবিদ্যালয়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</a:rPr>
              <a:t>  সিরাজগঞ্জ সদর , সিরাজগঞ্জ।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4800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 নং ০১৯২৭-৫৩৩২৯৪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5334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ই-মেইলঃ shofiqulislammastet@gmail.com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443544" y="2477869"/>
            <a:ext cx="481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নামঃ মোহাম্মাদ শফিকুল ইসলাম</a:t>
            </a:r>
            <a:endParaRPr lang="en-US" sz="2400" dirty="0"/>
          </a:p>
        </p:txBody>
      </p:sp>
    </p:spTree>
  </p:cSld>
  <p:clrMapOvr>
    <a:masterClrMapping/>
  </p:clrMapOvr>
  <p:transition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build="p"/>
      <p:bldP spid="11" grpId="0" build="p"/>
      <p:bldP spid="14" grpId="0" build="p"/>
      <p:bldP spid="15" grpId="0" build="p"/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216" y="1559766"/>
            <a:ext cx="6248975" cy="430485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981200" y="533400"/>
            <a:ext cx="56813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NikhosBan"/>
              </a:rPr>
              <a:t>নিচের ছবিগুলো লক্ষ করি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584014276"/>
      </p:ext>
    </p:extLst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185" y="1143000"/>
            <a:ext cx="6469038" cy="340146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895600" y="5638800"/>
            <a:ext cx="3352800" cy="762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শাপলা ‍ তুলছে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014276"/>
      </p:ext>
    </p:extLst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185" y="457200"/>
            <a:ext cx="6469038" cy="43048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590800" y="5867400"/>
            <a:ext cx="3352800" cy="7620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পদ্ম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বিলের দৃশ্য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014276"/>
      </p:ext>
    </p:extLst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624" y="990600"/>
            <a:ext cx="6422160" cy="431269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590800" y="5867400"/>
            <a:ext cx="3352800" cy="762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জেলে নদীতে মাছ ধরছে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014276"/>
      </p:ext>
    </p:extLst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Bangla Model Content\CLASS SIX\21 February\Shaheed_Minar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199" y="2057400"/>
            <a:ext cx="4038601" cy="434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276600" y="304800"/>
            <a:ext cx="2590800" cy="1143000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105400" y="1828800"/>
            <a:ext cx="3886200" cy="4525963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শ্রেণী ৮ম</a:t>
            </a:r>
          </a:p>
          <a:p>
            <a:pPr algn="ctr">
              <a:buNone/>
            </a:pPr>
            <a:r>
              <a:rPr lang="en-US" dirty="0" smtClean="0"/>
              <a:t>বিষ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য়ঃ বাংলা ১ম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hosBan"/>
              </a:rPr>
              <a:t>পত্র</a:t>
            </a:r>
          </a:p>
          <a:p>
            <a:pPr>
              <a:buNone/>
            </a:pPr>
            <a:r>
              <a:rPr lang="en-US" sz="4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জন্মভূমি</a:t>
            </a:r>
            <a:endParaRPr lang="en-US" sz="44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মোট 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শিক্ষার্থীঃ </a:t>
            </a:r>
            <a:r>
              <a:rPr lang="en-US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65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জন</a:t>
            </a:r>
          </a:p>
          <a:p>
            <a:pPr>
              <a:buNone/>
            </a:pP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উপস্থিত শিক্ষার্থীঃ ৪৬ জন </a:t>
            </a:r>
          </a:p>
          <a:p>
            <a:pPr>
              <a:buNone/>
            </a:pP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hosB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1400" y="757535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পাঠ শিরোনাম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4200" y="685800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bn-BD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সময়ঃ ৫০মিনিট </a:t>
            </a:r>
            <a:endParaRPr lang="en-US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কবি পরিচিতি</a:t>
            </a:r>
            <a:endParaRPr lang="en-US" dirty="0"/>
          </a:p>
        </p:txBody>
      </p:sp>
      <p:pic>
        <p:nvPicPr>
          <p:cNvPr id="5" name="Content Placeholder 4" descr="Rafiqul_Islam_portrait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03108" y="1600200"/>
            <a:ext cx="3346784" cy="4525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/>
              <a:t>রবীন্দ্রনাথ ঠাকুর</a:t>
            </a:r>
          </a:p>
          <a:p>
            <a:pPr>
              <a:buNone/>
            </a:pPr>
            <a:r>
              <a:rPr lang="en-US" sz="2000" dirty="0" smtClean="0"/>
              <a:t>জন্ম: ১৮৬১</a:t>
            </a:r>
          </a:p>
          <a:p>
            <a:pPr>
              <a:buNone/>
            </a:pPr>
            <a:r>
              <a:rPr lang="en-US" sz="2000" dirty="0" smtClean="0"/>
              <a:t>উপাধী: বিশ্বকবি</a:t>
            </a:r>
          </a:p>
          <a:p>
            <a:pPr>
              <a:buNone/>
            </a:pPr>
            <a:r>
              <a:rPr lang="en-US" sz="2000" dirty="0" smtClean="0"/>
              <a:t>গ্রন্থ: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বলাকা</a:t>
            </a:r>
            <a:r>
              <a:rPr lang="en-US" sz="2000" dirty="0" smtClean="0"/>
              <a:t>, </a:t>
            </a:r>
            <a:r>
              <a:rPr lang="en-US" sz="2000" dirty="0" smtClean="0"/>
              <a:t>ক্ষণিকা,সোনারতরী,গীতাঞ্জলী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ইত্যাদী।</a:t>
            </a:r>
          </a:p>
          <a:p>
            <a:pPr>
              <a:buNone/>
            </a:pPr>
            <a:r>
              <a:rPr lang="en-US" sz="2000" dirty="0" smtClean="0"/>
              <a:t>মৃত্যু: ১৯৪১</a:t>
            </a:r>
            <a:endParaRPr lang="en-US" sz="2000" dirty="0"/>
          </a:p>
        </p:txBody>
      </p:sp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1" y="609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hosBan"/>
              </a:rPr>
              <a:t>    </a:t>
            </a:r>
            <a:r>
              <a:rPr lang="en-US" sz="4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hosBan"/>
              </a:rPr>
              <a:t>এসো কিছু শব্দার্থ জেনে নেই।</a:t>
            </a:r>
            <a:endParaRPr lang="en-US" sz="400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hos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37580" y="2251881"/>
            <a:ext cx="2344003" cy="791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সফল</a:t>
            </a:r>
            <a:endParaRPr lang="en-US" sz="4000" dirty="0">
              <a:solidFill>
                <a:schemeClr val="tx1"/>
              </a:solidFill>
              <a:latin typeface="Nikhos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37579" y="3532973"/>
            <a:ext cx="2344002" cy="902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hosBan"/>
              </a:rPr>
              <a:t>চোখ</a:t>
            </a:r>
            <a:endParaRPr lang="en-US" sz="4000" dirty="0">
              <a:solidFill>
                <a:schemeClr val="tx1"/>
              </a:solidFill>
              <a:latin typeface="NikhosB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37579" y="4940490"/>
            <a:ext cx="2344002" cy="6550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hosBan"/>
              </a:rPr>
              <a:t>বুজবো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268533"/>
            <a:ext cx="1295400" cy="672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3542624"/>
            <a:ext cx="1371600" cy="944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931" y="4892996"/>
            <a:ext cx="1382069" cy="8321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95400" y="2209800"/>
            <a:ext cx="1828800" cy="838200"/>
          </a:xfrm>
          <a:prstGeom prst="rect">
            <a:avLst/>
          </a:prstGeom>
          <a:noFill/>
          <a:ln w="38100"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সার্থক</a:t>
            </a:r>
            <a:endParaRPr lang="en-US" sz="4000" dirty="0">
              <a:solidFill>
                <a:schemeClr val="tx1"/>
              </a:solidFill>
              <a:latin typeface="NikhosB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5400" y="3553691"/>
            <a:ext cx="1828800" cy="838200"/>
          </a:xfrm>
          <a:prstGeom prst="rect">
            <a:avLst/>
          </a:prstGeom>
          <a:noFill/>
          <a:ln w="38100"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আঁখি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5400" y="4800600"/>
            <a:ext cx="1828800" cy="838200"/>
          </a:xfrm>
          <a:prstGeom prst="rect">
            <a:avLst/>
          </a:prstGeom>
          <a:noFill/>
          <a:ln w="38100"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মুদব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668237"/>
      </p:ext>
    </p:extLst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225</Words>
  <Application>Microsoft Office PowerPoint</Application>
  <PresentationFormat>On-screen Show (4:3)</PresentationFormat>
  <Paragraphs>64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কবি পরিচিতি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67</cp:revision>
  <dcterms:created xsi:type="dcterms:W3CDTF">2019-06-22T17:16:49Z</dcterms:created>
  <dcterms:modified xsi:type="dcterms:W3CDTF">2021-09-21T13:52:11Z</dcterms:modified>
</cp:coreProperties>
</file>