
<file path=[Content_Types].xml><?xml version="1.0" encoding="utf-8"?>
<Types xmlns="http://schemas.openxmlformats.org/package/2006/content-types">
  <Default Extension="mp3" ContentType="audio/mpeg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250C-8EC2-405F-8E6F-917ED2A710D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A46-C176-4031-ACF5-0A9CC1A73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7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250C-8EC2-405F-8E6F-917ED2A710D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A46-C176-4031-ACF5-0A9CC1A73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6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250C-8EC2-405F-8E6F-917ED2A710D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A46-C176-4031-ACF5-0A9CC1A73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0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250C-8EC2-405F-8E6F-917ED2A710D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A46-C176-4031-ACF5-0A9CC1A73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47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250C-8EC2-405F-8E6F-917ED2A710D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A46-C176-4031-ACF5-0A9CC1A73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6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250C-8EC2-405F-8E6F-917ED2A710D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A46-C176-4031-ACF5-0A9CC1A73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7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250C-8EC2-405F-8E6F-917ED2A710D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A46-C176-4031-ACF5-0A9CC1A73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77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250C-8EC2-405F-8E6F-917ED2A710D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A46-C176-4031-ACF5-0A9CC1A73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250C-8EC2-405F-8E6F-917ED2A710D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A46-C176-4031-ACF5-0A9CC1A73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1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250C-8EC2-405F-8E6F-917ED2A710D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A46-C176-4031-ACF5-0A9CC1A73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8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250C-8EC2-405F-8E6F-917ED2A710D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A46-C176-4031-ACF5-0A9CC1A73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6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D250C-8EC2-405F-8E6F-917ED2A710D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A46-C176-4031-ACF5-0A9CC1A73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5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3.wdp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tm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3.wdp"/><Relationship Id="rId7" Type="http://schemas.openxmlformats.org/officeDocument/2006/relationships/image" Target="../media/image11.png"/><Relationship Id="rId12" Type="http://schemas.openxmlformats.org/officeDocument/2006/relationships/image" Target="../media/image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7.jpg"/><Relationship Id="rId5" Type="http://schemas.openxmlformats.org/officeDocument/2006/relationships/image" Target="../media/image10.png"/><Relationship Id="rId10" Type="http://schemas.openxmlformats.org/officeDocument/2006/relationships/image" Target="../media/image8.jpg"/><Relationship Id="rId4" Type="http://schemas.openxmlformats.org/officeDocument/2006/relationships/image" Target="../media/image9.tmp"/><Relationship Id="rId9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6099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0800000" flipH="1" flipV="1">
            <a:off x="4867422" y="-716806"/>
            <a:ext cx="84968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New time roman"/>
              </a:rPr>
              <a:t> </a:t>
            </a:r>
            <a:r>
              <a:rPr lang="en-US" sz="9600" dirty="0" err="1" smtClean="0">
                <a:solidFill>
                  <a:srgbClr val="0070C0"/>
                </a:solidFill>
                <a:latin typeface="New time roman"/>
              </a:rPr>
              <a:t>Wellcome</a:t>
            </a:r>
            <a:endParaRPr lang="en-US" sz="9600" dirty="0">
              <a:solidFill>
                <a:srgbClr val="0070C0"/>
              </a:solidFill>
              <a:latin typeface="New time roman"/>
            </a:endParaRPr>
          </a:p>
        </p:txBody>
      </p:sp>
    </p:spTree>
    <p:extLst>
      <p:ext uri="{BB962C8B-B14F-4D97-AF65-F5344CB8AC3E}">
        <p14:creationId xmlns:p14="http://schemas.microsoft.com/office/powerpoint/2010/main" val="744652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526" y="393937"/>
            <a:ext cx="457802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New time roman"/>
              </a:rPr>
              <a:t>Practice the </a:t>
            </a:r>
            <a:r>
              <a:rPr lang="en-US" sz="3600" dirty="0" smtClean="0">
                <a:solidFill>
                  <a:srgbClr val="002060"/>
                </a:solidFill>
                <a:latin typeface="New time roman"/>
              </a:rPr>
              <a:t>name of the pictures</a:t>
            </a:r>
            <a:endParaRPr lang="en-US" sz="3600" dirty="0">
              <a:solidFill>
                <a:srgbClr val="002060"/>
              </a:solidFill>
              <a:latin typeface="New time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75FC1570-8CD9-4E8A-B09B-EF13154DA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48" y="2080992"/>
            <a:ext cx="2822557" cy="1962149"/>
          </a:xfrm>
          <a:prstGeom prst="rect">
            <a:avLst/>
          </a:prstGeom>
          <a:ln w="762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87310FA1-CAEB-498D-86E2-3793B52B2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48" y="4355196"/>
            <a:ext cx="2822557" cy="2270194"/>
          </a:xfrm>
          <a:prstGeom prst="rect">
            <a:avLst/>
          </a:prstGeom>
          <a:ln w="762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CDBD148-0795-430C-AC45-A56AC5428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885" y="1936603"/>
            <a:ext cx="2434873" cy="2250926"/>
          </a:xfrm>
          <a:prstGeom prst="rect">
            <a:avLst/>
          </a:prstGeom>
          <a:ln w="5715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C381BD9A-E74F-4151-9CAA-87CA60E7AD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078" y="4514028"/>
            <a:ext cx="2560489" cy="2343972"/>
          </a:xfrm>
          <a:prstGeom prst="rect">
            <a:avLst/>
          </a:prstGeom>
          <a:ln w="5715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93456" y="2453667"/>
            <a:ext cx="2942132" cy="92333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ew time roman"/>
              </a:rPr>
              <a:t>Window</a:t>
            </a:r>
            <a:endParaRPr lang="en-US" sz="5400" dirty="0">
              <a:solidFill>
                <a:srgbClr val="FF0000"/>
              </a:solidFill>
              <a:latin typeface="New time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456" y="5113561"/>
            <a:ext cx="2511083" cy="92333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New time roman"/>
              </a:rPr>
              <a:t>D</a:t>
            </a:r>
            <a:r>
              <a:rPr lang="en-US" sz="5400" dirty="0" smtClean="0">
                <a:solidFill>
                  <a:srgbClr val="FF0000"/>
                </a:solidFill>
                <a:latin typeface="New time roman"/>
              </a:rPr>
              <a:t>oor</a:t>
            </a:r>
            <a:endParaRPr lang="en-US" sz="5400" dirty="0">
              <a:solidFill>
                <a:srgbClr val="FF0000"/>
              </a:solidFill>
              <a:latin typeface="New time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60928" y="2811417"/>
            <a:ext cx="2124000" cy="92333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ew time roman"/>
              </a:rPr>
              <a:t>Chair</a:t>
            </a:r>
            <a:endParaRPr lang="en-US" sz="5400" dirty="0">
              <a:solidFill>
                <a:srgbClr val="FF0000"/>
              </a:solidFill>
              <a:latin typeface="New time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7386" y="5339586"/>
            <a:ext cx="2511083" cy="92333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ew time roman"/>
              </a:rPr>
              <a:t>Floor</a:t>
            </a:r>
            <a:endParaRPr lang="en-US" sz="5400" dirty="0">
              <a:solidFill>
                <a:srgbClr val="FF0000"/>
              </a:solidFill>
              <a:latin typeface="New time roman"/>
            </a:endParaRPr>
          </a:p>
        </p:txBody>
      </p:sp>
      <p:sp>
        <p:nvSpPr>
          <p:cNvPr id="12" name="Explosion 2 11"/>
          <p:cNvSpPr/>
          <p:nvPr/>
        </p:nvSpPr>
        <p:spPr>
          <a:xfrm>
            <a:off x="6120866" y="621323"/>
            <a:ext cx="3057604" cy="1485459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New time roman"/>
              </a:rPr>
              <a:t>GW</a:t>
            </a:r>
            <a:endParaRPr lang="en-US" sz="4400" dirty="0">
              <a:solidFill>
                <a:srgbClr val="7030A0"/>
              </a:solidFill>
              <a:latin typeface="New time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5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860" y="670660"/>
            <a:ext cx="457802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New time roman"/>
              </a:rPr>
              <a:t>Practice the </a:t>
            </a:r>
            <a:r>
              <a:rPr lang="en-US" sz="4000" dirty="0" smtClean="0">
                <a:solidFill>
                  <a:srgbClr val="002060"/>
                </a:solidFill>
                <a:latin typeface="New time roman"/>
              </a:rPr>
              <a:t>name of the pictures</a:t>
            </a:r>
            <a:endParaRPr lang="en-US" sz="4000" dirty="0">
              <a:solidFill>
                <a:srgbClr val="002060"/>
              </a:solidFill>
              <a:latin typeface="New time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4F8825D9-E49C-461F-93FD-D3A10615B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23" y="2353586"/>
            <a:ext cx="3200250" cy="192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095" y="4273736"/>
            <a:ext cx="2924431" cy="21953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CC78E2D0-5F36-474F-8296-3B7F118CC3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1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97834">
            <a:off x="9466734" y="2647679"/>
            <a:ext cx="2757849" cy="1331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174F6E36-9AD0-41CD-9815-540E6C16D1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217" y="4273736"/>
            <a:ext cx="1781175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3038" y="5205668"/>
            <a:ext cx="1561514" cy="707886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ew time roman"/>
              </a:rPr>
              <a:t>Book</a:t>
            </a:r>
            <a:endParaRPr lang="en-US" sz="4000" dirty="0">
              <a:latin typeface="New time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68314" y="3434021"/>
            <a:ext cx="1561514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ew time roman"/>
              </a:rPr>
              <a:t>Pencil</a:t>
            </a:r>
            <a:endParaRPr lang="en-US" sz="3200" dirty="0">
              <a:latin typeface="New time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048" y="2856168"/>
            <a:ext cx="1561514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ew time roman"/>
              </a:rPr>
              <a:t>Table</a:t>
            </a:r>
            <a:endParaRPr lang="en-US" sz="3200" dirty="0">
              <a:latin typeface="New time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88013" y="5534849"/>
            <a:ext cx="1561514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ew time roman"/>
              </a:rPr>
              <a:t>Bag</a:t>
            </a:r>
            <a:endParaRPr lang="en-US" sz="3200" dirty="0">
              <a:latin typeface="New time roman"/>
            </a:endParaRPr>
          </a:p>
        </p:txBody>
      </p:sp>
      <p:sp>
        <p:nvSpPr>
          <p:cNvPr id="11" name="Explosion 2 10"/>
          <p:cNvSpPr/>
          <p:nvPr/>
        </p:nvSpPr>
        <p:spPr>
          <a:xfrm>
            <a:off x="6883613" y="1129440"/>
            <a:ext cx="3057604" cy="1485459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New time roman"/>
              </a:rPr>
              <a:t>GW</a:t>
            </a:r>
            <a:endParaRPr lang="en-US" sz="4400" dirty="0">
              <a:solidFill>
                <a:srgbClr val="7030A0"/>
              </a:solidFill>
              <a:latin typeface="New time roman"/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495" y="4426136"/>
            <a:ext cx="2924431" cy="219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57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4F8825D9-E49C-461F-93FD-D3A10615B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86" y="1032378"/>
            <a:ext cx="3200250" cy="192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10375" y="1772250"/>
            <a:ext cx="1715593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ew time roman"/>
              </a:rPr>
              <a:t>Table</a:t>
            </a:r>
            <a:endParaRPr lang="en-US" sz="3200" dirty="0">
              <a:latin typeface="New time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29862" y="3074774"/>
            <a:ext cx="457802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ew time roman"/>
              </a:rPr>
              <a:t>Practice the </a:t>
            </a:r>
            <a:r>
              <a:rPr lang="en-US" sz="3200" dirty="0" smtClean="0">
                <a:solidFill>
                  <a:srgbClr val="002060"/>
                </a:solidFill>
                <a:latin typeface="New time roman"/>
              </a:rPr>
              <a:t>name of the pictures</a:t>
            </a:r>
            <a:endParaRPr lang="en-US" sz="3200" dirty="0">
              <a:solidFill>
                <a:srgbClr val="002060"/>
              </a:solidFill>
              <a:latin typeface="New time roman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31" y="2665211"/>
            <a:ext cx="2924431" cy="21953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CC78E2D0-5F36-474F-8296-3B7F118CC3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1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97834">
            <a:off x="3707511" y="1294269"/>
            <a:ext cx="2757849" cy="1331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174F6E36-9AD0-41CD-9815-540E6C16D1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509" y="3877289"/>
            <a:ext cx="1781175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10376" y="3603839"/>
            <a:ext cx="1561514" cy="707886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ew time roman"/>
              </a:rPr>
              <a:t>Book</a:t>
            </a:r>
            <a:endParaRPr lang="en-US" sz="4000" dirty="0">
              <a:latin typeface="New time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5666" y="1808182"/>
            <a:ext cx="1561514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ew time roman"/>
              </a:rPr>
              <a:t>Pencil</a:t>
            </a:r>
            <a:endParaRPr lang="en-US" sz="3200" dirty="0">
              <a:latin typeface="New time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1170" y="4941245"/>
            <a:ext cx="1561514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ew time roman"/>
              </a:rPr>
              <a:t>Bag</a:t>
            </a:r>
            <a:endParaRPr lang="en-US" sz="3200" dirty="0">
              <a:latin typeface="New time roman"/>
            </a:endParaRPr>
          </a:p>
        </p:txBody>
      </p:sp>
      <p:sp>
        <p:nvSpPr>
          <p:cNvPr id="11" name="Explosion 2 10"/>
          <p:cNvSpPr/>
          <p:nvPr/>
        </p:nvSpPr>
        <p:spPr>
          <a:xfrm>
            <a:off x="6140571" y="1050348"/>
            <a:ext cx="3057604" cy="1485459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New time roman"/>
              </a:rPr>
              <a:t>IW</a:t>
            </a:r>
            <a:endParaRPr lang="en-US" sz="4400" dirty="0">
              <a:solidFill>
                <a:srgbClr val="7030A0"/>
              </a:solidFill>
              <a:latin typeface="New time roman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75FC1570-8CD9-4E8A-B09B-EF13154DAE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739" y="1211017"/>
            <a:ext cx="2822557" cy="1962149"/>
          </a:xfrm>
          <a:prstGeom prst="rect">
            <a:avLst/>
          </a:prstGeom>
          <a:ln w="762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87310FA1-CAEB-498D-86E2-3793B52B27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48" y="4742397"/>
            <a:ext cx="2492398" cy="2004646"/>
          </a:xfrm>
          <a:prstGeom prst="rect">
            <a:avLst/>
          </a:prstGeom>
          <a:ln w="762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xmlns:lc="http://schemas.openxmlformats.org/drawingml/2006/lockedCanvas" id="{C381BD9A-E74F-4151-9CAA-87CA60E7AD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08" y="3538550"/>
            <a:ext cx="2560489" cy="2343972"/>
          </a:xfrm>
          <a:prstGeom prst="rect">
            <a:avLst/>
          </a:prstGeom>
          <a:ln w="5715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TextBox 14"/>
          <p:cNvSpPr txBox="1"/>
          <p:nvPr/>
        </p:nvSpPr>
        <p:spPr>
          <a:xfrm>
            <a:off x="9378614" y="4017915"/>
            <a:ext cx="2511083" cy="92333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ew time roman"/>
              </a:rPr>
              <a:t>Floor</a:t>
            </a:r>
            <a:endParaRPr lang="en-US" sz="5400" dirty="0">
              <a:solidFill>
                <a:srgbClr val="FF0000"/>
              </a:solidFill>
              <a:latin typeface="New time roman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xmlns:lc="http://schemas.openxmlformats.org/drawingml/2006/lockedCanvas" id="{ECDBD148-0795-430C-AC45-A56AC5428B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67" y="4241192"/>
            <a:ext cx="2434873" cy="2250926"/>
          </a:xfrm>
          <a:prstGeom prst="rect">
            <a:avLst/>
          </a:prstGeom>
          <a:ln w="5715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" name="TextBox 16"/>
          <p:cNvSpPr txBox="1"/>
          <p:nvPr/>
        </p:nvSpPr>
        <p:spPr>
          <a:xfrm>
            <a:off x="9030951" y="1730426"/>
            <a:ext cx="2942132" cy="92333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ew time roman"/>
              </a:rPr>
              <a:t>Window</a:t>
            </a:r>
            <a:endParaRPr lang="en-US" sz="5400" dirty="0">
              <a:solidFill>
                <a:srgbClr val="FF0000"/>
              </a:solidFill>
              <a:latin typeface="New time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07373" y="4900338"/>
            <a:ext cx="2124000" cy="92333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ew time roman"/>
              </a:rPr>
              <a:t>Chair</a:t>
            </a:r>
            <a:endParaRPr lang="en-US" sz="5400" dirty="0">
              <a:solidFill>
                <a:srgbClr val="FF0000"/>
              </a:solidFill>
              <a:latin typeface="New time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2774" y="5366655"/>
            <a:ext cx="2049743" cy="92333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New time roman"/>
              </a:rPr>
              <a:t>D</a:t>
            </a:r>
            <a:r>
              <a:rPr lang="en-US" sz="5400" dirty="0" smtClean="0">
                <a:solidFill>
                  <a:srgbClr val="FF0000"/>
                </a:solidFill>
                <a:latin typeface="New time roman"/>
              </a:rPr>
              <a:t>oor</a:t>
            </a:r>
            <a:endParaRPr lang="en-US" sz="5400" dirty="0">
              <a:solidFill>
                <a:srgbClr val="FF0000"/>
              </a:solidFill>
              <a:latin typeface="New time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164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2" grpId="0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10" grpId="0" animBg="1"/>
      <p:bldP spid="10" grpId="1" animBg="1"/>
      <p:bldP spid="10" grpId="2" animBg="1"/>
      <p:bldP spid="11" grpId="0" animBg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44642" y="129941"/>
            <a:ext cx="598484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ew time roman"/>
              </a:rPr>
              <a:t>Match the names with pictures</a:t>
            </a:r>
            <a:endParaRPr lang="en-US" sz="2800" dirty="0">
              <a:solidFill>
                <a:srgbClr val="002060"/>
              </a:solidFill>
              <a:latin typeface="New time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7640" y="5116535"/>
            <a:ext cx="1561514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ew time roman"/>
              </a:rPr>
              <a:t>Bag</a:t>
            </a:r>
            <a:endParaRPr lang="en-US" sz="3200" dirty="0">
              <a:latin typeface="New time roman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2" y="542209"/>
            <a:ext cx="2024560" cy="1519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69413" y="2722767"/>
            <a:ext cx="1561514" cy="707886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ew time roman"/>
              </a:rPr>
              <a:t>Book</a:t>
            </a:r>
            <a:endParaRPr lang="en-US" sz="4000" dirty="0">
              <a:latin typeface="New time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174F6E36-9AD0-41CD-9815-540E6C16D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86" y="1781445"/>
            <a:ext cx="1147145" cy="1656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5FC1570-8CD9-4E8A-B09B-EF13154DA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5" y="3301259"/>
            <a:ext cx="1801014" cy="1252006"/>
          </a:xfrm>
          <a:prstGeom prst="rect">
            <a:avLst/>
          </a:prstGeom>
          <a:ln w="762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ECDBD148-0795-430C-AC45-A56AC5428B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5" y="4710085"/>
            <a:ext cx="1664354" cy="1538617"/>
          </a:xfrm>
          <a:prstGeom prst="rect">
            <a:avLst/>
          </a:prstGeom>
          <a:ln w="5715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7384206" y="1548950"/>
            <a:ext cx="2942132" cy="707886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ew time roman"/>
              </a:rPr>
              <a:t>Window</a:t>
            </a:r>
            <a:endParaRPr lang="en-US" sz="4000" dirty="0">
              <a:latin typeface="New time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6278" y="3919651"/>
            <a:ext cx="2124000" cy="646331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ew time roman"/>
              </a:rPr>
              <a:t>Chair</a:t>
            </a:r>
            <a:endParaRPr lang="en-US" sz="3600" dirty="0">
              <a:latin typeface="New time roman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154262" y="1695143"/>
            <a:ext cx="5482214" cy="1420364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3" idx="1"/>
          </p:cNvCxnSpPr>
          <p:nvPr/>
        </p:nvCxnSpPr>
        <p:spPr>
          <a:xfrm>
            <a:off x="1954932" y="2833037"/>
            <a:ext cx="5802708" cy="2575886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0" idx="1"/>
          </p:cNvCxnSpPr>
          <p:nvPr/>
        </p:nvCxnSpPr>
        <p:spPr>
          <a:xfrm flipV="1">
            <a:off x="2042489" y="1902893"/>
            <a:ext cx="5341717" cy="232118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990495" y="4354743"/>
            <a:ext cx="5445706" cy="1200373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xplosion 2 28"/>
          <p:cNvSpPr/>
          <p:nvPr/>
        </p:nvSpPr>
        <p:spPr>
          <a:xfrm>
            <a:off x="2570650" y="63491"/>
            <a:ext cx="3057604" cy="1485459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New time roman"/>
              </a:rPr>
              <a:t>IW</a:t>
            </a:r>
            <a:endParaRPr lang="en-US" sz="4400" dirty="0">
              <a:solidFill>
                <a:srgbClr val="7030A0"/>
              </a:solidFill>
              <a:latin typeface="New time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920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10" grpId="0" animBg="1"/>
      <p:bldP spid="11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73" y="871500"/>
            <a:ext cx="7636476" cy="51707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7171" y="117583"/>
            <a:ext cx="5984842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ew time roman"/>
              </a:rPr>
              <a:t>Open your books at page -10</a:t>
            </a:r>
            <a:endParaRPr lang="en-US" sz="2800" dirty="0">
              <a:solidFill>
                <a:srgbClr val="002060"/>
              </a:solidFill>
              <a:latin typeface="New time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37585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60" y="1769133"/>
            <a:ext cx="9276191" cy="4013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410" y="-112366"/>
            <a:ext cx="4506483" cy="314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89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6424" y="422031"/>
            <a:ext cx="7484012" cy="1107996"/>
          </a:xfrm>
          <a:prstGeom prst="rect">
            <a:avLst/>
          </a:prstGeom>
          <a:solidFill>
            <a:srgbClr val="FFC00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New time roman"/>
              </a:rPr>
              <a:t>Teachers Identity</a:t>
            </a:r>
            <a:endParaRPr lang="en-US" sz="6600" dirty="0">
              <a:solidFill>
                <a:srgbClr val="FF0000"/>
              </a:solidFill>
              <a:latin typeface="New time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031" y="1772527"/>
            <a:ext cx="6316394" cy="4801314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 time roman"/>
              </a:rPr>
              <a:t>Name-Lakshmi </a:t>
            </a:r>
            <a:r>
              <a:rPr lang="en-US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 time roman"/>
              </a:rPr>
              <a:t>Puti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 time roman"/>
              </a:rPr>
              <a:t> Chakma</a:t>
            </a:r>
          </a:p>
          <a:p>
            <a:pPr algn="ctr"/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 time roman"/>
              </a:rPr>
              <a:t>Assistant Teacher</a:t>
            </a:r>
          </a:p>
          <a:p>
            <a:pPr algn="ctr"/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 time roman"/>
              </a:rPr>
              <a:t>Ananda Nagar GPS</a:t>
            </a:r>
          </a:p>
          <a:p>
            <a:pPr algn="ctr"/>
            <a:r>
              <a:rPr lang="en-US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 time roman"/>
              </a:rPr>
              <a:t>Khagrachari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 time roman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 time roman"/>
              </a:rPr>
              <a:t>Sadar</a:t>
            </a:r>
            <a:endParaRPr lang="en-US" sz="4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 time roman"/>
            </a:endParaRPr>
          </a:p>
          <a:p>
            <a:pPr algn="ctr"/>
            <a:endParaRPr lang="en-US" sz="6600" dirty="0">
              <a:solidFill>
                <a:srgbClr val="002060"/>
              </a:solidFill>
              <a:latin typeface="New time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1" t="12587" r="31428" b="15036"/>
          <a:stretch/>
        </p:blipFill>
        <p:spPr>
          <a:xfrm>
            <a:off x="6893169" y="1644463"/>
            <a:ext cx="4909625" cy="485335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42857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318" y="719845"/>
            <a:ext cx="6654019" cy="10156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New time roman"/>
              </a:rPr>
              <a:t>Lesson Identity</a:t>
            </a:r>
            <a:endParaRPr lang="en-US" sz="6000" dirty="0">
              <a:solidFill>
                <a:srgbClr val="C00000"/>
              </a:solidFill>
              <a:latin typeface="New time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3873" y="2067951"/>
            <a:ext cx="5936566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New time roman"/>
              </a:rPr>
              <a:t>Sub-English</a:t>
            </a:r>
          </a:p>
          <a:p>
            <a:pPr algn="ctr"/>
            <a:r>
              <a:rPr lang="en-US" sz="4400" dirty="0" smtClean="0">
                <a:solidFill>
                  <a:srgbClr val="7030A0"/>
                </a:solidFill>
                <a:latin typeface="New time roman"/>
              </a:rPr>
              <a:t>Class-1</a:t>
            </a:r>
          </a:p>
          <a:p>
            <a:pPr algn="ctr"/>
            <a:r>
              <a:rPr lang="en-US" sz="4400" dirty="0" smtClean="0">
                <a:solidFill>
                  <a:srgbClr val="7030A0"/>
                </a:solidFill>
                <a:latin typeface="New time roman"/>
              </a:rPr>
              <a:t>Unit-5</a:t>
            </a:r>
          </a:p>
          <a:p>
            <a:pPr algn="ctr"/>
            <a:r>
              <a:rPr lang="en-US" sz="4400" dirty="0" smtClean="0">
                <a:solidFill>
                  <a:srgbClr val="7030A0"/>
                </a:solidFill>
                <a:latin typeface="New time roman"/>
              </a:rPr>
              <a:t>Lessons-(1-3)</a:t>
            </a:r>
          </a:p>
          <a:p>
            <a:pPr algn="ctr"/>
            <a:r>
              <a:rPr lang="en-US" sz="4400" dirty="0" smtClean="0">
                <a:solidFill>
                  <a:srgbClr val="7030A0"/>
                </a:solidFill>
                <a:latin typeface="New time roman"/>
              </a:rPr>
              <a:t>Activity -A</a:t>
            </a:r>
            <a:endParaRPr lang="en-US" sz="4400" dirty="0">
              <a:solidFill>
                <a:srgbClr val="7030A0"/>
              </a:solidFill>
              <a:latin typeface="New time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6823E044-3BBA-436F-BF49-CB6D47F6B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134">
            <a:off x="7264792" y="1156142"/>
            <a:ext cx="3814689" cy="44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5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4062" y="604911"/>
            <a:ext cx="922840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New time roman"/>
              </a:rPr>
              <a:t>Learning outcomes</a:t>
            </a:r>
          </a:p>
          <a:p>
            <a:r>
              <a:rPr lang="en-US" sz="4000" dirty="0" smtClean="0">
                <a:solidFill>
                  <a:srgbClr val="92D050"/>
                </a:solidFill>
                <a:latin typeface="New time roman"/>
              </a:rPr>
              <a:t>Students will be able to-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New time roman"/>
              </a:rPr>
              <a:t>1.1.1 become familiar with English sounds by listening to common English words.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New time roman"/>
              </a:rPr>
              <a:t>1.1.1 repeat after the teacher simple words and </a:t>
            </a:r>
            <a:r>
              <a:rPr lang="en-US" sz="4000" dirty="0" err="1" smtClean="0">
                <a:solidFill>
                  <a:srgbClr val="FF0000"/>
                </a:solidFill>
                <a:latin typeface="New time roman"/>
              </a:rPr>
              <a:t>phrashes</a:t>
            </a:r>
            <a:r>
              <a:rPr lang="en-US" sz="4000" dirty="0" smtClean="0">
                <a:solidFill>
                  <a:srgbClr val="FF0000"/>
                </a:solidFill>
                <a:latin typeface="New time roman"/>
              </a:rPr>
              <a:t>.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New time roman"/>
              </a:rPr>
              <a:t>1.1.2 say simple words and </a:t>
            </a:r>
            <a:r>
              <a:rPr lang="en-US" sz="4000" dirty="0" err="1" smtClean="0">
                <a:solidFill>
                  <a:srgbClr val="FF0000"/>
                </a:solidFill>
                <a:latin typeface="New time roman"/>
              </a:rPr>
              <a:t>phrashes</a:t>
            </a:r>
            <a:r>
              <a:rPr lang="en-US" sz="4000" dirty="0" smtClean="0">
                <a:solidFill>
                  <a:srgbClr val="FF0000"/>
                </a:solidFill>
                <a:latin typeface="New time roman"/>
              </a:rPr>
              <a:t>.</a:t>
            </a:r>
            <a:endParaRPr lang="en-US" sz="4000" dirty="0">
              <a:solidFill>
                <a:srgbClr val="FF0000"/>
              </a:solidFill>
              <a:latin typeface="New time roman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FB529F17-6C59-49F3-9B7E-45F894CEB1AB}"/>
              </a:ext>
            </a:extLst>
          </p:cNvPr>
          <p:cNvGrpSpPr/>
          <p:nvPr/>
        </p:nvGrpSpPr>
        <p:grpSpPr>
          <a:xfrm>
            <a:off x="0" y="-1"/>
            <a:ext cx="12192000" cy="6872069"/>
            <a:chOff x="0" y="-14068"/>
            <a:chExt cx="12192000" cy="6872069"/>
          </a:xfrm>
        </p:grpSpPr>
        <p:sp>
          <p:nvSpPr>
            <p:cNvPr id="5" name="Half Frame 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B013436-0885-48DC-9EEF-2454795C8551}"/>
                </a:ext>
              </a:extLst>
            </p:cNvPr>
            <p:cNvSpPr/>
            <p:nvPr/>
          </p:nvSpPr>
          <p:spPr>
            <a:xfrm>
              <a:off x="0" y="-14068"/>
              <a:ext cx="478302" cy="6872069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Diagonal Stripe 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0D1A8DC-2248-473D-A157-836DB0625327}"/>
                </a:ext>
              </a:extLst>
            </p:cNvPr>
            <p:cNvSpPr/>
            <p:nvPr/>
          </p:nvSpPr>
          <p:spPr>
            <a:xfrm flipH="1">
              <a:off x="242666" y="98474"/>
              <a:ext cx="11949334" cy="534574"/>
            </a:xfrm>
            <a:prstGeom prst="diagStripe">
              <a:avLst/>
            </a:prstGeom>
            <a:solidFill>
              <a:srgbClr val="7030A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54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3545" y="661182"/>
            <a:ext cx="7821637" cy="769441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Lets enjoy </a:t>
            </a:r>
            <a:r>
              <a:rPr lang="en-US" sz="4400" dirty="0" smtClean="0"/>
              <a:t>an </a:t>
            </a:r>
            <a:r>
              <a:rPr lang="en-US" sz="4400" dirty="0" smtClean="0"/>
              <a:t>au</a:t>
            </a:r>
            <a:r>
              <a:rPr lang="en-US" sz="4400" dirty="0" smtClean="0"/>
              <a:t>dio</a:t>
            </a:r>
            <a:endParaRPr lang="en-US" sz="4400" dirty="0"/>
          </a:p>
        </p:txBody>
      </p:sp>
      <p:pic>
        <p:nvPicPr>
          <p:cNvPr id="3" name="Hello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7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4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9478" y="589670"/>
            <a:ext cx="8720798" cy="193899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 smtClean="0">
                <a:latin typeface="New time roman"/>
              </a:rPr>
              <a:t> </a:t>
            </a:r>
            <a:r>
              <a:rPr lang="en-US" sz="72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w time roman"/>
              </a:rPr>
              <a:t>Lesson Declaration</a:t>
            </a:r>
          </a:p>
          <a:p>
            <a:pPr algn="ctr"/>
            <a:endParaRPr lang="en-US" sz="4800" dirty="0">
              <a:solidFill>
                <a:srgbClr val="C00000"/>
              </a:solidFill>
              <a:latin typeface="New time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0252" y="2781881"/>
            <a:ext cx="9819250" cy="212365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ew time roman"/>
              </a:rPr>
              <a:t>Our todays lesson is “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ew time roman"/>
              </a:rPr>
              <a:t>Commands”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ew time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240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2483" y="780127"/>
            <a:ext cx="969264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latin typeface="New time roman"/>
              </a:rPr>
              <a:t>Look at the pictures</a:t>
            </a:r>
            <a:endParaRPr lang="en-US" sz="5400" dirty="0">
              <a:solidFill>
                <a:srgbClr val="002060"/>
              </a:solidFill>
              <a:latin typeface="New time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75FC1570-8CD9-4E8A-B09B-EF13154DA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5" y="2456133"/>
            <a:ext cx="2822557" cy="19621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ECDBD148-0795-430C-AC45-A56AC5428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58" y="2365052"/>
            <a:ext cx="2341089" cy="21642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C381BD9A-E74F-4151-9CAA-87CA60E7A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854" y="2386154"/>
            <a:ext cx="2341089" cy="2143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87310FA1-CAEB-498D-86E2-3793B52B27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69" y="2365644"/>
            <a:ext cx="2664571" cy="2143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6579796" y="5011340"/>
            <a:ext cx="2124000" cy="92333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ew time roman"/>
              </a:rPr>
              <a:t>Chair</a:t>
            </a:r>
            <a:endParaRPr lang="en-US" sz="5400" dirty="0">
              <a:solidFill>
                <a:srgbClr val="FF0000"/>
              </a:solidFill>
              <a:latin typeface="New time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488" y="4908629"/>
            <a:ext cx="2942132" cy="92333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ew time roman"/>
              </a:rPr>
              <a:t>Window</a:t>
            </a:r>
            <a:endParaRPr lang="en-US" sz="5400" dirty="0">
              <a:solidFill>
                <a:srgbClr val="FF0000"/>
              </a:solidFill>
              <a:latin typeface="New time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38856" y="5011340"/>
            <a:ext cx="2511083" cy="92333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ew time roman"/>
              </a:rPr>
              <a:t>Floor</a:t>
            </a:r>
            <a:endParaRPr lang="en-US" sz="5400" dirty="0">
              <a:solidFill>
                <a:srgbClr val="FF0000"/>
              </a:solidFill>
              <a:latin typeface="New time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3857" y="4908629"/>
            <a:ext cx="2511083" cy="92333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New time roman"/>
              </a:rPr>
              <a:t>D</a:t>
            </a:r>
            <a:r>
              <a:rPr lang="en-US" sz="5400" dirty="0" smtClean="0">
                <a:solidFill>
                  <a:srgbClr val="FF0000"/>
                </a:solidFill>
                <a:latin typeface="New time roman"/>
              </a:rPr>
              <a:t>oor</a:t>
            </a:r>
            <a:endParaRPr lang="en-US" sz="5400" dirty="0">
              <a:solidFill>
                <a:srgbClr val="FF0000"/>
              </a:solidFill>
              <a:latin typeface="New time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3093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p" animBg="1"/>
      <p:bldP spid="8" grpId="0" build="p" animBg="1"/>
      <p:bldP spid="9" grpId="0" build="p" animBg="1"/>
      <p:bldP spid="10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0623" y="4735923"/>
            <a:ext cx="1561514" cy="707886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ew time roman"/>
              </a:rPr>
              <a:t>Book</a:t>
            </a:r>
            <a:endParaRPr lang="en-US" sz="4000" dirty="0">
              <a:latin typeface="New time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2934" y="4811794"/>
            <a:ext cx="1561514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ew time roman"/>
              </a:rPr>
              <a:t>Pencil</a:t>
            </a:r>
            <a:endParaRPr lang="en-US" sz="3200" dirty="0">
              <a:latin typeface="New time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731" y="4859034"/>
            <a:ext cx="1561514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ew time roman"/>
              </a:rPr>
              <a:t>Table</a:t>
            </a:r>
            <a:endParaRPr lang="en-US" sz="3200" dirty="0">
              <a:latin typeface="New time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71331" y="4859033"/>
            <a:ext cx="1561514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ew time roman"/>
              </a:rPr>
              <a:t>Bag</a:t>
            </a:r>
            <a:endParaRPr lang="en-US" sz="3200" dirty="0">
              <a:latin typeface="New time roman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707" y="1952566"/>
            <a:ext cx="2924431" cy="21953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CC78E2D0-5F36-474F-8296-3B7F118CC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1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97834">
            <a:off x="6530803" y="2260207"/>
            <a:ext cx="2757849" cy="1331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174F6E36-9AD0-41CD-9815-540E6C16D1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331" y="1764360"/>
            <a:ext cx="1781175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4F8825D9-E49C-461F-93FD-D3A10615B2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2401976"/>
            <a:ext cx="3348088" cy="2008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294519" y="116112"/>
            <a:ext cx="969264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latin typeface="New time roman"/>
              </a:rPr>
              <a:t>Look at the pictures</a:t>
            </a:r>
            <a:endParaRPr lang="en-US" sz="5400" dirty="0">
              <a:solidFill>
                <a:srgbClr val="002060"/>
              </a:solidFill>
              <a:latin typeface="New time roman"/>
            </a:endParaRPr>
          </a:p>
        </p:txBody>
      </p:sp>
    </p:spTree>
    <p:extLst>
      <p:ext uri="{BB962C8B-B14F-4D97-AF65-F5344CB8AC3E}">
        <p14:creationId xmlns:p14="http://schemas.microsoft.com/office/powerpoint/2010/main" val="7682800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1-3A_U05C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73748" y="4573173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0154" y="1463041"/>
            <a:ext cx="7821637" cy="144655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Listen to this audio . Repeat after the  audio and point to the book.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2664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6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162</Words>
  <Application>Microsoft Office PowerPoint</Application>
  <PresentationFormat>Widescreen</PresentationFormat>
  <Paragraphs>60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New time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64</cp:revision>
  <dcterms:created xsi:type="dcterms:W3CDTF">2021-09-21T07:23:27Z</dcterms:created>
  <dcterms:modified xsi:type="dcterms:W3CDTF">2021-09-21T16:23:50Z</dcterms:modified>
</cp:coreProperties>
</file>