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ECC"/>
    <a:srgbClr val="D15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6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207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95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5645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85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52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3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0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3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5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8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2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4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9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4541-73D0-4B16-8DA2-CAC66433839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769321-884F-4081-A685-00EB46BD1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9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" y="138881"/>
            <a:ext cx="12063211" cy="6719119"/>
          </a:xfrm>
          <a:prstGeom prst="rect">
            <a:avLst/>
          </a:prstGeom>
        </p:spPr>
      </p:pic>
      <p:sp>
        <p:nvSpPr>
          <p:cNvPr id="2" name="Horizontal Scroll 1"/>
          <p:cNvSpPr/>
          <p:nvPr/>
        </p:nvSpPr>
        <p:spPr>
          <a:xfrm>
            <a:off x="3245476" y="669703"/>
            <a:ext cx="5460642" cy="18159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74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5409" y="562708"/>
            <a:ext cx="7160456" cy="101566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436098" y="2208628"/>
            <a:ext cx="9917723" cy="3418449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সাইবার অপরাধের বিরুদ্ধে একটি পোস্টার তৈরী করে দেখাও।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23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3206" y="618978"/>
            <a:ext cx="7329268" cy="830997"/>
          </a:xfrm>
          <a:prstGeom prst="rect">
            <a:avLst/>
          </a:prstGeom>
          <a:gradFill>
            <a:gsLst>
              <a:gs pos="50000">
                <a:srgbClr val="83B171"/>
              </a:gs>
              <a:gs pos="0">
                <a:schemeClr val="tx2">
                  <a:lumMod val="60000"/>
                  <a:lumOff val="40000"/>
                </a:schemeClr>
              </a:gs>
              <a:gs pos="100000">
                <a:srgbClr val="7030A0"/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3206" y="2560320"/>
            <a:ext cx="7329268" cy="1200329"/>
          </a:xfrm>
          <a:prstGeom prst="rect">
            <a:avLst/>
          </a:prstGeom>
          <a:gradFill>
            <a:gsLst>
              <a:gs pos="75000">
                <a:srgbClr val="FFFF00"/>
              </a:gs>
              <a:gs pos="50000">
                <a:schemeClr val="bg1"/>
              </a:gs>
              <a:gs pos="0">
                <a:schemeClr val="bg1"/>
              </a:gs>
              <a:gs pos="34500">
                <a:srgbClr val="A9C99D"/>
              </a:gs>
              <a:gs pos="100000">
                <a:srgbClr val="7030A0"/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প্রচলিত কিছু সাইবার অপরাধ উল্লেখ কর 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হুমকি প্রদর্শন কি ধরনের অপরাধ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71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3206" y="618978"/>
            <a:ext cx="7329268" cy="830997"/>
          </a:xfrm>
          <a:prstGeom prst="rect">
            <a:avLst/>
          </a:prstGeom>
          <a:gradFill>
            <a:gsLst>
              <a:gs pos="50000">
                <a:schemeClr val="bg2"/>
              </a:gs>
              <a:gs pos="0">
                <a:schemeClr val="tx2">
                  <a:lumMod val="60000"/>
                  <a:lumOff val="40000"/>
                </a:schemeClr>
              </a:gs>
              <a:gs pos="100000">
                <a:schemeClr val="bg2"/>
              </a:gs>
            </a:gsLst>
            <a:path path="circle">
              <a:fillToRect l="50000" t="-80000" r="50000" b="180000"/>
            </a:path>
          </a:gradFill>
          <a:ln>
            <a:solidFill>
              <a:srgbClr val="E60E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3717" y="2771335"/>
            <a:ext cx="8018585" cy="769441"/>
          </a:xfrm>
          <a:prstGeom prst="rect">
            <a:avLst/>
          </a:prstGeom>
          <a:gradFill>
            <a:gsLst>
              <a:gs pos="75000">
                <a:srgbClr val="E60ECC"/>
              </a:gs>
              <a:gs pos="50000">
                <a:schemeClr val="bg1"/>
              </a:gs>
              <a:gs pos="0">
                <a:schemeClr val="bg1"/>
              </a:gs>
              <a:gs pos="34500">
                <a:schemeClr val="bg1"/>
              </a:gs>
              <a:gs pos="100000">
                <a:srgbClr val="00B0F0"/>
              </a:gs>
            </a:gsLst>
            <a:path path="circle">
              <a:fillToRect l="50000" t="-80000" r="50000" b="180000"/>
            </a:path>
          </a:gra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সাইবার অপরাধের ভয়াবহতা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03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48" y="646869"/>
            <a:ext cx="8721235" cy="486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6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838200" y="516731"/>
            <a:ext cx="10515600" cy="1325563"/>
          </a:xfrm>
          <a:prstGeom prst="rect">
            <a:avLst/>
          </a:prstGeo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/>
        </p:nvSpPr>
        <p:spPr>
          <a:xfrm>
            <a:off x="838200" y="1832769"/>
            <a:ext cx="5157787" cy="8239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/>
        </p:nvSpPr>
        <p:spPr>
          <a:xfrm>
            <a:off x="838200" y="2656681"/>
            <a:ext cx="5157787" cy="3684588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মো: মাহমুদুল হাসান সেলিম সরকার 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(আইসিটি)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বনগ্রাম হাফেজ উদ্দিন উচ্চ বিদ্যালয় 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ঝিনাইগাতি, শেরপুর।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/>
        </p:nvSpPr>
        <p:spPr>
          <a:xfrm>
            <a:off x="6170612" y="1832769"/>
            <a:ext cx="5183188" cy="8239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/>
        </p:nvSpPr>
        <p:spPr>
          <a:xfrm>
            <a:off x="6170612" y="2656681"/>
            <a:ext cx="5183188" cy="3684588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 : তথ্য ও যোগাযোগ প্রযুক্তি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 : অষ্টম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 : ৩য় 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: তথ্য ও যোগাযোগ প্রযুক্তির নিরাপদ ও নৈতিক ব্যবহার। 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: ৪৫ মিনিট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9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897" y="2862051"/>
            <a:ext cx="6378061" cy="3583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33341" y="3734873"/>
            <a:ext cx="180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57932" cy="295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2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Up Ribbon 2"/>
          <p:cNvSpPr/>
          <p:nvPr/>
        </p:nvSpPr>
        <p:spPr>
          <a:xfrm>
            <a:off x="360608" y="1197736"/>
            <a:ext cx="9800823" cy="2240924"/>
          </a:xfrm>
          <a:prstGeom prst="ellipseRibbon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90175" y="1596980"/>
            <a:ext cx="3812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</a:rPr>
              <a:t>সাইবার অপরাধ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8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785611" y="154746"/>
            <a:ext cx="8034832" cy="1083212"/>
          </a:xfrm>
          <a:prstGeom prst="downArrowCallou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triped Right Arrow 2"/>
          <p:cNvSpPr/>
          <p:nvPr/>
        </p:nvSpPr>
        <p:spPr>
          <a:xfrm>
            <a:off x="785611" y="1237958"/>
            <a:ext cx="5333835" cy="1350498"/>
          </a:xfrm>
          <a:prstGeom prst="striped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এই পাঠ শেষে শিক্ষার্থীরা </a:t>
            </a:r>
            <a:r>
              <a:rPr lang="en-US" sz="2800" dirty="0" smtClean="0">
                <a:solidFill>
                  <a:schemeClr val="tx1"/>
                </a:solidFill>
              </a:rPr>
              <a:t>◦◦◦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785611" y="2841674"/>
            <a:ext cx="5446377" cy="73152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সাইবার অপরাধ কি তা বলতে পারবে।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785611" y="4121834"/>
            <a:ext cx="6529589" cy="73152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সাইবার অপরাধের ধরণ বর্ণনা করতে পারবে।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785611" y="5401994"/>
            <a:ext cx="7823817" cy="731520"/>
          </a:xfrm>
          <a:prstGeom prst="homePlat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সাইবার অপরাধের ভয়াবহতা বিশ্লেষন করতে পারবে।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97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45522" cy="29542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556" y="3571454"/>
            <a:ext cx="5048851" cy="27877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6359" y="2961185"/>
            <a:ext cx="231819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তথ্য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হ্যাকিং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89631" y="3035487"/>
            <a:ext cx="2147552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 কার্ড  হ্যাকিং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028" y="13766"/>
            <a:ext cx="4423893" cy="29474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9882" y="6345438"/>
            <a:ext cx="231819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আপত্তিকর তথ্য প্রকাশ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15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36098"/>
            <a:ext cx="5234919" cy="2996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608" y="253051"/>
            <a:ext cx="5554713" cy="31794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64" y="3769197"/>
            <a:ext cx="4403187" cy="30888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253" y="3966144"/>
            <a:ext cx="5709747" cy="312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840"/>
            <a:ext cx="6897619" cy="36032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893" y="1533379"/>
            <a:ext cx="3735045" cy="373504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0697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6676" y="257577"/>
            <a:ext cx="8100811" cy="830997"/>
          </a:xfrm>
          <a:prstGeom prst="rect">
            <a:avLst/>
          </a:prstGeom>
          <a:gradFill flip="none" rotWithShape="1">
            <a:gsLst>
              <a:gs pos="17000">
                <a:srgbClr val="00B0F0"/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06828" y="2434107"/>
            <a:ext cx="7624293" cy="1200329"/>
          </a:xfrm>
          <a:prstGeom prst="rect">
            <a:avLst/>
          </a:prstGeom>
          <a:gradFill flip="none" rotWithShape="1">
            <a:gsLst>
              <a:gs pos="0">
                <a:srgbClr val="E60ECC"/>
              </a:gs>
              <a:gs pos="51000">
                <a:schemeClr val="accent4">
                  <a:lumMod val="20000"/>
                  <a:lumOff val="80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আপত্তিকর তথ্য প্রকাশ কোন ধরনের অপরাধ?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সাইবার অপরাধের একটি বড় অংশকে কি বলে? </a:t>
            </a:r>
          </a:p>
        </p:txBody>
      </p:sp>
    </p:spTree>
    <p:extLst>
      <p:ext uri="{BB962C8B-B14F-4D97-AF65-F5344CB8AC3E}">
        <p14:creationId xmlns:p14="http://schemas.microsoft.com/office/powerpoint/2010/main" val="83852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438</TotalTime>
  <Words>146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NikoshBAN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Farhad</dc:creator>
  <cp:lastModifiedBy>Farhad</cp:lastModifiedBy>
  <cp:revision>47</cp:revision>
  <dcterms:created xsi:type="dcterms:W3CDTF">2019-10-21T16:27:30Z</dcterms:created>
  <dcterms:modified xsi:type="dcterms:W3CDTF">2019-10-24T16:44:26Z</dcterms:modified>
</cp:coreProperties>
</file>