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58" r:id="rId4"/>
    <p:sldId id="265" r:id="rId5"/>
    <p:sldId id="284" r:id="rId6"/>
    <p:sldId id="281" r:id="rId7"/>
    <p:sldId id="262" r:id="rId8"/>
    <p:sldId id="263" r:id="rId9"/>
    <p:sldId id="268" r:id="rId10"/>
    <p:sldId id="267" r:id="rId11"/>
    <p:sldId id="264" r:id="rId12"/>
    <p:sldId id="269" r:id="rId13"/>
    <p:sldId id="271" r:id="rId14"/>
    <p:sldId id="272" r:id="rId15"/>
    <p:sldId id="273" r:id="rId16"/>
    <p:sldId id="275" r:id="rId17"/>
    <p:sldId id="277" r:id="rId18"/>
    <p:sldId id="278" r:id="rId19"/>
    <p:sldId id="27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997C-6B00-458E-9C21-3E976421D53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946D-B950-4681-8A74-36031136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43"/>
            <a:ext cx="12191999" cy="69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2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361E-2D10-40AB-8D66-B892F80981E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DB0F-1F8B-4B97-A640-859FA3C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.jpeg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openxmlformats.org/officeDocument/2006/relationships/image" Target="../media/image44.pn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806" y="453854"/>
            <a:ext cx="9391626" cy="1107996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5" y="239530"/>
            <a:ext cx="1119870" cy="528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21" y="325240"/>
            <a:ext cx="950569" cy="6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" y="6196084"/>
            <a:ext cx="1132181" cy="44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374" y="6118659"/>
            <a:ext cx="1843206" cy="519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67" y="1814285"/>
            <a:ext cx="3989803" cy="349794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60" y="1814285"/>
            <a:ext cx="3693768" cy="349794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063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A8E78F8-1859-4816-86A8-AD0394EA3FF6}"/>
              </a:ext>
            </a:extLst>
          </p:cNvPr>
          <p:cNvSpPr txBox="1">
            <a:spLocks/>
          </p:cNvSpPr>
          <p:nvPr/>
        </p:nvSpPr>
        <p:spPr>
          <a:xfrm>
            <a:off x="3652257" y="278120"/>
            <a:ext cx="4112778" cy="6004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 কাজ</a:t>
            </a:r>
            <a:endParaRPr lang="en-US" sz="40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01" y="3012771"/>
            <a:ext cx="3069726" cy="193624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74" y="1215342"/>
            <a:ext cx="2130308" cy="1634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535019" y="929329"/>
            <a:ext cx="1910526" cy="13610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 b="105"/>
          <a:stretch/>
        </p:blipFill>
        <p:spPr>
          <a:xfrm>
            <a:off x="9126351" y="3698258"/>
            <a:ext cx="1331089" cy="1826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13" y="3436299"/>
            <a:ext cx="2064007" cy="2135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>
          <a:xfrm>
            <a:off x="8740589" y="1397594"/>
            <a:ext cx="2459333" cy="1660617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 flipH="1" flipV="1">
            <a:off x="6445545" y="1840375"/>
            <a:ext cx="554829" cy="875412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 flipV="1">
            <a:off x="7765035" y="2328202"/>
            <a:ext cx="1216564" cy="964171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>
            <a:off x="7862241" y="4483899"/>
            <a:ext cx="1264110" cy="298024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 flipH="1">
            <a:off x="3476634" y="4282827"/>
            <a:ext cx="1078800" cy="507171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 flipH="1" flipV="1">
            <a:off x="3543616" y="2459069"/>
            <a:ext cx="1344569" cy="682582"/>
          </a:xfrm>
          <a:prstGeom prst="straightConnector1">
            <a:avLst/>
          </a:prstGeom>
          <a:ln w="762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38">
            <a:extLst>
              <a:ext uri="{FF2B5EF4-FFF2-40B4-BE49-F238E27FC236}">
                <a16:creationId xmlns:a16="http://schemas.microsoft.com/office/drawing/2014/main" id="{AB669E34-AB97-4473-BDE8-18809B1E4BF4}"/>
              </a:ext>
            </a:extLst>
          </p:cNvPr>
          <p:cNvSpPr txBox="1"/>
          <p:nvPr/>
        </p:nvSpPr>
        <p:spPr>
          <a:xfrm>
            <a:off x="1362713" y="5557002"/>
            <a:ext cx="852584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অন্যপ্রান্তে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রেডিও,টেলিফোন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bn-IN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bn-IN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61746"/>
            <a:ext cx="1944787" cy="5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2458" y="1390053"/>
            <a:ext cx="10271328" cy="2986082"/>
            <a:chOff x="625033" y="1041721"/>
            <a:chExt cx="11169569" cy="47224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673" y="1041721"/>
              <a:ext cx="9280749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3" y="1041721"/>
              <a:ext cx="3758094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380" y="1041721"/>
              <a:ext cx="3467222" cy="4722471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97BFBC-D072-4C72-BFD1-F019E4E6841D}"/>
              </a:ext>
            </a:extLst>
          </p:cNvPr>
          <p:cNvSpPr txBox="1"/>
          <p:nvPr/>
        </p:nvSpPr>
        <p:spPr>
          <a:xfrm>
            <a:off x="4074288" y="351240"/>
            <a:ext cx="408707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স্যাটেলাইট-১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385980" y="4567099"/>
            <a:ext cx="10857805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0F3B3-6A1D-494A-B981-C0270B8C0360}"/>
              </a:ext>
            </a:extLst>
          </p:cNvPr>
          <p:cNvSpPr txBox="1"/>
          <p:nvPr/>
        </p:nvSpPr>
        <p:spPr>
          <a:xfrm>
            <a:off x="678427" y="5509260"/>
            <a:ext cx="97236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৫৭তম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94323"/>
            <a:ext cx="1944787" cy="4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349781" y="5200884"/>
            <a:ext cx="1055044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সিগনাল পাঠানোর জন্য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এন্টেনার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0F3B3-6A1D-494A-B981-C0270B8C0360}"/>
              </a:ext>
            </a:extLst>
          </p:cNvPr>
          <p:cNvSpPr txBox="1"/>
          <p:nvPr/>
        </p:nvSpPr>
        <p:spPr>
          <a:xfrm>
            <a:off x="349780" y="6049445"/>
            <a:ext cx="1036015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ওয়্যারলেস সিগনাল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1FF1E-8A06-4CEC-ADCD-5C248B13B071}"/>
              </a:ext>
            </a:extLst>
          </p:cNvPr>
          <p:cNvSpPr txBox="1"/>
          <p:nvPr/>
        </p:nvSpPr>
        <p:spPr>
          <a:xfrm>
            <a:off x="1692321" y="414217"/>
            <a:ext cx="891198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 সমস্যাবলী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4869" y="1303856"/>
            <a:ext cx="8919441" cy="3511726"/>
            <a:chOff x="672598" y="1491432"/>
            <a:chExt cx="11115990" cy="38949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835" y="1491432"/>
              <a:ext cx="2348753" cy="3894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719" y="1491434"/>
              <a:ext cx="4034116" cy="38949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8" y="1491433"/>
              <a:ext cx="4768736" cy="389491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231198"/>
            <a:ext cx="1944787" cy="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4875" y="350181"/>
            <a:ext cx="3375982" cy="1232276"/>
            <a:chOff x="5429152" y="777934"/>
            <a:chExt cx="2659576" cy="1831848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429152" y="1045219"/>
              <a:ext cx="2659576" cy="106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5577840" y="777934"/>
              <a:ext cx="2362200" cy="1831848"/>
            </a:xfrm>
            <a:prstGeom prst="cloudCallout">
              <a:avLst>
                <a:gd name="adj1" fmla="val 126909"/>
                <a:gd name="adj2" fmla="val -1320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22" y="327583"/>
            <a:ext cx="2930026" cy="13851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DB75E29-D9BC-401A-9818-90270D2A03FC}"/>
              </a:ext>
            </a:extLst>
          </p:cNvPr>
          <p:cNvSpPr txBox="1"/>
          <p:nvPr/>
        </p:nvSpPr>
        <p:spPr>
          <a:xfrm>
            <a:off x="9338507" y="1838563"/>
            <a:ext cx="22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4169" y="5169580"/>
            <a:ext cx="74870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কিভাবে কাজ করে বর্ণনা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862910"/>
            <a:ext cx="6589485" cy="302621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98891"/>
            <a:ext cx="1944787" cy="5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52BE2F-7A08-4ED3-AF97-6A82C5D28419}"/>
              </a:ext>
            </a:extLst>
          </p:cNvPr>
          <p:cNvSpPr/>
          <p:nvPr/>
        </p:nvSpPr>
        <p:spPr>
          <a:xfrm>
            <a:off x="4476466" y="560808"/>
            <a:ext cx="367124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5FF92C9-204C-40C2-87AF-E6959657F560}"/>
              </a:ext>
            </a:extLst>
          </p:cNvPr>
          <p:cNvSpPr txBox="1"/>
          <p:nvPr/>
        </p:nvSpPr>
        <p:spPr>
          <a:xfrm>
            <a:off x="1017325" y="5072952"/>
            <a:ext cx="9882904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"/>
          <a:stretch/>
        </p:blipFill>
        <p:spPr>
          <a:xfrm>
            <a:off x="1684869" y="1770743"/>
            <a:ext cx="4514113" cy="330220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72D5B85-1EF4-4597-A256-95F7FDCA1F74}"/>
              </a:ext>
            </a:extLst>
          </p:cNvPr>
          <p:cNvSpPr txBox="1"/>
          <p:nvPr/>
        </p:nvSpPr>
        <p:spPr>
          <a:xfrm>
            <a:off x="1017325" y="5613900"/>
            <a:ext cx="10214362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86" y="1770743"/>
            <a:ext cx="4349143" cy="327030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4" y="3532786"/>
            <a:ext cx="3366698" cy="155648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1361683"/>
            <a:ext cx="3152050" cy="373616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676993" y="5173849"/>
            <a:ext cx="1121484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53A4AA1-9D1E-4A7E-B99A-5A8A4C2EFA53}"/>
              </a:ext>
            </a:extLst>
          </p:cNvPr>
          <p:cNvSpPr txBox="1"/>
          <p:nvPr/>
        </p:nvSpPr>
        <p:spPr>
          <a:xfrm>
            <a:off x="1095846" y="5560998"/>
            <a:ext cx="10073421" cy="10824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94" y="1353114"/>
            <a:ext cx="3393888" cy="189441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8323816" y="1353114"/>
            <a:ext cx="2416755" cy="3736160"/>
            <a:chOff x="8108490" y="1147078"/>
            <a:chExt cx="3914717" cy="3679771"/>
          </a:xfrm>
        </p:grpSpPr>
        <p:pic>
          <p:nvPicPr>
            <p:cNvPr id="1026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" b="-8"/>
            <a:stretch/>
          </p:blipFill>
          <p:spPr bwMode="auto">
            <a:xfrm>
              <a:off x="9387302" y="1174139"/>
              <a:ext cx="1382003" cy="99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" b="-42"/>
            <a:stretch/>
          </p:blipFill>
          <p:spPr bwMode="auto">
            <a:xfrm>
              <a:off x="10524365" y="1230359"/>
              <a:ext cx="1393343" cy="99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"/>
            <a:stretch/>
          </p:blipFill>
          <p:spPr bwMode="auto">
            <a:xfrm>
              <a:off x="9366864" y="2403908"/>
              <a:ext cx="1355911" cy="109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" b="142"/>
            <a:stretch/>
          </p:blipFill>
          <p:spPr bwMode="auto">
            <a:xfrm>
              <a:off x="10584022" y="2403908"/>
              <a:ext cx="1378590" cy="118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0" b="-172"/>
            <a:stretch/>
          </p:blipFill>
          <p:spPr bwMode="auto">
            <a:xfrm>
              <a:off x="10584022" y="3795213"/>
              <a:ext cx="1439185" cy="10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" b="-61"/>
            <a:stretch/>
          </p:blipFill>
          <p:spPr bwMode="auto">
            <a:xfrm>
              <a:off x="9218776" y="3648015"/>
              <a:ext cx="1550529" cy="111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" b="-8"/>
            <a:stretch/>
          </p:blipFill>
          <p:spPr bwMode="auto">
            <a:xfrm>
              <a:off x="8135778" y="1147078"/>
              <a:ext cx="1492316" cy="99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" b="-55"/>
            <a:stretch/>
          </p:blipFill>
          <p:spPr bwMode="auto">
            <a:xfrm>
              <a:off x="8135778" y="2376847"/>
              <a:ext cx="1382003" cy="107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ownload Telephone PNG Image for Fre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" b="-37"/>
            <a:stretch/>
          </p:blipFill>
          <p:spPr bwMode="auto">
            <a:xfrm>
              <a:off x="8108490" y="3593892"/>
              <a:ext cx="1382003" cy="1137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B52BE2F-7A08-4ED3-AF97-6A82C5D28419}"/>
              </a:ext>
            </a:extLst>
          </p:cNvPr>
          <p:cNvSpPr/>
          <p:nvPr/>
        </p:nvSpPr>
        <p:spPr>
          <a:xfrm>
            <a:off x="4029548" y="361819"/>
            <a:ext cx="405213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0" y="1283543"/>
            <a:ext cx="6876075" cy="226928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16180" y="420082"/>
            <a:ext cx="687607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ফাইবারের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সুবিধা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254746" y="3561054"/>
            <a:ext cx="1101302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ফাইবার এক মহাদেশ থেকে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সমুদ্রের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তলদেশ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দিয়ে নেওয়া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ধরনের ফাইবারকে বলে সাবমেরিন ক্যাবল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BA038-BA28-4DF1-8082-9F29904F17C0}"/>
              </a:ext>
            </a:extLst>
          </p:cNvPr>
          <p:cNvSpPr txBox="1"/>
          <p:nvPr/>
        </p:nvSpPr>
        <p:spPr>
          <a:xfrm>
            <a:off x="254747" y="4561298"/>
            <a:ext cx="11116260" cy="1077218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/প্লাস্টিক তন্তুর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 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17515-D2E4-4D7B-A2EF-A8002E99B398}"/>
              </a:ext>
            </a:extLst>
          </p:cNvPr>
          <p:cNvSpPr txBox="1"/>
          <p:nvPr/>
        </p:nvSpPr>
        <p:spPr>
          <a:xfrm>
            <a:off x="254748" y="5548779"/>
            <a:ext cx="984789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সিগনালটি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23276" y="377076"/>
            <a:ext cx="2998503" cy="1232276"/>
            <a:chOff x="5577840" y="777934"/>
            <a:chExt cx="2362200" cy="1831848"/>
          </a:xfrm>
        </p:grpSpPr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716862" y="1106167"/>
              <a:ext cx="2084156" cy="10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লগত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5577840" y="777934"/>
              <a:ext cx="2362200" cy="1831848"/>
            </a:xfrm>
            <a:prstGeom prst="cloudCallout">
              <a:avLst>
                <a:gd name="adj1" fmla="val 90584"/>
                <a:gd name="adj2" fmla="val 2498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87" y="377077"/>
            <a:ext cx="3240308" cy="12322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1B3A9-7E62-4B1B-8A3A-B90FF0E568F6}"/>
              </a:ext>
            </a:extLst>
          </p:cNvPr>
          <p:cNvSpPr txBox="1"/>
          <p:nvPr/>
        </p:nvSpPr>
        <p:spPr>
          <a:xfrm>
            <a:off x="8952989" y="1808477"/>
            <a:ext cx="270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4665" y="4665920"/>
            <a:ext cx="9130553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ফাইবারের 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খ্যা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"/>
          <a:stretch/>
        </p:blipFill>
        <p:spPr>
          <a:xfrm>
            <a:off x="2249713" y="1830153"/>
            <a:ext cx="6703275" cy="261496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109" y="1174971"/>
            <a:ext cx="10548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হাজার কিলোমিটার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উচ্চতায় জিও স্টেশনারি স্যাটেলাইট স্থাপন করা হয়েছে?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358" y="1624114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517" y="1624113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6520" y="1624965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2052" y="1691930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৩৬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938" y="2207745"/>
            <a:ext cx="886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699" y="2662635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 ২১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9517" y="2724335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 ২২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2759" y="2724334"/>
            <a:ext cx="1639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5176" y="2724334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457" y="3219445"/>
            <a:ext cx="9700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699" y="3686536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0793" y="3735136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১৯৬৪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8707" y="3735135"/>
            <a:ext cx="146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51726" y="3769678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১৯৬৬</a:t>
            </a:r>
          </a:p>
        </p:txBody>
      </p:sp>
      <p:sp>
        <p:nvSpPr>
          <p:cNvPr id="21" name="Oval 20"/>
          <p:cNvSpPr/>
          <p:nvPr/>
        </p:nvSpPr>
        <p:spPr>
          <a:xfrm>
            <a:off x="6430221" y="1806863"/>
            <a:ext cx="383036" cy="3810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51726" y="2838445"/>
            <a:ext cx="383036" cy="3810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23882" y="3824557"/>
            <a:ext cx="441952" cy="412412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2508" y="4354453"/>
            <a:ext cx="596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বঙ্গবন্ধু স্যাটেলাইট কত সালে পাঠানো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0512" y="4894587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২০১৬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47194" y="4894587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২০১৭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60213" y="4912263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২০১৮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6031" y="4925604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২০১৯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3850807" y="4973770"/>
            <a:ext cx="441952" cy="412412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D2FD4F-CBB1-4D12-9019-7D35F32B6480}"/>
              </a:ext>
            </a:extLst>
          </p:cNvPr>
          <p:cNvSpPr txBox="1"/>
          <p:nvPr/>
        </p:nvSpPr>
        <p:spPr>
          <a:xfrm>
            <a:off x="522508" y="5435730"/>
            <a:ext cx="1073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3186" y="6019496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74224" y="6006607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90E9E-FF91-42BA-B4B5-1823C3F00DCC}"/>
              </a:ext>
            </a:extLst>
          </p:cNvPr>
          <p:cNvSpPr txBox="1"/>
          <p:nvPr/>
        </p:nvSpPr>
        <p:spPr>
          <a:xfrm>
            <a:off x="5235217" y="6006607"/>
            <a:ext cx="262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36EAD-4AC6-4722-9B4C-D31A206B9D54}"/>
              </a:ext>
            </a:extLst>
          </p:cNvPr>
          <p:cNvSpPr txBox="1"/>
          <p:nvPr/>
        </p:nvSpPr>
        <p:spPr>
          <a:xfrm>
            <a:off x="7720351" y="6019496"/>
            <a:ext cx="186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80512" y="6070053"/>
            <a:ext cx="478634" cy="460578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43" tIns="36622" rIns="73243" bIns="36622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11661" y="271124"/>
            <a:ext cx="3795855" cy="843435"/>
            <a:chOff x="4745527" y="563653"/>
            <a:chExt cx="3529516" cy="98762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5"/>
            <a:stretch/>
          </p:blipFill>
          <p:spPr>
            <a:xfrm>
              <a:off x="6792703" y="563653"/>
              <a:ext cx="1482340" cy="987629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4745527" y="721924"/>
              <a:ext cx="2390864" cy="82890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 b="15"/>
          <a:stretch/>
        </p:blipFill>
        <p:spPr>
          <a:xfrm>
            <a:off x="2307772" y="1986944"/>
            <a:ext cx="7344228" cy="264906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3694" y="4819585"/>
            <a:ext cx="10066101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স্যাটেলাইট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অপট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ফাইবারের মাঝে কোনটা বেশি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যুক্তিসহ  লেখ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34534" y="294682"/>
            <a:ext cx="3375982" cy="1232276"/>
            <a:chOff x="5429152" y="655451"/>
            <a:chExt cx="2659576" cy="1831848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5429152" y="1045218"/>
              <a:ext cx="2659576" cy="105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5726528" y="655451"/>
              <a:ext cx="2362200" cy="1831848"/>
            </a:xfrm>
            <a:prstGeom prst="cloudCallout">
              <a:avLst>
                <a:gd name="adj1" fmla="val 53810"/>
                <a:gd name="adj2" fmla="val 74092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179186"/>
            <a:ext cx="1944787" cy="4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586295" y="346812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4" y="395512"/>
            <a:ext cx="950569" cy="50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97" y="6222565"/>
            <a:ext cx="1791539" cy="462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240952"/>
            <a:ext cx="1335088" cy="500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3" y="6079228"/>
            <a:ext cx="1132181" cy="470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6644517" y="3193928"/>
            <a:ext cx="525635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/০৯/২০২১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93" y="812448"/>
            <a:ext cx="1955998" cy="1993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51" y="812448"/>
            <a:ext cx="1706881" cy="2164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756012" y="2806246"/>
            <a:ext cx="4928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অ্যাম্বাসেডর, রাজশাহী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৬৮৯২৭৩৮০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mamunggghsc10@gmail.com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9121" y="2973400"/>
            <a:ext cx="4953642" cy="15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18676"/>
            <a:ext cx="8374744" cy="45951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52492" y="199454"/>
            <a:ext cx="9497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</a:t>
            </a:r>
            <a:r>
              <a:rPr lang="bn-BD" sz="8800" b="1" i="1" dirty="0" smtClean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2.96296E-6 L 4.44444E-6 -0.07223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7816" y="1493747"/>
            <a:ext cx="10110755" cy="3090812"/>
            <a:chOff x="1137816" y="1493747"/>
            <a:chExt cx="10110755" cy="30908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848" y="1493747"/>
              <a:ext cx="5004723" cy="3090812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16" y="1493747"/>
              <a:ext cx="4843838" cy="3090812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137816" y="4584559"/>
            <a:ext cx="424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6528" y="4584559"/>
            <a:ext cx="424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2298" y="437514"/>
            <a:ext cx="6628461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C0E7258F-F97E-42E7-BD58-3A71C9E70EFB}"/>
              </a:ext>
            </a:extLst>
          </p:cNvPr>
          <p:cNvSpPr txBox="1"/>
          <p:nvPr/>
        </p:nvSpPr>
        <p:spPr>
          <a:xfrm>
            <a:off x="2784142" y="5230890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1A4C360E-1AFE-4EDB-95D0-4B4EF7E148A3}"/>
              </a:ext>
            </a:extLst>
          </p:cNvPr>
          <p:cNvSpPr txBox="1"/>
          <p:nvPr/>
        </p:nvSpPr>
        <p:spPr>
          <a:xfrm>
            <a:off x="4189059" y="5877221"/>
            <a:ext cx="435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39" y="6118659"/>
            <a:ext cx="1770941" cy="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48305" y="1654287"/>
            <a:ext cx="10676037" cy="3135880"/>
            <a:chOff x="848305" y="1654287"/>
            <a:chExt cx="10676037" cy="31358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05" y="1654287"/>
              <a:ext cx="5407352" cy="31358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285" y="1654287"/>
              <a:ext cx="5138057" cy="313588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359367" y="4790167"/>
            <a:ext cx="381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8518" y="4790167"/>
            <a:ext cx="399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3948" y="425363"/>
            <a:ext cx="5688236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000" b="1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D6DB7AC-BE11-4B26-B81A-46E9CC205985}"/>
              </a:ext>
            </a:extLst>
          </p:cNvPr>
          <p:cNvSpPr txBox="1"/>
          <p:nvPr/>
        </p:nvSpPr>
        <p:spPr>
          <a:xfrm>
            <a:off x="2382755" y="5311205"/>
            <a:ext cx="73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D6DB7AC-BE11-4B26-B81A-46E9CC205985}"/>
              </a:ext>
            </a:extLst>
          </p:cNvPr>
          <p:cNvSpPr txBox="1"/>
          <p:nvPr/>
        </p:nvSpPr>
        <p:spPr>
          <a:xfrm>
            <a:off x="2382755" y="5957536"/>
            <a:ext cx="73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29" y="6118659"/>
            <a:ext cx="1845151" cy="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8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89" y="727746"/>
            <a:ext cx="7858871" cy="533400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5036420" y="1033188"/>
            <a:ext cx="3667765" cy="9552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25" y="271188"/>
            <a:ext cx="1183822" cy="45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61746"/>
            <a:ext cx="1944787" cy="572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5" y="6157280"/>
            <a:ext cx="1132181" cy="476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4028" y="1988456"/>
            <a:ext cx="5021980" cy="1622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স্যাটেলাইট ও অপ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 ফাইবার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91" y="1044905"/>
            <a:ext cx="1723853" cy="256595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5531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4154" y="2134952"/>
            <a:ext cx="86010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কার্য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খ্যা করতে পারবে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6761" y="1012188"/>
            <a:ext cx="3276600" cy="73874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8" y="250189"/>
            <a:ext cx="1335088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5" y="6138920"/>
            <a:ext cx="1132181" cy="495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3" y="360255"/>
            <a:ext cx="1183822" cy="54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52" y="6138920"/>
            <a:ext cx="19543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37C8660-5209-4DAF-AF2B-8423CDE16C31}"/>
              </a:ext>
            </a:extLst>
          </p:cNvPr>
          <p:cNvSpPr txBox="1"/>
          <p:nvPr/>
        </p:nvSpPr>
        <p:spPr>
          <a:xfrm>
            <a:off x="4223449" y="373803"/>
            <a:ext cx="311024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6" y="1459236"/>
            <a:ext cx="6850743" cy="3065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5FDD1-7CB9-44A3-A344-499F43E3A380}"/>
              </a:ext>
            </a:extLst>
          </p:cNvPr>
          <p:cNvSpPr txBox="1"/>
          <p:nvPr/>
        </p:nvSpPr>
        <p:spPr>
          <a:xfrm>
            <a:off x="349781" y="4610200"/>
            <a:ext cx="108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61746"/>
            <a:ext cx="1944787" cy="5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5" y="332434"/>
            <a:ext cx="2399561" cy="12512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DB75E29-D9BC-401A-9818-90270D2A03FC}"/>
              </a:ext>
            </a:extLst>
          </p:cNvPr>
          <p:cNvSpPr txBox="1"/>
          <p:nvPr/>
        </p:nvSpPr>
        <p:spPr>
          <a:xfrm>
            <a:off x="9565499" y="1583725"/>
            <a:ext cx="217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37354" y="361487"/>
            <a:ext cx="2659576" cy="1222238"/>
            <a:chOff x="6084472" y="853440"/>
            <a:chExt cx="2659576" cy="1831848"/>
          </a:xfrm>
        </p:grpSpPr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DA8777A1-040E-4630-AC7A-FBF69215771B}"/>
                </a:ext>
              </a:extLst>
            </p:cNvPr>
            <p:cNvSpPr txBox="1"/>
            <p:nvPr/>
          </p:nvSpPr>
          <p:spPr>
            <a:xfrm>
              <a:off x="6084472" y="1061477"/>
              <a:ext cx="265957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6233160" y="853440"/>
              <a:ext cx="2362200" cy="1831848"/>
            </a:xfrm>
            <a:prstGeom prst="cloudCallout">
              <a:avLst>
                <a:gd name="adj1" fmla="val 126909"/>
                <a:gd name="adj2" fmla="val -1320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2A505D-4CA7-4142-A296-60429016D596}"/>
              </a:ext>
            </a:extLst>
          </p:cNvPr>
          <p:cNvSpPr/>
          <p:nvPr/>
        </p:nvSpPr>
        <p:spPr>
          <a:xfrm>
            <a:off x="2935338" y="5251674"/>
            <a:ext cx="60636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বুঝ 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1843067"/>
            <a:ext cx="6961752" cy="30772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061746"/>
            <a:ext cx="1944787" cy="5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2000" y="1147242"/>
            <a:ext cx="4211690" cy="1885003"/>
            <a:chOff x="2533572" y="1188720"/>
            <a:chExt cx="6839028" cy="3897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572" y="1188720"/>
              <a:ext cx="6839028" cy="3764279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475FDD1-7CB9-44A3-A344-499F43E3A380}"/>
                </a:ext>
              </a:extLst>
            </p:cNvPr>
            <p:cNvSpPr txBox="1"/>
            <p:nvPr/>
          </p:nvSpPr>
          <p:spPr>
            <a:xfrm>
              <a:off x="2731861" y="4131460"/>
              <a:ext cx="6442447" cy="95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5021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004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5062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80083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75104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0125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6514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60166" algn="l" defTabSz="790042" rtl="0" eaLnBrk="1" latinLnBrk="0" hangingPunct="1">
                <a:defRPr sz="155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মহাকাশে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ভাসমান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স্যাটেলাইট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3855265" y="270866"/>
            <a:ext cx="4694830" cy="67827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AB669E34-AB97-4473-BDE8-18809B1E4BF4}"/>
              </a:ext>
            </a:extLst>
          </p:cNvPr>
          <p:cNvSpPr txBox="1"/>
          <p:nvPr/>
        </p:nvSpPr>
        <p:spPr>
          <a:xfrm>
            <a:off x="213360" y="3016857"/>
            <a:ext cx="972521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05D6B356-8F2F-4350-AA2D-86CCE94D89BC}"/>
              </a:ext>
            </a:extLst>
          </p:cNvPr>
          <p:cNvSpPr txBox="1"/>
          <p:nvPr/>
        </p:nvSpPr>
        <p:spPr>
          <a:xfrm>
            <a:off x="213360" y="3468782"/>
            <a:ext cx="1144813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মধ্যাকষর্ণ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ঘুরে,তাই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1B05A4EC-A3B1-43BC-8790-1B14FE1430AE}"/>
              </a:ext>
            </a:extLst>
          </p:cNvPr>
          <p:cNvSpPr txBox="1"/>
          <p:nvPr/>
        </p:nvSpPr>
        <p:spPr>
          <a:xfrm>
            <a:off x="213360" y="4338339"/>
            <a:ext cx="1159764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ঘণ্টায়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AB669E34-AB97-4473-BDE8-18809B1E4BF4}"/>
              </a:ext>
            </a:extLst>
          </p:cNvPr>
          <p:cNvSpPr txBox="1"/>
          <p:nvPr/>
        </p:nvSpPr>
        <p:spPr>
          <a:xfrm>
            <a:off x="213360" y="5207896"/>
            <a:ext cx="89303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11AC1275-3D9C-4B19-BDDC-27426E748B33}"/>
              </a:ext>
            </a:extLst>
          </p:cNvPr>
          <p:cNvSpPr txBox="1"/>
          <p:nvPr/>
        </p:nvSpPr>
        <p:spPr>
          <a:xfrm>
            <a:off x="213360" y="5613655"/>
            <a:ext cx="1062633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৩৬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59" y="1147241"/>
            <a:ext cx="4130970" cy="181680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6629662" y="2240309"/>
            <a:ext cx="3529677" cy="9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24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24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pc="50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400" spc="50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71188"/>
            <a:ext cx="1335088" cy="456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60" y="6278586"/>
            <a:ext cx="1944787" cy="3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5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692</Words>
  <Application>Microsoft Office PowerPoint</Application>
  <PresentationFormat>Widescreen</PresentationFormat>
  <Paragraphs>106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Instructor</cp:lastModifiedBy>
  <cp:revision>434</cp:revision>
  <dcterms:created xsi:type="dcterms:W3CDTF">2021-06-19T03:34:13Z</dcterms:created>
  <dcterms:modified xsi:type="dcterms:W3CDTF">2021-09-21T08:09:54Z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7903304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