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65" r:id="rId7"/>
    <p:sldId id="261" r:id="rId8"/>
    <p:sldId id="260" r:id="rId9"/>
    <p:sldId id="266" r:id="rId10"/>
    <p:sldId id="263" r:id="rId11"/>
    <p:sldId id="264" r:id="rId12"/>
    <p:sldId id="267" r:id="rId13"/>
    <p:sldId id="272" r:id="rId14"/>
    <p:sldId id="269" r:id="rId15"/>
    <p:sldId id="270" r:id="rId16"/>
    <p:sldId id="268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D3A215-23A1-4070-8862-AADCDA229F63}" v="1" dt="2021-05-24T00:52:21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mme sarmin" userId="1a671cacd43745a0" providerId="Windows Live" clId="Web-{E5D3A215-23A1-4070-8862-AADCDA229F63}"/>
    <pc:docChg chg="modSld">
      <pc:chgData name="umme sarmin" userId="1a671cacd43745a0" providerId="Windows Live" clId="Web-{E5D3A215-23A1-4070-8862-AADCDA229F63}" dt="2021-05-24T00:52:21.475" v="0"/>
      <pc:docMkLst>
        <pc:docMk/>
      </pc:docMkLst>
      <pc:sldChg chg="addSp">
        <pc:chgData name="umme sarmin" userId="1a671cacd43745a0" providerId="Windows Live" clId="Web-{E5D3A215-23A1-4070-8862-AADCDA229F63}" dt="2021-05-24T00:52:21.475" v="0"/>
        <pc:sldMkLst>
          <pc:docMk/>
          <pc:sldMk cId="109857222" sldId="256"/>
        </pc:sldMkLst>
        <pc:spChg chg="add">
          <ac:chgData name="umme sarmin" userId="1a671cacd43745a0" providerId="Windows Live" clId="Web-{E5D3A215-23A1-4070-8862-AADCDA229F63}" dt="2021-05-24T00:52:21.475" v="0"/>
          <ac:spMkLst>
            <pc:docMk/>
            <pc:sldMk cId="109857222" sldId="256"/>
            <ac:spMk id="4" creationId="{218B2AF7-A8C3-4F9A-803A-9A8A1AA8608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1265" y="6123356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1265" y="6123356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1265" y="6123356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1265" y="6123356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1265" y="6123356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31265" y="6123356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31265" y="6123356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31265" y="6123356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1265" y="6123356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1265" y="6123356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0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137786" y="125260"/>
            <a:ext cx="11924778" cy="6626269"/>
          </a:xfrm>
          <a:prstGeom prst="frame">
            <a:avLst>
              <a:gd name="adj1" fmla="val 229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288099" y="275573"/>
            <a:ext cx="11611627" cy="6350695"/>
          </a:xfrm>
          <a:prstGeom prst="frame">
            <a:avLst>
              <a:gd name="adj1" fmla="val 224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71967" y="6438379"/>
            <a:ext cx="1327759" cy="275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উম্মে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শারমিন</a:t>
            </a:r>
            <a:r>
              <a:rPr lang="en-US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41998"/>
            <a:ext cx="11277600" cy="606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41700" y="2537498"/>
            <a:ext cx="2679700" cy="156966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6" y="2188114"/>
            <a:ext cx="2981324" cy="408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399" y="2188114"/>
            <a:ext cx="4714875" cy="245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76700" y="2324100"/>
            <a:ext cx="1778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7100" y="4914900"/>
            <a:ext cx="41941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1111250"/>
            <a:ext cx="4610099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2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377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454" y="1889125"/>
            <a:ext cx="3262092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9" y="1863213"/>
            <a:ext cx="4233861" cy="444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0177" y="1722439"/>
            <a:ext cx="27362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75" y="998539"/>
            <a:ext cx="34766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8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807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2" y="2220646"/>
            <a:ext cx="5068888" cy="379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61200" y="2197100"/>
            <a:ext cx="4610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1162050"/>
            <a:ext cx="4191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23" y="1977635"/>
            <a:ext cx="3474052" cy="4212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pSp>
        <p:nvGrpSpPr>
          <p:cNvPr id="9" name="Group 8"/>
          <p:cNvGrpSpPr/>
          <p:nvPr/>
        </p:nvGrpSpPr>
        <p:grpSpPr>
          <a:xfrm>
            <a:off x="5765800" y="2540000"/>
            <a:ext cx="5207000" cy="2730500"/>
            <a:chOff x="5765800" y="2540000"/>
            <a:chExt cx="5207000" cy="2730500"/>
          </a:xfrm>
        </p:grpSpPr>
        <p:sp>
          <p:nvSpPr>
            <p:cNvPr id="6" name="Flowchart: Process 5"/>
            <p:cNvSpPr/>
            <p:nvPr/>
          </p:nvSpPr>
          <p:spPr>
            <a:xfrm>
              <a:off x="5765800" y="2540000"/>
              <a:ext cx="5207000" cy="2730500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7175500" y="2936875"/>
              <a:ext cx="1879600" cy="193675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৫০ </a:t>
              </a:r>
              <a:r>
                <a:rPr lang="en-US" sz="60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পৃষ্ঠা</a:t>
              </a:r>
              <a:r>
                <a:rPr lang="en-US" sz="60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1035050"/>
            <a:ext cx="34766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9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07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62325"/>
            <a:ext cx="5295900" cy="3636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রাজধানীর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শহরগুলোর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5300" y="4542492"/>
            <a:ext cx="494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5300" y="2184400"/>
            <a:ext cx="2940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5300" y="3403600"/>
            <a:ext cx="18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৮টি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87" y="1225550"/>
            <a:ext cx="34766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567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61" y="1828637"/>
            <a:ext cx="6727767" cy="44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2477270"/>
            <a:ext cx="2959099" cy="363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49" y="1828638"/>
            <a:ext cx="2286001" cy="274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535" y="4669143"/>
            <a:ext cx="321463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668" y="2563346"/>
            <a:ext cx="3380119" cy="354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35" y="910849"/>
            <a:ext cx="34766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7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825625"/>
            <a:ext cx="7353300" cy="4351338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বিভাগীয়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শহরটি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4924425"/>
            <a:ext cx="8712200" cy="1276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87" y="1365250"/>
            <a:ext cx="34766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10615" y="-2535947"/>
            <a:ext cx="6592971" cy="12014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2" y="1490662"/>
            <a:ext cx="87534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0" y="365125"/>
            <a:ext cx="3657600" cy="1095375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38" y="2298700"/>
            <a:ext cx="2849262" cy="3407432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rame 4"/>
          <p:cNvSpPr/>
          <p:nvPr/>
        </p:nvSpPr>
        <p:spPr>
          <a:xfrm>
            <a:off x="6350000" y="2070100"/>
            <a:ext cx="4470400" cy="3784600"/>
          </a:xfrm>
          <a:prstGeom prst="frame">
            <a:avLst>
              <a:gd name="adj1" fmla="val 344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উম্মে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শারমিন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চরডিক্রী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প্রঃ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মুলাদী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6578600" y="2298700"/>
            <a:ext cx="4013200" cy="3327400"/>
          </a:xfrm>
          <a:prstGeom prst="frame">
            <a:avLst>
              <a:gd name="adj1" fmla="val 389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5847" y="3485328"/>
            <a:ext cx="4203696" cy="10684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1188080"/>
            <a:ext cx="3860800" cy="54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4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0" y="365125"/>
            <a:ext cx="3657600" cy="1095375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6121400" y="1737038"/>
            <a:ext cx="5524500" cy="4600262"/>
          </a:xfrm>
          <a:prstGeom prst="frame">
            <a:avLst>
              <a:gd name="adj1" fmla="val 344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৩য়</a:t>
            </a:r>
          </a:p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বাংলদেশ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…….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6388100" y="2006600"/>
            <a:ext cx="4991100" cy="4114796"/>
          </a:xfrm>
          <a:prstGeom prst="frame">
            <a:avLst>
              <a:gd name="adj1" fmla="val 389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7242" y="3563935"/>
            <a:ext cx="4203696" cy="9112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15" y="1188080"/>
            <a:ext cx="3860800" cy="54895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18" y="2268988"/>
            <a:ext cx="2851381" cy="3386824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3775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386" y="341312"/>
            <a:ext cx="2794000" cy="1081088"/>
          </a:xfrm>
        </p:spPr>
        <p:txBody>
          <a:bodyPr/>
          <a:lstStyle/>
          <a:p>
            <a:pPr algn="ctr"/>
            <a:r>
              <a:rPr lang="en-US" dirty="0" err="1" smtClean="0"/>
              <a:t>শিখনফল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2108200"/>
            <a:ext cx="10515600" cy="41472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১৫.৮.৪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১৫.৫.১।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১৫.৮.২।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শহরগুলোর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1060450"/>
            <a:ext cx="34766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977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2000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মহাসাগরের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ভীড়ে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সুরমা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যমুনার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বঙ্গোপসাগরের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প্রান্তরে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……….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111250"/>
            <a:ext cx="4571999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040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55700" y="5283200"/>
            <a:ext cx="9969500" cy="711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মাতৃভূমি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……………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0000" y="4406900"/>
            <a:ext cx="9766300" cy="8763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500"/>
            <a:ext cx="10515600" cy="1155701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0300" y="2108200"/>
            <a:ext cx="7023100" cy="1447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171700" y="1905000"/>
            <a:ext cx="7480300" cy="1917700"/>
          </a:xfrm>
          <a:prstGeom prst="frame">
            <a:avLst>
              <a:gd name="adj1" fmla="val 2574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838200" y="4000500"/>
            <a:ext cx="10629900" cy="2349500"/>
          </a:xfrm>
          <a:prstGeom prst="frame">
            <a:avLst>
              <a:gd name="adj1" fmla="val 1790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920750"/>
            <a:ext cx="5638799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043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5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0" y="393700"/>
            <a:ext cx="5613400" cy="95408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676706"/>
            <a:ext cx="6474436" cy="380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6100" y="5638798"/>
            <a:ext cx="391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1930400"/>
            <a:ext cx="454342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1022350"/>
            <a:ext cx="4952999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2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79400"/>
            <a:ext cx="3949700" cy="965201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1765300"/>
            <a:ext cx="3024187" cy="40959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1306" y="2810607"/>
            <a:ext cx="31122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81900" y="1637236"/>
            <a:ext cx="3556000" cy="43444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7683500" y="1752600"/>
            <a:ext cx="355600" cy="355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4" name="5-Point Star 33"/>
          <p:cNvSpPr/>
          <p:nvPr/>
        </p:nvSpPr>
        <p:spPr>
          <a:xfrm>
            <a:off x="7683500" y="2260600"/>
            <a:ext cx="355600" cy="355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7683500" y="2785207"/>
            <a:ext cx="355600" cy="355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6" name="5-Point Star 35"/>
          <p:cNvSpPr/>
          <p:nvPr/>
        </p:nvSpPr>
        <p:spPr>
          <a:xfrm>
            <a:off x="7683500" y="3293207"/>
            <a:ext cx="355600" cy="355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7" name="5-Point Star 36"/>
          <p:cNvSpPr/>
          <p:nvPr/>
        </p:nvSpPr>
        <p:spPr>
          <a:xfrm>
            <a:off x="7683500" y="3766482"/>
            <a:ext cx="355600" cy="355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8" name="5-Point Star 37"/>
          <p:cNvSpPr/>
          <p:nvPr/>
        </p:nvSpPr>
        <p:spPr>
          <a:xfrm>
            <a:off x="7683500" y="4285756"/>
            <a:ext cx="355600" cy="355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9" name="5-Point Star 38"/>
          <p:cNvSpPr/>
          <p:nvPr/>
        </p:nvSpPr>
        <p:spPr>
          <a:xfrm>
            <a:off x="7683500" y="4839330"/>
            <a:ext cx="355600" cy="355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40" name="5-Point Star 39"/>
          <p:cNvSpPr/>
          <p:nvPr/>
        </p:nvSpPr>
        <p:spPr>
          <a:xfrm>
            <a:off x="7683500" y="5411460"/>
            <a:ext cx="355600" cy="355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8197850" y="1662636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49" name="TextBox 2048"/>
          <p:cNvSpPr txBox="1"/>
          <p:nvPr/>
        </p:nvSpPr>
        <p:spPr>
          <a:xfrm>
            <a:off x="8197850" y="2157936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52" name="TextBox 2051"/>
          <p:cNvSpPr txBox="1"/>
          <p:nvPr/>
        </p:nvSpPr>
        <p:spPr>
          <a:xfrm>
            <a:off x="8197850" y="2707943"/>
            <a:ext cx="204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53" name="TextBox 2052"/>
          <p:cNvSpPr txBox="1"/>
          <p:nvPr/>
        </p:nvSpPr>
        <p:spPr>
          <a:xfrm>
            <a:off x="8197850" y="3200284"/>
            <a:ext cx="204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54" name="TextBox 2053"/>
          <p:cNvSpPr txBox="1"/>
          <p:nvPr/>
        </p:nvSpPr>
        <p:spPr>
          <a:xfrm>
            <a:off x="8197850" y="3663818"/>
            <a:ext cx="195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55" name="TextBox 2054"/>
          <p:cNvSpPr txBox="1"/>
          <p:nvPr/>
        </p:nvSpPr>
        <p:spPr>
          <a:xfrm>
            <a:off x="8197850" y="4183092"/>
            <a:ext cx="195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56" name="TextBox 2055"/>
          <p:cNvSpPr txBox="1"/>
          <p:nvPr/>
        </p:nvSpPr>
        <p:spPr>
          <a:xfrm>
            <a:off x="8197850" y="4736666"/>
            <a:ext cx="204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57" name="TextBox 2056"/>
          <p:cNvSpPr txBox="1"/>
          <p:nvPr/>
        </p:nvSpPr>
        <p:spPr>
          <a:xfrm>
            <a:off x="8197850" y="5308796"/>
            <a:ext cx="222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8" name="Picture 20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99" y="913336"/>
            <a:ext cx="34766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5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048" grpId="0"/>
      <p:bldP spid="2049" grpId="0"/>
      <p:bldP spid="2052" grpId="0"/>
      <p:bldP spid="2053" grpId="0"/>
      <p:bldP spid="2054" grpId="0"/>
      <p:bldP spid="2055" grpId="0"/>
      <p:bldP spid="2056" grpId="0"/>
      <p:bldP spid="20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107572"/>
              </p:ext>
            </p:extLst>
          </p:nvPr>
        </p:nvGraphicFramePr>
        <p:xfrm>
          <a:off x="6159500" y="2542540"/>
          <a:ext cx="46101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050"/>
                <a:gridCol w="2305050"/>
              </a:tblGrid>
              <a:tr h="74002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দিক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দেশ</a:t>
                      </a:r>
                      <a:r>
                        <a:rPr lang="en-US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4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সমুদ্র</a:t>
                      </a:r>
                      <a:r>
                        <a:rPr lang="en-US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2532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2532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পশ্চিম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2532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উত্তর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2532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দক্ষিণ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52" y="1768384"/>
            <a:ext cx="4314648" cy="25242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70" y="4203700"/>
            <a:ext cx="43527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আশেপাশের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1044484"/>
            <a:ext cx="40005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10912</TotalTime>
  <Words>276</Words>
  <Application>Microsoft Office PowerPoint</Application>
  <PresentationFormat>Custom</PresentationFormat>
  <Paragraphs>62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উপস্থাপনায় </vt:lpstr>
      <vt:lpstr>পাঠ পরিচিতি  </vt:lpstr>
      <vt:lpstr>শিখনফল </vt:lpstr>
      <vt:lpstr>চল একটি গান শুনি </vt:lpstr>
      <vt:lpstr>আমাদের আজকের পাঠ</vt:lpstr>
      <vt:lpstr>চলো একটি ছবি দেখ </vt:lpstr>
      <vt:lpstr>বাংলাদেশ  </vt:lpstr>
      <vt:lpstr>জোড়ায় কাজ </vt:lpstr>
      <vt:lpstr>বড় ও ছোট বিভাগ </vt:lpstr>
      <vt:lpstr>রাজধানী </vt:lpstr>
      <vt:lpstr>কাজটি দলে কর  </vt:lpstr>
      <vt:lpstr>বই খোল এবং পড় </vt:lpstr>
      <vt:lpstr>মূল্যায়ন </vt:lpstr>
      <vt:lpstr>পাঠের সারসংক্ষেপ আলোচনা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OPU</dc:creator>
  <cp:lastModifiedBy>OPU</cp:lastModifiedBy>
  <cp:revision>39</cp:revision>
  <dcterms:created xsi:type="dcterms:W3CDTF">2021-05-24T00:50:45Z</dcterms:created>
  <dcterms:modified xsi:type="dcterms:W3CDTF">2021-09-21T03:55:27Z</dcterms:modified>
</cp:coreProperties>
</file>